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56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17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630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5720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637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75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89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43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26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6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47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82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22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7CBE-943B-C645-8B1A-7976FD8AB232}" type="datetimeFigureOut">
              <a:rPr lang="fr-FR" smtClean="0"/>
              <a:t>16-11-23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9F81B-3224-9F4D-853D-869F3F2CEB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33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9874" y="571501"/>
            <a:ext cx="7375525" cy="533400"/>
          </a:xfrm>
        </p:spPr>
        <p:txBody>
          <a:bodyPr/>
          <a:lstStyle/>
          <a:p>
            <a:r>
              <a:rPr lang="fr-CA" sz="2800" b="1" dirty="0" smtClean="0"/>
              <a:t>Rappel du processus:</a:t>
            </a:r>
            <a:endParaRPr lang="fr-CA" sz="28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70383" y="4724400"/>
            <a:ext cx="1455241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PRÉPARATION</a:t>
            </a:r>
            <a:r>
              <a:rPr lang="fr-CA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CA" sz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DU DOSSIER</a:t>
            </a:r>
            <a:endParaRPr lang="fr-CA" sz="12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394342" y="3798627"/>
            <a:ext cx="1529585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COMITÉ DE NOMINATION-PROMOTION DMFMU</a:t>
            </a:r>
            <a:endParaRPr lang="fr-CA" sz="1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788024" y="2916072"/>
            <a:ext cx="1512168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COMITÉ DE NOMINATION-PROMOTION FACULTAIRE</a:t>
            </a:r>
            <a:endParaRPr lang="fr-CA" sz="1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162800" y="1981200"/>
            <a:ext cx="1615831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COMITÉ DE NOMINATION-PROMOTION UNIVERSITAIRE</a:t>
            </a:r>
            <a:endParaRPr lang="fr-CA" sz="12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Virage 8"/>
          <p:cNvSpPr/>
          <p:nvPr/>
        </p:nvSpPr>
        <p:spPr>
          <a:xfrm>
            <a:off x="1403648" y="3905743"/>
            <a:ext cx="813816" cy="675385"/>
          </a:xfrm>
          <a:prstGeom prst="ben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244B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543" y="3041650"/>
            <a:ext cx="914400" cy="76835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186" y="2127250"/>
            <a:ext cx="9144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Légende à une bordure 1 10"/>
          <p:cNvSpPr/>
          <p:nvPr/>
        </p:nvSpPr>
        <p:spPr>
          <a:xfrm>
            <a:off x="7801833" y="3231709"/>
            <a:ext cx="1113567" cy="612648"/>
          </a:xfrm>
          <a:prstGeom prst="accentCallout1">
            <a:avLst>
              <a:gd name="adj1" fmla="val 18750"/>
              <a:gd name="adj2" fmla="val -8333"/>
              <a:gd name="adj3" fmla="val -45664"/>
              <a:gd name="adj4" fmla="val -38337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Février</a:t>
            </a:r>
          </a:p>
          <a:p>
            <a:pPr algn="ctr"/>
            <a:r>
              <a:rPr lang="fr-CA" sz="1400" dirty="0" smtClean="0"/>
              <a:t>Septembre</a:t>
            </a:r>
            <a:endParaRPr lang="fr-CA" sz="1400" dirty="0"/>
          </a:p>
        </p:txBody>
      </p:sp>
      <p:sp>
        <p:nvSpPr>
          <p:cNvPr id="12" name="Légende à une bordure 1 11"/>
          <p:cNvSpPr/>
          <p:nvPr/>
        </p:nvSpPr>
        <p:spPr>
          <a:xfrm>
            <a:off x="5948789" y="4086835"/>
            <a:ext cx="914400" cy="612648"/>
          </a:xfrm>
          <a:prstGeom prst="accentCallout1">
            <a:avLst>
              <a:gd name="adj1" fmla="val 18750"/>
              <a:gd name="adj2" fmla="val -8333"/>
              <a:gd name="adj3" fmla="val -30071"/>
              <a:gd name="adj4" fmla="val -96541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Janvier Août</a:t>
            </a:r>
            <a:endParaRPr lang="fr-CA" sz="1400" dirty="0"/>
          </a:p>
        </p:txBody>
      </p:sp>
      <p:sp>
        <p:nvSpPr>
          <p:cNvPr id="13" name="Légende à une bordure 1 12"/>
          <p:cNvSpPr/>
          <p:nvPr/>
        </p:nvSpPr>
        <p:spPr>
          <a:xfrm>
            <a:off x="3355402" y="5035250"/>
            <a:ext cx="2160240" cy="1058045"/>
          </a:xfrm>
          <a:prstGeom prst="accentCallout1">
            <a:avLst>
              <a:gd name="adj1" fmla="val 18750"/>
              <a:gd name="adj2" fmla="val -8333"/>
              <a:gd name="adj3" fmla="val -45665"/>
              <a:gd name="adj4" fmla="val -33234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Octobre:  renouvellements  et nominations</a:t>
            </a:r>
          </a:p>
          <a:p>
            <a:pPr algn="ctr"/>
            <a:r>
              <a:rPr lang="fr-CA" sz="1400" dirty="0" smtClean="0"/>
              <a:t>Avril: promotions et nominations</a:t>
            </a:r>
            <a:endParaRPr lang="fr-CA" sz="1400" dirty="0"/>
          </a:p>
        </p:txBody>
      </p:sp>
      <p:sp>
        <p:nvSpPr>
          <p:cNvPr id="15" name="Flèche droite 14"/>
          <p:cNvSpPr/>
          <p:nvPr/>
        </p:nvSpPr>
        <p:spPr>
          <a:xfrm>
            <a:off x="248930" y="2653284"/>
            <a:ext cx="1459936" cy="484632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VOUS</a:t>
            </a:r>
            <a:endParaRPr lang="fr-CA" dirty="0"/>
          </a:p>
        </p:txBody>
      </p:sp>
      <p:sp>
        <p:nvSpPr>
          <p:cNvPr id="16" name="Flèche droite 15"/>
          <p:cNvSpPr/>
          <p:nvPr/>
        </p:nvSpPr>
        <p:spPr>
          <a:xfrm>
            <a:off x="2053774" y="2186007"/>
            <a:ext cx="2089681" cy="484632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DMFMU</a:t>
            </a:r>
            <a:endParaRPr lang="fr-CA" dirty="0"/>
          </a:p>
        </p:txBody>
      </p:sp>
      <p:sp>
        <p:nvSpPr>
          <p:cNvPr id="17" name="Flèche droite 16"/>
          <p:cNvSpPr/>
          <p:nvPr/>
        </p:nvSpPr>
        <p:spPr>
          <a:xfrm>
            <a:off x="4435522" y="1642618"/>
            <a:ext cx="1864670" cy="484632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FACULTÉ</a:t>
            </a:r>
            <a:endParaRPr lang="fr-CA" dirty="0"/>
          </a:p>
        </p:txBody>
      </p:sp>
      <p:sp>
        <p:nvSpPr>
          <p:cNvPr id="18" name="Flèche droite 17"/>
          <p:cNvSpPr/>
          <p:nvPr/>
        </p:nvSpPr>
        <p:spPr>
          <a:xfrm>
            <a:off x="6566385" y="1297470"/>
            <a:ext cx="2212245" cy="484632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UNIVERSITÉ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8413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2234" y="304800"/>
            <a:ext cx="7209367" cy="996949"/>
          </a:xfrm>
        </p:spPr>
        <p:txBody>
          <a:bodyPr/>
          <a:lstStyle/>
          <a:p>
            <a:r>
              <a:rPr lang="fr-CA" sz="2800" b="1" dirty="0" smtClean="0"/>
              <a:t>Rappel des différents titres et leurs exigences</a:t>
            </a:r>
            <a:endParaRPr lang="fr-CA" sz="2800" b="1" dirty="0"/>
          </a:p>
        </p:txBody>
      </p:sp>
      <p:sp>
        <p:nvSpPr>
          <p:cNvPr id="5" name="Rectangle avec flèche vers la droite 4"/>
          <p:cNvSpPr/>
          <p:nvPr/>
        </p:nvSpPr>
        <p:spPr>
          <a:xfrm>
            <a:off x="385192" y="2032000"/>
            <a:ext cx="2314600" cy="416049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1150"/>
            </a:avLst>
          </a:prstGeom>
          <a:solidFill>
            <a:srgbClr val="B2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u="sng" dirty="0" smtClean="0">
                <a:solidFill>
                  <a:srgbClr val="3366FF"/>
                </a:solidFill>
              </a:rPr>
              <a:t>ENGAGEMENT</a:t>
            </a:r>
          </a:p>
          <a:p>
            <a:pPr algn="ctr"/>
            <a:endParaRPr lang="fr-CA" sz="1200" b="1" dirty="0" smtClean="0"/>
          </a:p>
          <a:p>
            <a:pPr algn="ctr"/>
            <a:endParaRPr lang="fr-CA" sz="1200" b="1" dirty="0"/>
          </a:p>
          <a:p>
            <a:pPr algn="ctr"/>
            <a:endParaRPr lang="fr-CA" sz="1200" b="1" dirty="0" smtClean="0"/>
          </a:p>
          <a:p>
            <a:pPr algn="ctr"/>
            <a:endParaRPr lang="fr-CA" sz="1200" b="1" dirty="0" smtClean="0"/>
          </a:p>
          <a:p>
            <a:pPr algn="ctr"/>
            <a:r>
              <a:rPr lang="fr-CA" sz="1200" b="1" dirty="0" smtClean="0">
                <a:solidFill>
                  <a:srgbClr val="0000FF"/>
                </a:solidFill>
              </a:rPr>
              <a:t>CHARGÉS D’ENSEIGNEMENT CLINIQUE </a:t>
            </a:r>
          </a:p>
          <a:p>
            <a:pPr algn="ctr"/>
            <a:endParaRPr lang="fr-CA" sz="1200" b="1" dirty="0">
              <a:solidFill>
                <a:srgbClr val="0000FF"/>
              </a:solidFill>
            </a:endParaRPr>
          </a:p>
          <a:p>
            <a:pPr algn="ctr"/>
            <a:endParaRPr lang="fr-CA" sz="1200" b="1" dirty="0" smtClean="0">
              <a:solidFill>
                <a:srgbClr val="0000FF"/>
              </a:solidFill>
            </a:endParaRPr>
          </a:p>
          <a:p>
            <a:pPr algn="ctr"/>
            <a:endParaRPr lang="fr-CA" sz="1200" b="1" dirty="0" smtClean="0">
              <a:solidFill>
                <a:srgbClr val="0000FF"/>
              </a:solidFill>
            </a:endParaRPr>
          </a:p>
          <a:p>
            <a:pPr algn="ctr"/>
            <a:endParaRPr lang="fr-CA" sz="1200" b="1" dirty="0">
              <a:solidFill>
                <a:srgbClr val="0000FF"/>
              </a:solidFill>
            </a:endParaRP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CV  abrégé</a:t>
            </a: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Copie des diplômes</a:t>
            </a: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Lettre du chef de département</a:t>
            </a:r>
          </a:p>
          <a:p>
            <a:pPr algn="ctr"/>
            <a:endParaRPr lang="fr-CA" sz="1200" dirty="0">
              <a:solidFill>
                <a:srgbClr val="0000FF"/>
              </a:solidFill>
            </a:endParaRP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Renouvellement aux 5 ans</a:t>
            </a:r>
            <a:endParaRPr lang="fr-CA" sz="1200" dirty="0">
              <a:solidFill>
                <a:srgbClr val="0000FF"/>
              </a:solidFill>
            </a:endParaRPr>
          </a:p>
        </p:txBody>
      </p:sp>
      <p:sp>
        <p:nvSpPr>
          <p:cNvPr id="6" name="Rectangle avec flèche vers la droite 5"/>
          <p:cNvSpPr/>
          <p:nvPr/>
        </p:nvSpPr>
        <p:spPr>
          <a:xfrm>
            <a:off x="2699792" y="2032000"/>
            <a:ext cx="2284958" cy="416049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1104"/>
            </a:avLst>
          </a:prstGeom>
          <a:solidFill>
            <a:srgbClr val="B2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u="sng" dirty="0" smtClean="0">
                <a:solidFill>
                  <a:srgbClr val="3366FF"/>
                </a:solidFill>
              </a:rPr>
              <a:t>NOMINATION</a:t>
            </a:r>
          </a:p>
          <a:p>
            <a:pPr algn="ctr"/>
            <a:endParaRPr lang="fr-CA" sz="1400" dirty="0"/>
          </a:p>
          <a:p>
            <a:pPr algn="ctr"/>
            <a:r>
              <a:rPr lang="fr-CA" sz="1400" b="1" dirty="0" smtClean="0">
                <a:solidFill>
                  <a:srgbClr val="0000FF"/>
                </a:solidFill>
              </a:rPr>
              <a:t>PROFESSEURS ADJOINTS DE CLINIQUE</a:t>
            </a:r>
          </a:p>
          <a:p>
            <a:pPr algn="ctr"/>
            <a:endParaRPr lang="fr-CA" sz="1400" dirty="0">
              <a:solidFill>
                <a:srgbClr val="0000FF"/>
              </a:solidFill>
            </a:endParaRPr>
          </a:p>
          <a:p>
            <a:pPr algn="ctr"/>
            <a:r>
              <a:rPr lang="fr-CA" sz="1400" b="1" dirty="0" smtClean="0">
                <a:solidFill>
                  <a:srgbClr val="0000FF"/>
                </a:solidFill>
              </a:rPr>
              <a:t>Implication significative </a:t>
            </a:r>
          </a:p>
          <a:p>
            <a:pPr algn="ctr"/>
            <a:endParaRPr lang="fr-CA" sz="1400" dirty="0" smtClean="0">
              <a:solidFill>
                <a:srgbClr val="0000FF"/>
              </a:solidFill>
            </a:endParaRPr>
          </a:p>
          <a:p>
            <a:pPr algn="ctr"/>
            <a:r>
              <a:rPr lang="fr-CA" sz="1400" dirty="0">
                <a:solidFill>
                  <a:srgbClr val="0000FF"/>
                </a:solidFill>
              </a:rPr>
              <a:t>E</a:t>
            </a:r>
            <a:r>
              <a:rPr lang="fr-CA" sz="1400" dirty="0" smtClean="0">
                <a:solidFill>
                  <a:srgbClr val="0000FF"/>
                </a:solidFill>
              </a:rPr>
              <a:t>nseignement</a:t>
            </a:r>
          </a:p>
          <a:p>
            <a:pPr algn="ctr"/>
            <a:r>
              <a:rPr lang="fr-CA" sz="1400" dirty="0" smtClean="0">
                <a:solidFill>
                  <a:srgbClr val="0000FF"/>
                </a:solidFill>
              </a:rPr>
              <a:t>Contribution</a:t>
            </a:r>
          </a:p>
          <a:p>
            <a:pPr algn="ctr"/>
            <a:r>
              <a:rPr lang="fr-CA" sz="1400" dirty="0" smtClean="0">
                <a:solidFill>
                  <a:srgbClr val="0000FF"/>
                </a:solidFill>
              </a:rPr>
              <a:t>Érudition</a:t>
            </a:r>
          </a:p>
          <a:p>
            <a:pPr algn="ctr"/>
            <a:r>
              <a:rPr lang="fr-CA" sz="1400" dirty="0" smtClean="0">
                <a:solidFill>
                  <a:srgbClr val="0000FF"/>
                </a:solidFill>
              </a:rPr>
              <a:t>Rayonnement</a:t>
            </a:r>
          </a:p>
          <a:p>
            <a:pPr algn="ctr"/>
            <a:endParaRPr lang="fr-CA" sz="1400" dirty="0">
              <a:solidFill>
                <a:srgbClr val="0000FF"/>
              </a:solidFill>
            </a:endParaRP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CV détaillé</a:t>
            </a: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Lettre du chef de département </a:t>
            </a: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Renouvellement aux</a:t>
            </a: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 5 ans</a:t>
            </a:r>
            <a:endParaRPr lang="fr-CA" sz="1200" dirty="0">
              <a:solidFill>
                <a:srgbClr val="0000FF"/>
              </a:solidFill>
            </a:endParaRPr>
          </a:p>
        </p:txBody>
      </p:sp>
      <p:sp>
        <p:nvSpPr>
          <p:cNvPr id="7" name="Rectangle avec flèche vers la droite 6"/>
          <p:cNvSpPr/>
          <p:nvPr/>
        </p:nvSpPr>
        <p:spPr>
          <a:xfrm>
            <a:off x="4984750" y="2032000"/>
            <a:ext cx="2233736" cy="416049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1373"/>
            </a:avLst>
          </a:prstGeom>
          <a:solidFill>
            <a:srgbClr val="B2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u="sng" dirty="0" smtClean="0">
                <a:solidFill>
                  <a:srgbClr val="3366FF"/>
                </a:solidFill>
              </a:rPr>
              <a:t>PROMOTION</a:t>
            </a:r>
          </a:p>
          <a:p>
            <a:pPr algn="ctr"/>
            <a:endParaRPr lang="fr-CA" sz="1400" b="1" dirty="0"/>
          </a:p>
          <a:p>
            <a:pPr algn="ctr"/>
            <a:r>
              <a:rPr lang="fr-CA" sz="1400" b="1" dirty="0" smtClean="0">
                <a:solidFill>
                  <a:srgbClr val="0000FF"/>
                </a:solidFill>
              </a:rPr>
              <a:t>PROFESSEURS AGRÉGÉS</a:t>
            </a:r>
          </a:p>
          <a:p>
            <a:pPr algn="ctr"/>
            <a:endParaRPr lang="fr-CA" sz="1400" dirty="0">
              <a:solidFill>
                <a:srgbClr val="0000FF"/>
              </a:solidFill>
            </a:endParaRPr>
          </a:p>
          <a:p>
            <a:pPr algn="ctr"/>
            <a:r>
              <a:rPr lang="fr-CA" sz="1400" b="1" dirty="0" smtClean="0">
                <a:solidFill>
                  <a:srgbClr val="0000FF"/>
                </a:solidFill>
              </a:rPr>
              <a:t>Implication  majeure et soutenue </a:t>
            </a:r>
          </a:p>
          <a:p>
            <a:pPr algn="ctr"/>
            <a:endParaRPr lang="fr-CA" sz="1400" b="1" dirty="0" smtClean="0">
              <a:solidFill>
                <a:srgbClr val="0000FF"/>
              </a:solidFill>
            </a:endParaRPr>
          </a:p>
          <a:p>
            <a:pPr algn="ctr"/>
            <a:r>
              <a:rPr lang="fr-CA" sz="1400" dirty="0" smtClean="0">
                <a:solidFill>
                  <a:srgbClr val="0000FF"/>
                </a:solidFill>
              </a:rPr>
              <a:t>dans toutes les  facettes de la carrière professorale</a:t>
            </a:r>
          </a:p>
          <a:p>
            <a:pPr algn="ctr"/>
            <a:endParaRPr lang="fr-CA" sz="1400" dirty="0">
              <a:solidFill>
                <a:srgbClr val="0000FF"/>
              </a:solidFill>
            </a:endParaRP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PAC depuis au moins 5 ans</a:t>
            </a: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CV détaillé</a:t>
            </a:r>
          </a:p>
          <a:p>
            <a:pPr algn="ctr"/>
            <a:r>
              <a:rPr lang="fr-CA" sz="1200" dirty="0" smtClean="0">
                <a:solidFill>
                  <a:srgbClr val="0000FF"/>
                </a:solidFill>
              </a:rPr>
              <a:t>Lettres de recommandation</a:t>
            </a:r>
            <a:endParaRPr lang="fr-CA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54875" y="2032000"/>
            <a:ext cx="1565275" cy="4128740"/>
          </a:xfrm>
          <a:prstGeom prst="rect">
            <a:avLst/>
          </a:prstGeom>
          <a:solidFill>
            <a:srgbClr val="B2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u="sng" dirty="0" smtClean="0">
                <a:solidFill>
                  <a:srgbClr val="3366FF"/>
                </a:solidFill>
              </a:rPr>
              <a:t>PROMOTION</a:t>
            </a:r>
          </a:p>
          <a:p>
            <a:pPr algn="ctr"/>
            <a:endParaRPr lang="fr-CA" sz="1400" b="1" dirty="0"/>
          </a:p>
          <a:p>
            <a:pPr algn="ctr"/>
            <a:r>
              <a:rPr lang="fr-CA" sz="1400" b="1" dirty="0" smtClean="0">
                <a:solidFill>
                  <a:srgbClr val="0000FF"/>
                </a:solidFill>
              </a:rPr>
              <a:t>PROFESSEURS TITULAIRES</a:t>
            </a:r>
          </a:p>
          <a:p>
            <a:pPr algn="ctr"/>
            <a:endParaRPr lang="fr-CA" sz="1400" b="1" dirty="0">
              <a:solidFill>
                <a:srgbClr val="0000FF"/>
              </a:solidFill>
            </a:endParaRPr>
          </a:p>
          <a:p>
            <a:pPr algn="ctr"/>
            <a:r>
              <a:rPr lang="fr-CA" sz="1400" b="1" dirty="0" smtClean="0">
                <a:solidFill>
                  <a:srgbClr val="0000FF"/>
                </a:solidFill>
              </a:rPr>
              <a:t>Implication majeure</a:t>
            </a:r>
          </a:p>
          <a:p>
            <a:pPr algn="ctr"/>
            <a:r>
              <a:rPr lang="fr-CA" sz="1400" b="1" dirty="0" smtClean="0">
                <a:solidFill>
                  <a:srgbClr val="0000FF"/>
                </a:solidFill>
              </a:rPr>
              <a:t>sur le campus</a:t>
            </a:r>
          </a:p>
          <a:p>
            <a:pPr algn="ctr"/>
            <a:endParaRPr lang="fr-CA" sz="1400" b="1" dirty="0" smtClean="0">
              <a:solidFill>
                <a:srgbClr val="0000FF"/>
              </a:solidFill>
            </a:endParaRPr>
          </a:p>
          <a:p>
            <a:pPr algn="ctr"/>
            <a:r>
              <a:rPr lang="fr-CA" sz="1400" dirty="0" smtClean="0">
                <a:solidFill>
                  <a:srgbClr val="0000FF"/>
                </a:solidFill>
              </a:rPr>
              <a:t>au moins </a:t>
            </a:r>
          </a:p>
          <a:p>
            <a:pPr algn="ctr"/>
            <a:r>
              <a:rPr lang="fr-CA" sz="1400" dirty="0" smtClean="0">
                <a:solidFill>
                  <a:srgbClr val="0000FF"/>
                </a:solidFill>
              </a:rPr>
              <a:t>à mi-temps</a:t>
            </a:r>
          </a:p>
          <a:p>
            <a:pPr algn="ctr"/>
            <a:endParaRPr lang="fr-CA" sz="1400" dirty="0">
              <a:solidFill>
                <a:srgbClr val="0000FF"/>
              </a:solidFill>
            </a:endParaRPr>
          </a:p>
          <a:p>
            <a:pPr algn="ctr"/>
            <a:r>
              <a:rPr lang="fr-CA" sz="1400" dirty="0" smtClean="0">
                <a:solidFill>
                  <a:srgbClr val="0000FF"/>
                </a:solidFill>
              </a:rPr>
              <a:t>« PTG »</a:t>
            </a:r>
          </a:p>
          <a:p>
            <a:pPr algn="ctr"/>
            <a:r>
              <a:rPr lang="fr-CA" sz="1400" dirty="0" smtClean="0">
                <a:solidFill>
                  <a:srgbClr val="0000FF"/>
                </a:solidFill>
              </a:rPr>
              <a:t>« DTG »</a:t>
            </a:r>
            <a:endParaRPr lang="fr-CA" sz="1400" dirty="0">
              <a:solidFill>
                <a:srgbClr val="0000FF"/>
              </a:solidFill>
            </a:endParaRPr>
          </a:p>
          <a:p>
            <a:pPr algn="ctr"/>
            <a:endParaRPr lang="fr-CA" sz="1400" dirty="0">
              <a:solidFill>
                <a:srgbClr val="0000FF"/>
              </a:solidFill>
            </a:endParaRPr>
          </a:p>
          <a:p>
            <a:pPr algn="ctr"/>
            <a:r>
              <a:rPr lang="fr-CA" sz="1400" dirty="0" smtClean="0">
                <a:solidFill>
                  <a:srgbClr val="0000FF"/>
                </a:solidFill>
              </a:rPr>
              <a:t>Syndiqué</a:t>
            </a:r>
            <a:endParaRPr lang="fr-CA" sz="1400" dirty="0">
              <a:solidFill>
                <a:srgbClr val="0000FF"/>
              </a:solidFill>
            </a:endParaRPr>
          </a:p>
          <a:p>
            <a:pPr algn="ctr"/>
            <a:endParaRPr lang="fr-CA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9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Macintosh PowerPoint</Application>
  <PresentationFormat>Présentation à l'écran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Rappel du processus:</vt:lpstr>
      <vt:lpstr>Rappel des différents titres et leurs exigences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 du processus:</dc:title>
  <dc:creator>Lise Cusson</dc:creator>
  <cp:lastModifiedBy>Lise Cusson</cp:lastModifiedBy>
  <cp:revision>1</cp:revision>
  <dcterms:created xsi:type="dcterms:W3CDTF">2016-11-23T18:57:03Z</dcterms:created>
  <dcterms:modified xsi:type="dcterms:W3CDTF">2016-11-23T18:58:08Z</dcterms:modified>
</cp:coreProperties>
</file>