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2015-04-23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QUESTIONNAIRES POUR LES RÉSIDENTS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 24 avril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52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QUESTIONNAIRES FIN R2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GÉNÉRAL</a:t>
            </a:r>
          </a:p>
          <a:p>
            <a:r>
              <a:rPr lang="fr-FR" dirty="0" smtClean="0"/>
              <a:t>DOMAINES DE SOINS</a:t>
            </a:r>
          </a:p>
          <a:p>
            <a:pPr lvl="1"/>
            <a:r>
              <a:rPr lang="fr-FR" dirty="0" smtClean="0"/>
              <a:t>PERSONNES ÂGÉES</a:t>
            </a:r>
          </a:p>
          <a:p>
            <a:pPr lvl="1"/>
            <a:r>
              <a:rPr lang="fr-FR" dirty="0" smtClean="0"/>
              <a:t>SANTÉ MENTALE</a:t>
            </a:r>
          </a:p>
          <a:p>
            <a:pPr lvl="1"/>
            <a:r>
              <a:rPr lang="fr-FR" dirty="0" smtClean="0"/>
              <a:t>SOINS AUX ENFANTS</a:t>
            </a:r>
          </a:p>
          <a:p>
            <a:pPr lvl="1"/>
            <a:r>
              <a:rPr lang="fr-FR" dirty="0" smtClean="0"/>
              <a:t>SOINS PALLIATIFS (NOUVEAU)</a:t>
            </a:r>
          </a:p>
          <a:p>
            <a:r>
              <a:rPr lang="fr-FR" dirty="0" smtClean="0"/>
              <a:t>PABP</a:t>
            </a:r>
          </a:p>
          <a:p>
            <a:r>
              <a:rPr lang="fr-FR" dirty="0" smtClean="0"/>
              <a:t>TRIPLE C (</a:t>
            </a:r>
            <a:r>
              <a:rPr lang="fr-FR" dirty="0" smtClean="0"/>
              <a:t>CMFC)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0931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9463" y="3448132"/>
            <a:ext cx="7583487" cy="1362075"/>
          </a:xfrm>
        </p:spPr>
        <p:txBody>
          <a:bodyPr/>
          <a:lstStyle/>
          <a:p>
            <a:r>
              <a:rPr lang="fr-FR" dirty="0" smtClean="0"/>
              <a:t>DU NOUVEAU…INFORMATISATION DES QUESTIONNAIRES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624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62758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SEMAINE DE JUIN POUR </a:t>
            </a:r>
            <a:r>
              <a:rPr lang="fr-FR" dirty="0" smtClean="0"/>
              <a:t>TOUS, LORS DE LA JOURNÉE DE RETOUR À L’UMF</a:t>
            </a:r>
            <a:endParaRPr lang="fr-FR" dirty="0" smtClean="0"/>
          </a:p>
          <a:p>
            <a:r>
              <a:rPr lang="fr-FR" dirty="0" smtClean="0"/>
              <a:t>CHAQUE RÉSIDENT REÇOIT UN LIEN PAR QUESTIONNAIRE</a:t>
            </a:r>
          </a:p>
          <a:p>
            <a:r>
              <a:rPr lang="fr-FR" dirty="0" smtClean="0"/>
              <a:t>L’AGENTE ADMINISTRATIVE DE L’UMF RECEVRA, POUR CHAQUE QUESTIONNAIRE, LE LIEN POUR CHAQUE RÉSIDENT</a:t>
            </a:r>
          </a:p>
          <a:p>
            <a:r>
              <a:rPr lang="fr-FR" dirty="0" smtClean="0"/>
              <a:t>À PRÉVOIR</a:t>
            </a:r>
          </a:p>
          <a:p>
            <a:pPr lvl="1"/>
            <a:r>
              <a:rPr lang="fr-FR" dirty="0" smtClean="0"/>
              <a:t>SI WIFI, PEUT ÊTRE FAIT SUR IPAD</a:t>
            </a:r>
          </a:p>
          <a:p>
            <a:pPr lvl="1"/>
            <a:r>
              <a:rPr lang="fr-FR" dirty="0" smtClean="0"/>
              <a:t>SI PAS D’ACCÈS WIFI, S’ASSURER D’AVOIR UN ORDINATEUR ACCESSIBLE PENDANT LA PÉRIODE CHOISIE POUR CHAQUE RÉSIDENT</a:t>
            </a:r>
          </a:p>
          <a:p>
            <a:r>
              <a:rPr lang="fr-FR" dirty="0" smtClean="0"/>
              <a:t>QUESTIONNAIRE TEST SERA ENVOYÉ AUX DLP ET AUX AGENTES ADMINISTRATIVES DE CHAQUE UMF D’ICI 2 SEMAINES POUR TESTER QUALTRICS DANS LEUR UMF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006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QUESTIONNAIRES À VENIR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CMFC POUR LES R1 (AOÛT 2015)</a:t>
            </a:r>
          </a:p>
          <a:p>
            <a:r>
              <a:rPr lang="fr-FR" dirty="0" smtClean="0"/>
              <a:t>JOURNÉES ACADÉMIQUES</a:t>
            </a:r>
          </a:p>
          <a:p>
            <a:r>
              <a:rPr lang="fr-FR" dirty="0" smtClean="0"/>
              <a:t>STAGES EN RÉGION</a:t>
            </a:r>
          </a:p>
          <a:p>
            <a:r>
              <a:rPr lang="fr-FR" dirty="0" smtClean="0"/>
              <a:t>ET ÉVENTUELLEMENT, POURRAIT VOUS SERVIR DANS LES UMF POUR VOS QUESTIONNAIRES </a:t>
            </a:r>
            <a:r>
              <a:rPr lang="fr-FR" dirty="0" smtClean="0"/>
              <a:t>LOCAUX</a:t>
            </a:r>
          </a:p>
          <a:p>
            <a:r>
              <a:rPr lang="fr-FR" dirty="0" smtClean="0"/>
              <a:t>ÉVALUATION DES ACTIVITÉS DE DÉVELOPPEMENT PROFESSORAL… DÉBUT AVEC QUALTRICS TOUT RÉCEMMENT!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88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DÉMONSTRATION QUALTRICS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QUESTIONNAIRE</a:t>
            </a:r>
          </a:p>
          <a:p>
            <a:r>
              <a:rPr lang="fr-FR" dirty="0" smtClean="0"/>
              <a:t>COMPILATION DES RÉSULTATS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34536"/>
      </p:ext>
    </p:extLst>
  </p:cSld>
  <p:clrMapOvr>
    <a:masterClrMapping/>
  </p:clrMapOvr>
</p:sld>
</file>

<file path=ppt/theme/theme1.xml><?xml version="1.0" encoding="utf-8"?>
<a:theme xmlns:a="http://schemas.openxmlformats.org/drawingml/2006/main" name="Ré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15</TotalTime>
  <Words>177</Words>
  <Application>Microsoft Macintosh PowerPoint</Application>
  <PresentationFormat>Présentation à l'écran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Révolution</vt:lpstr>
      <vt:lpstr>QUESTIONNAIRES POUR LES RÉSIDENTS</vt:lpstr>
      <vt:lpstr>QUESTIONNAIRES FIN R2</vt:lpstr>
      <vt:lpstr>DU NOUVEAU…INFORMATISATION DES QUESTIONNAIRES</vt:lpstr>
      <vt:lpstr>ORGANISATION</vt:lpstr>
      <vt:lpstr>AUTRES QUESTIONNAIRES À VENIR</vt:lpstr>
      <vt:lpstr>DÉMONSTRATION QUALTRICS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QUESTIONNAIRES POUR LES RÉSIDENTS</dc:title>
  <dc:creator>Isabelle Tardif</dc:creator>
  <cp:lastModifiedBy>Isabelle Tardif</cp:lastModifiedBy>
  <cp:revision>3</cp:revision>
  <dcterms:created xsi:type="dcterms:W3CDTF">2015-04-23T21:23:21Z</dcterms:created>
  <dcterms:modified xsi:type="dcterms:W3CDTF">2015-04-24T03:04:16Z</dcterms:modified>
</cp:coreProperties>
</file>