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  <p:sldMasterId id="2147483654" r:id="rId4"/>
    <p:sldMasterId id="2147483661" r:id="rId5"/>
    <p:sldMasterId id="2147483672" r:id="rId6"/>
    <p:sldMasterId id="2147483663" r:id="rId7"/>
  </p:sldMasterIdLst>
  <p:sldIdLst>
    <p:sldId id="263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7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438400"/>
            <a:ext cx="6324600" cy="1470025"/>
          </a:xfrm>
          <a:prstGeom prst="rect">
            <a:avLst/>
          </a:prstGeom>
        </p:spPr>
        <p:txBody>
          <a:bodyPr anchor="t"/>
          <a:lstStyle/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590800" y="4953000"/>
            <a:ext cx="6324600" cy="403225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 b="1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fr-CA" dirty="0" smtClean="0"/>
              <a:t>Cliquez pour modifier les styles du texte du masque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90800" y="5334000"/>
            <a:ext cx="6324600" cy="45720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2590800" y="6400800"/>
            <a:ext cx="6324600" cy="38100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2pPr>
            <a:lvl3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3pPr>
            <a:lvl4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4pPr>
            <a:lvl5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1"/>
            <a:ext cx="8458200" cy="533400"/>
          </a:xfrm>
          <a:prstGeom prst="rect">
            <a:avLst/>
          </a:prstGeom>
        </p:spPr>
        <p:txBody>
          <a:bodyPr anchor="t"/>
          <a:lstStyle>
            <a:lvl1pPr algn="l">
              <a:defRPr sz="2000" b="1" cap="all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2590800"/>
            <a:ext cx="6400800" cy="17526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subtitle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590800" y="6388100"/>
            <a:ext cx="4495800" cy="39370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2pPr>
            <a:lvl3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3pPr>
            <a:lvl4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4pPr>
            <a:lvl5pPr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438400"/>
            <a:ext cx="6324600" cy="1470025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6388100"/>
            <a:ext cx="4572000" cy="3937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600" baseline="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dirty="0" smtClean="0"/>
              <a:t>Cliquez pour modifier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_UDM.jpg" descr="/Users/The_Brain/Design/I'M_A_GRAPHIC_DESIGNER/Bon_melon/_EN_COURS_/0392_SC4_HEC_ppt/2_logo/logo_UDM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61722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1"/>
            <a:ext cx="8458200" cy="533400"/>
          </a:xfrm>
          <a:prstGeom prst="rect">
            <a:avLst/>
          </a:prstGeom>
        </p:spPr>
        <p:txBody>
          <a:bodyPr/>
          <a:lstStyle/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458200" cy="3429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2pPr>
            <a:lvl3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3pPr>
            <a:lvl4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4pPr>
            <a:lvl5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3"/>
            <a:r>
              <a:rPr lang="fr-CA" dirty="0" err="1" smtClean="0"/>
              <a:t>Fourth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4"/>
            <a:r>
              <a:rPr lang="fr-CA" dirty="0" err="1" smtClean="0"/>
              <a:t>Fifth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2590800" y="6388100"/>
            <a:ext cx="4572000" cy="35052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 sz="1600">
                <a:latin typeface="Verdana"/>
                <a:cs typeface="Verdana"/>
              </a:defRPr>
            </a:lvl2pPr>
            <a:lvl3pPr>
              <a:buNone/>
              <a:defRPr sz="1600">
                <a:latin typeface="Verdana"/>
                <a:cs typeface="Verdana"/>
              </a:defRPr>
            </a:lvl3pPr>
            <a:lvl4pPr>
              <a:buNone/>
              <a:defRPr sz="1600">
                <a:latin typeface="Verdana"/>
                <a:cs typeface="Verdana"/>
              </a:defRPr>
            </a:lvl4pPr>
            <a:lvl5pPr>
              <a:buNone/>
              <a:defRPr sz="1600"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1"/>
            <a:ext cx="8458200" cy="533400"/>
          </a:xfrm>
          <a:prstGeom prst="rect">
            <a:avLst/>
          </a:prstGeom>
        </p:spPr>
        <p:txBody>
          <a:bodyPr/>
          <a:lstStyle/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458200" cy="3429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2pPr>
            <a:lvl3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3pPr>
            <a:lvl4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4pPr>
            <a:lvl5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3"/>
            <a:r>
              <a:rPr lang="fr-CA" dirty="0" err="1" smtClean="0"/>
              <a:t>Fourth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4"/>
            <a:r>
              <a:rPr lang="fr-CA" dirty="0" err="1" smtClean="0"/>
              <a:t>Fifth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2590800" y="6388100"/>
            <a:ext cx="6324600" cy="35052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 sz="1600">
                <a:latin typeface="Verdana"/>
                <a:cs typeface="Verdana"/>
              </a:defRPr>
            </a:lvl2pPr>
            <a:lvl3pPr>
              <a:buNone/>
              <a:defRPr sz="1600">
                <a:latin typeface="Verdana"/>
                <a:cs typeface="Verdana"/>
              </a:defRPr>
            </a:lvl3pPr>
            <a:lvl4pPr>
              <a:buNone/>
              <a:defRPr sz="1600">
                <a:latin typeface="Verdana"/>
                <a:cs typeface="Verdana"/>
              </a:defRPr>
            </a:lvl4pPr>
            <a:lvl5pPr>
              <a:buNone/>
              <a:defRPr sz="1600"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1"/>
            <a:ext cx="8458200" cy="533400"/>
          </a:xfrm>
          <a:prstGeom prst="rect">
            <a:avLst/>
          </a:prstGeom>
        </p:spPr>
        <p:txBody>
          <a:bodyPr/>
          <a:lstStyle/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458200" cy="42672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2pPr>
            <a:lvl3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3pPr>
            <a:lvl4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4pPr>
            <a:lvl5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3"/>
            <a:r>
              <a:rPr lang="fr-CA" dirty="0" err="1" smtClean="0"/>
              <a:t>Fourth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4"/>
            <a:r>
              <a:rPr lang="fr-CA" dirty="0" err="1" smtClean="0"/>
              <a:t>Fifth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2590800" y="6388100"/>
            <a:ext cx="4648200" cy="35052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 sz="1600">
                <a:latin typeface="Verdana"/>
                <a:cs typeface="Verdana"/>
              </a:defRPr>
            </a:lvl2pPr>
            <a:lvl3pPr>
              <a:buNone/>
              <a:defRPr sz="1600">
                <a:latin typeface="Verdana"/>
                <a:cs typeface="Verdana"/>
              </a:defRPr>
            </a:lvl3pPr>
            <a:lvl4pPr>
              <a:buNone/>
              <a:defRPr sz="1600">
                <a:latin typeface="Verdana"/>
                <a:cs typeface="Verdana"/>
              </a:defRPr>
            </a:lvl4pPr>
            <a:lvl5pPr>
              <a:buNone/>
              <a:defRPr sz="1600"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1"/>
            <a:ext cx="8458200" cy="533400"/>
          </a:xfrm>
          <a:prstGeom prst="rect">
            <a:avLst/>
          </a:prstGeom>
        </p:spPr>
        <p:txBody>
          <a:bodyPr/>
          <a:lstStyle/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458200" cy="4635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2pPr>
            <a:lvl3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3pPr>
            <a:lvl4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4pPr>
            <a:lvl5pPr>
              <a:buFont typeface="Arial"/>
              <a:buChar char="•"/>
              <a:defRPr sz="2000">
                <a:solidFill>
                  <a:schemeClr val="tx2">
                    <a:lumMod val="75000"/>
                  </a:schemeClr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3"/>
            <a:r>
              <a:rPr lang="fr-CA" dirty="0" err="1" smtClean="0"/>
              <a:t>Fourth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4"/>
            <a:r>
              <a:rPr lang="fr-CA" dirty="0" err="1" smtClean="0"/>
              <a:t>Fifth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2590800" y="6388100"/>
            <a:ext cx="6324600" cy="350520"/>
          </a:xfrm>
          <a:prstGeom prst="rect">
            <a:avLst/>
          </a:prstGeom>
        </p:spPr>
        <p:txBody>
          <a:bodyPr vert="horz" anchor="t"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  <a:latin typeface="Verdana"/>
                <a:cs typeface="Verdana"/>
              </a:defRPr>
            </a:lvl1pPr>
            <a:lvl2pPr>
              <a:buNone/>
              <a:defRPr sz="1600">
                <a:latin typeface="Verdana"/>
                <a:cs typeface="Verdana"/>
              </a:defRPr>
            </a:lvl2pPr>
            <a:lvl3pPr>
              <a:buNone/>
              <a:defRPr sz="1600">
                <a:latin typeface="Verdana"/>
                <a:cs typeface="Verdana"/>
              </a:defRPr>
            </a:lvl3pPr>
            <a:lvl4pPr>
              <a:buNone/>
              <a:defRPr sz="1600">
                <a:latin typeface="Verdana"/>
                <a:cs typeface="Verdana"/>
              </a:defRPr>
            </a:lvl4pPr>
            <a:lvl5pPr>
              <a:buNone/>
              <a:defRPr sz="1600">
                <a:latin typeface="Verdana"/>
                <a:cs typeface="Verdana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logo_UDM.jpg" descr="/Users/The_Brain/Design/I'M_A_GRAPHIC_DESIGNER/Bon_melon/_EN_COURS_/0392_SC4_HEC_ppt/2_logo/logo_UDM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286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 cap="all">
          <a:solidFill>
            <a:schemeClr val="bg1"/>
          </a:solidFill>
          <a:latin typeface="Verdana Bold"/>
          <a:ea typeface="ＭＳ Ｐゴシック" pitchFamily="-107" charset="-128"/>
          <a:cs typeface="Verdana Bold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 Bold" pitchFamily="-107" charset="0"/>
          <a:ea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logo_UDM.jpg" descr="/Users/The_Brain/Design/I'M_A_GRAPHIC_DESIGNER/Bon_melon/_EN_COURS_/0392_SC4_HEC_ppt/2_logo/logo_UDM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61722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logo_UDM.jpg" descr="/Users/The_Brain/Design/I'M_A_GRAPHIC_DESIGNER/Bon_melon/_EN_COURS_/0392_SC4_HEC_ppt/2_logo/logo_UDM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61722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logo_UDM.jpg" descr="/Users/The_Brain/Design/I'M_A_GRAPHIC_DESIGNER/Bon_melon/_EN_COURS_/0392_SC4_HEC_ppt/2_logo/logo_UDM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61722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 cap="all">
          <a:solidFill>
            <a:schemeClr val="bg1"/>
          </a:solidFill>
          <a:latin typeface="Verdana"/>
          <a:ea typeface="ＭＳ Ｐゴシック" pitchFamily="-107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 cap="all">
          <a:solidFill>
            <a:schemeClr val="bg1"/>
          </a:solidFill>
          <a:latin typeface="Verdana"/>
          <a:ea typeface="ＭＳ Ｐゴシック" pitchFamily="-107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 1" descr="Dégradé bleu.jpg"/>
          <p:cNvPicPr>
            <a:picLocks noChangeAspect="1"/>
          </p:cNvPicPr>
          <p:nvPr userDrawn="1"/>
        </p:nvPicPr>
        <p:blipFill>
          <a:blip r:embed="rId4"/>
          <a:srcRect l="77499"/>
          <a:stretch>
            <a:fillRect/>
          </a:stretch>
        </p:blipFill>
        <p:spPr bwMode="auto">
          <a:xfrm>
            <a:off x="0" y="685800"/>
            <a:ext cx="2286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logo_UDM.jpg" descr="/Users/The_Brain/Design/I'M_A_GRAPHIC_DESIGNER/Bon_melon/_EN_COURS_/0392_SC4_HEC_ppt/2_logo/logo_UDM.jp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61722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 cap="all">
          <a:solidFill>
            <a:schemeClr val="bg1"/>
          </a:solidFill>
          <a:latin typeface="Verdana"/>
          <a:ea typeface="ＭＳ Ｐゴシック" pitchFamily="-107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 1" descr="Dégradé bleu.jpg"/>
          <p:cNvPicPr>
            <a:picLocks noChangeAspect="1"/>
          </p:cNvPicPr>
          <p:nvPr userDrawn="1"/>
        </p:nvPicPr>
        <p:blipFill>
          <a:blip r:embed="rId4"/>
          <a:srcRect l="77499"/>
          <a:stretch>
            <a:fillRect/>
          </a:stretch>
        </p:blipFill>
        <p:spPr bwMode="auto">
          <a:xfrm>
            <a:off x="0" y="685800"/>
            <a:ext cx="2286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000" b="1" kern="1200" cap="all">
          <a:solidFill>
            <a:schemeClr val="bg1"/>
          </a:solidFill>
          <a:latin typeface="Verdana"/>
          <a:ea typeface="ＭＳ Ｐゴシック" pitchFamily="-107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Verdana" pitchFamily="-107" charset="0"/>
          <a:ea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Site web</a:t>
            </a:r>
            <a:br>
              <a:rPr lang="fr-CA" dirty="0" smtClean="0"/>
            </a:br>
            <a:r>
              <a:rPr lang="fr-CA" dirty="0" smtClean="0"/>
              <a:t>département de médecine de famille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DIRECTEURS LOCAUX DE PROGRAMME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4600" y="1268760"/>
            <a:ext cx="6400800" cy="3960440"/>
          </a:xfrm>
        </p:spPr>
        <p:txBody>
          <a:bodyPr/>
          <a:lstStyle/>
          <a:p>
            <a:r>
              <a:rPr lang="fr-CA" dirty="0" smtClean="0"/>
              <a:t>SECTION PERSONNES RESSOURCES</a:t>
            </a:r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Liste des comités et personnes responsables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Liste des UMF avec les personnes ressources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Coordonnées des régions</a:t>
            </a:r>
            <a:endParaRPr lang="fr-CA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969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DIRECTEURS LOCAUX DE PROGRAMME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4600" y="1268760"/>
            <a:ext cx="6400800" cy="4896544"/>
          </a:xfrm>
        </p:spPr>
        <p:txBody>
          <a:bodyPr/>
          <a:lstStyle/>
          <a:p>
            <a:r>
              <a:rPr lang="fr-CA" dirty="0" smtClean="0"/>
              <a:t>SECTION CALENDRIER DES ACTIVITÉS</a:t>
            </a:r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Dates des comités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Journées académiques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Journées des directeurs de programme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Formations professorales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Assemblée annuelle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GESTA/PRN/ACLS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Examens de certification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Entrevues d’admission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err="1" smtClean="0"/>
              <a:t>etc</a:t>
            </a:r>
            <a:endParaRPr lang="fr-CA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22839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DIRECTEURS LOCAUX DE PROGRAMME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4600" y="1268760"/>
            <a:ext cx="6400800" cy="3960440"/>
          </a:xfrm>
        </p:spPr>
        <p:txBody>
          <a:bodyPr/>
          <a:lstStyle/>
          <a:p>
            <a:r>
              <a:rPr lang="fr-CA" dirty="0" smtClean="0"/>
              <a:t>SECTION COMITÉS</a:t>
            </a:r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Liste des participants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Mandat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Ordre du jour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Procès-verbaux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Documentation (questionnaires s’il y a lieu)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Suivis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Autres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96560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DIRECTEURS LOCAUX DE PROGRAMME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4600" y="1268760"/>
            <a:ext cx="6400800" cy="3960440"/>
          </a:xfrm>
        </p:spPr>
        <p:txBody>
          <a:bodyPr/>
          <a:lstStyle/>
          <a:p>
            <a:r>
              <a:rPr lang="fr-CA" dirty="0" smtClean="0"/>
              <a:t>SECTION MATÉRIEL PÉDAGOGIQUE</a:t>
            </a:r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PABP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Cours d’urgence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Codex d’urgence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Capsules pharmacologique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err="1" smtClean="0"/>
              <a:t>etc</a:t>
            </a:r>
            <a:endParaRPr lang="fr-CA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8876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DIRECTEURS LOCAUX DE PROGRAMME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4600" y="1268760"/>
            <a:ext cx="6400800" cy="3960440"/>
          </a:xfrm>
        </p:spPr>
        <p:txBody>
          <a:bodyPr/>
          <a:lstStyle/>
          <a:p>
            <a:r>
              <a:rPr lang="fr-CA" dirty="0" smtClean="0"/>
              <a:t>SECTION GUIDES ET OUTILS</a:t>
            </a:r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FASC et guide de notation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FO-R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Guide à l’intention des responsables des UMF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Tutorat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err="1" smtClean="0"/>
              <a:t>etc</a:t>
            </a:r>
            <a:endParaRPr lang="fr-CA" dirty="0" smtClean="0"/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60658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DIRECTEURS LOCAUX DE PROGRAMME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4600" y="1268760"/>
            <a:ext cx="6400800" cy="3960440"/>
          </a:xfrm>
        </p:spPr>
        <p:txBody>
          <a:bodyPr/>
          <a:lstStyle/>
          <a:p>
            <a:r>
              <a:rPr lang="fr-CA" smtClean="0"/>
              <a:t>SECTION UMF </a:t>
            </a:r>
            <a:r>
              <a:rPr lang="fr-CA" dirty="0" smtClean="0"/>
              <a:t>RÉSERVÉ</a:t>
            </a:r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Résultats des questionnaires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Cahier du programme local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smtClean="0"/>
              <a:t>Rapport d’agrément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dirty="0" err="1" smtClean="0"/>
              <a:t>etc</a:t>
            </a:r>
            <a:endParaRPr lang="fr-CA" dirty="0" smtClean="0"/>
          </a:p>
          <a:p>
            <a:endParaRPr lang="fr-C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9195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133</Words>
  <Application>Microsoft Office PowerPoint</Application>
  <PresentationFormat>Affichage à l'écran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7</vt:i4>
      </vt:variant>
      <vt:variant>
        <vt:lpstr>Titres des diapositives</vt:lpstr>
      </vt:variant>
      <vt:variant>
        <vt:i4>7</vt:i4>
      </vt:variant>
    </vt:vector>
  </HeadingPairs>
  <TitlesOfParts>
    <vt:vector size="19" baseType="lpstr">
      <vt:lpstr>ＭＳ Ｐゴシック</vt:lpstr>
      <vt:lpstr>Arial</vt:lpstr>
      <vt:lpstr>Calibri</vt:lpstr>
      <vt:lpstr>Verdana</vt:lpstr>
      <vt:lpstr>Verdana Bold</vt:lpstr>
      <vt:lpstr>1_Office Theme</vt:lpstr>
      <vt:lpstr>Office Theme</vt:lpstr>
      <vt:lpstr>2_Office Theme</vt:lpstr>
      <vt:lpstr>3_Office Theme</vt:lpstr>
      <vt:lpstr>4_Office Theme</vt:lpstr>
      <vt:lpstr>6_Office Theme</vt:lpstr>
      <vt:lpstr>5_Office Theme</vt:lpstr>
      <vt:lpstr>Site web département de médecine de famille</vt:lpstr>
      <vt:lpstr>DIRECTEURS LOCAUX DE PROGRAMME</vt:lpstr>
      <vt:lpstr>DIRECTEURS LOCAUX DE PROGRAMME</vt:lpstr>
      <vt:lpstr>DIRECTEURS LOCAUX DE PROGRAMME</vt:lpstr>
      <vt:lpstr>DIRECTEURS LOCAUX DE PROGRAMME</vt:lpstr>
      <vt:lpstr>DIRECTEURS LOCAUX DE PROGRAMME</vt:lpstr>
      <vt:lpstr>DIRECTEURS LOCAUX DE PROGRAMME</vt:lpstr>
    </vt:vector>
  </TitlesOfParts>
  <Company>Bon Melon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Sophie Benmouyal</dc:creator>
  <cp:lastModifiedBy>Héroux Mylène</cp:lastModifiedBy>
  <cp:revision>90</cp:revision>
  <dcterms:created xsi:type="dcterms:W3CDTF">2009-06-01T15:20:54Z</dcterms:created>
  <dcterms:modified xsi:type="dcterms:W3CDTF">2015-04-23T22:00:49Z</dcterms:modified>
</cp:coreProperties>
</file>