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6" r:id="rId4"/>
    <p:sldId id="259" r:id="rId5"/>
    <p:sldId id="262" r:id="rId6"/>
    <p:sldId id="265" r:id="rId7"/>
    <p:sldId id="261" r:id="rId8"/>
    <p:sldId id="257" r:id="rId9"/>
    <p:sldId id="260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PROJET BIEN-ÊTRE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mtClean="0"/>
              <a:t>COMITÉ DE PROGRAMME 5 JUIN 2015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763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Prochaine étape…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811182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Recruter des mentors</a:t>
            </a:r>
          </a:p>
          <a:p>
            <a:r>
              <a:rPr lang="fr-FR" dirty="0" smtClean="0"/>
              <a:t>Suggestions</a:t>
            </a:r>
          </a:p>
          <a:p>
            <a:pPr lvl="1"/>
            <a:r>
              <a:rPr lang="fr-FR" dirty="0" smtClean="0"/>
              <a:t>HSC et BC</a:t>
            </a:r>
          </a:p>
          <a:p>
            <a:pPr lvl="1"/>
            <a:r>
              <a:rPr lang="fr-FR" dirty="0" smtClean="0"/>
              <a:t>St-Eustache et HDSJ</a:t>
            </a:r>
          </a:p>
          <a:p>
            <a:pPr lvl="1"/>
            <a:r>
              <a:rPr lang="fr-FR" dirty="0" smtClean="0"/>
              <a:t>HMR et Sud de Lanaudière</a:t>
            </a:r>
          </a:p>
          <a:p>
            <a:pPr lvl="1"/>
            <a:r>
              <a:rPr lang="fr-FR" dirty="0" smtClean="0"/>
              <a:t>Faubourgs et HND</a:t>
            </a:r>
          </a:p>
          <a:p>
            <a:pPr lvl="1"/>
            <a:r>
              <a:rPr lang="fr-FR" dirty="0" smtClean="0"/>
              <a:t>Verdun et St-Hubert</a:t>
            </a:r>
          </a:p>
          <a:p>
            <a:pPr lvl="1"/>
            <a:r>
              <a:rPr lang="fr-FR" dirty="0" smtClean="0"/>
              <a:t>Marigot et CSL</a:t>
            </a:r>
          </a:p>
          <a:p>
            <a:pPr lvl="1"/>
            <a:r>
              <a:rPr lang="fr-FR" dirty="0"/>
              <a:t>Amos et </a:t>
            </a:r>
            <a:r>
              <a:rPr lang="fr-FR" dirty="0" err="1"/>
              <a:t>Lasarre</a:t>
            </a:r>
            <a:endParaRPr lang="fr-FR" dirty="0"/>
          </a:p>
          <a:p>
            <a:pPr lvl="1"/>
            <a:r>
              <a:rPr lang="fr-FR" dirty="0"/>
              <a:t>Shawinigan et Trois-Rivières</a:t>
            </a:r>
          </a:p>
          <a:p>
            <a:pPr lvl="1"/>
            <a:r>
              <a:rPr lang="fr-FR" dirty="0" smtClean="0"/>
              <a:t>Maria</a:t>
            </a:r>
            <a:endParaRPr lang="fr-FR" dirty="0"/>
          </a:p>
          <a:p>
            <a:pPr lvl="1"/>
            <a:r>
              <a:rPr lang="fr-FR" dirty="0"/>
              <a:t>Mont-</a:t>
            </a:r>
            <a:r>
              <a:rPr lang="fr-FR" dirty="0" smtClean="0"/>
              <a:t>Laurier</a:t>
            </a:r>
          </a:p>
          <a:p>
            <a:r>
              <a:rPr lang="fr-FR" dirty="0" smtClean="0"/>
              <a:t>Envoyer les noms de mentors de chaque UMF pour le 20 juin 2015 à Mylène </a:t>
            </a:r>
            <a:r>
              <a:rPr lang="fr-FR" dirty="0" err="1" smtClean="0"/>
              <a:t>Héroux</a:t>
            </a:r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0699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Espace réservé pour une image  8" descr="questions.pn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2309815" y="1095421"/>
            <a:ext cx="4973253" cy="4973254"/>
          </a:xfrm>
        </p:spPr>
      </p:pic>
    </p:spTree>
    <p:extLst>
      <p:ext uri="{BB962C8B-B14F-4D97-AF65-F5344CB8AC3E}">
        <p14:creationId xmlns:p14="http://schemas.microsoft.com/office/powerpoint/2010/main" val="36633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Contexte…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Prévalence importante de la détresse chez les résidents</a:t>
            </a:r>
          </a:p>
          <a:p>
            <a:r>
              <a:rPr lang="fr-FR" dirty="0" smtClean="0"/>
              <a:t>Étude de la clinique Mayo</a:t>
            </a:r>
          </a:p>
          <a:p>
            <a:r>
              <a:rPr lang="fr-FR" dirty="0" smtClean="0"/>
              <a:t>Importance du bien-</a:t>
            </a:r>
            <a:r>
              <a:rPr lang="fr-FR" dirty="0" smtClean="0"/>
              <a:t>être des résidents pour la Faculté</a:t>
            </a:r>
          </a:p>
        </p:txBody>
      </p:sp>
    </p:spTree>
    <p:extLst>
      <p:ext uri="{BB962C8B-B14F-4D97-AF65-F5344CB8AC3E}">
        <p14:creationId xmlns:p14="http://schemas.microsoft.com/office/powerpoint/2010/main" val="3644113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 bien-</a:t>
            </a:r>
            <a:r>
              <a:rPr lang="fr-FR" dirty="0" smtClean="0"/>
              <a:t>être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Dr </a:t>
            </a:r>
            <a:r>
              <a:rPr lang="fr-FR" dirty="0" err="1" smtClean="0"/>
              <a:t>Ramses</a:t>
            </a:r>
            <a:r>
              <a:rPr lang="fr-FR" dirty="0" smtClean="0"/>
              <a:t> </a:t>
            </a:r>
            <a:r>
              <a:rPr lang="fr-FR" dirty="0" err="1" smtClean="0"/>
              <a:t>Wassef</a:t>
            </a:r>
            <a:endParaRPr lang="fr-FR" dirty="0" smtClean="0"/>
          </a:p>
          <a:p>
            <a:r>
              <a:rPr lang="fr-FR" dirty="0" smtClean="0"/>
              <a:t>Groupes d’intervention avec mentorat</a:t>
            </a:r>
          </a:p>
          <a:p>
            <a:r>
              <a:rPr lang="fr-FR" dirty="0" smtClean="0"/>
              <a:t>Il ne s’agit pas de thérapie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1848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Mentors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Md ou professionnel de la relation d’aide</a:t>
            </a:r>
          </a:p>
          <a:p>
            <a:r>
              <a:rPr lang="fr-FR" dirty="0" smtClean="0"/>
              <a:t>Pas impliqué dans l’évaluation des résidents de son groupe</a:t>
            </a:r>
          </a:p>
          <a:p>
            <a:r>
              <a:rPr lang="fr-FR" dirty="0"/>
              <a:t>P</a:t>
            </a:r>
            <a:r>
              <a:rPr lang="fr-FR" dirty="0" smtClean="0"/>
              <a:t>rovenant </a:t>
            </a:r>
          </a:p>
          <a:p>
            <a:pPr lvl="1"/>
            <a:r>
              <a:rPr lang="fr-FR" dirty="0"/>
              <a:t>De l’UMF tandem</a:t>
            </a:r>
          </a:p>
          <a:p>
            <a:pPr lvl="1"/>
            <a:r>
              <a:rPr lang="fr-FR" dirty="0" smtClean="0"/>
              <a:t>De l’établissement ou des établissements à proximité</a:t>
            </a:r>
          </a:p>
          <a:p>
            <a:pPr lvl="1"/>
            <a:r>
              <a:rPr lang="fr-FR" dirty="0" smtClean="0"/>
              <a:t>De nos anciens résidents installés dans la région</a:t>
            </a:r>
          </a:p>
          <a:p>
            <a:pPr lvl="1"/>
            <a:r>
              <a:rPr lang="fr-FR" dirty="0" smtClean="0"/>
              <a:t>Etc.</a:t>
            </a:r>
          </a:p>
          <a:p>
            <a:r>
              <a:rPr lang="fr-FR" dirty="0" smtClean="0"/>
              <a:t>Budget via le vice-décanat, 90$ de l’heure</a:t>
            </a:r>
          </a:p>
        </p:txBody>
      </p:sp>
    </p:spTree>
    <p:extLst>
      <p:ext uri="{BB962C8B-B14F-4D97-AF65-F5344CB8AC3E}">
        <p14:creationId xmlns:p14="http://schemas.microsoft.com/office/powerpoint/2010/main" val="157689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Rencontres avec les résidents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Groupe de 8 à 10 résidents au maximum</a:t>
            </a:r>
          </a:p>
          <a:p>
            <a:r>
              <a:rPr lang="fr-FR" dirty="0" smtClean="0"/>
              <a:t>Rencontres mensuelles, 10 par année, débutant à la P2-3</a:t>
            </a:r>
          </a:p>
          <a:p>
            <a:r>
              <a:rPr lang="fr-FR" dirty="0" smtClean="0"/>
              <a:t>Rencontres d’une durée 60-90 minutes</a:t>
            </a:r>
          </a:p>
          <a:p>
            <a:r>
              <a:rPr lang="fr-FR" dirty="0" smtClean="0"/>
              <a:t>Horaire à la discrétion du groupe et du mentor</a:t>
            </a:r>
          </a:p>
          <a:p>
            <a:r>
              <a:rPr lang="fr-FR" dirty="0" smtClean="0"/>
              <a:t>Présence des résidents obligatoire à 8 des 10 rencontres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131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Thèmes abordés lors des rencontres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Satisfaction personnelle et professionnelle</a:t>
            </a:r>
          </a:p>
          <a:p>
            <a:r>
              <a:rPr lang="fr-FR" dirty="0" smtClean="0"/>
              <a:t>Équilibre de vie</a:t>
            </a:r>
          </a:p>
          <a:p>
            <a:r>
              <a:rPr lang="fr-FR" dirty="0" smtClean="0"/>
              <a:t>Erreurs médicales/impacts</a:t>
            </a:r>
          </a:p>
          <a:p>
            <a:r>
              <a:rPr lang="fr-FR" dirty="0" smtClean="0"/>
              <a:t>Résilience</a:t>
            </a:r>
          </a:p>
          <a:p>
            <a:r>
              <a:rPr lang="fr-FR" dirty="0" smtClean="0"/>
              <a:t>Choix de carrière</a:t>
            </a:r>
          </a:p>
          <a:p>
            <a:r>
              <a:rPr lang="fr-FR" dirty="0" smtClean="0"/>
              <a:t>Etc.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2386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Formation des mentors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Une demi-journée</a:t>
            </a:r>
          </a:p>
          <a:p>
            <a:r>
              <a:rPr lang="fr-FR" dirty="0" smtClean="0"/>
              <a:t>Donnée par le CESAR (Centre </a:t>
            </a:r>
            <a:r>
              <a:rPr lang="fr-FR" dirty="0"/>
              <a:t>É</a:t>
            </a:r>
            <a:r>
              <a:rPr lang="fr-FR" dirty="0" smtClean="0"/>
              <a:t>tudiant de Soutien à la Réussite)</a:t>
            </a:r>
          </a:p>
          <a:p>
            <a:r>
              <a:rPr lang="fr-FR" dirty="0" smtClean="0"/>
              <a:t>Objectifs de la formation</a:t>
            </a:r>
          </a:p>
          <a:p>
            <a:pPr lvl="1"/>
            <a:r>
              <a:rPr lang="fr-FR" dirty="0" smtClean="0"/>
              <a:t>Bien expliquer et situer le r</a:t>
            </a:r>
            <a:r>
              <a:rPr lang="fr-FR" dirty="0" smtClean="0"/>
              <a:t>ôle des mentors</a:t>
            </a:r>
            <a:endParaRPr lang="fr-FR" dirty="0" smtClean="0"/>
          </a:p>
          <a:p>
            <a:pPr lvl="1"/>
            <a:r>
              <a:rPr lang="fr-FR" dirty="0" smtClean="0"/>
              <a:t>Travailler habiletés d’animation d’un groupe</a:t>
            </a:r>
          </a:p>
          <a:p>
            <a:pPr lvl="1"/>
            <a:r>
              <a:rPr lang="fr-FR" dirty="0" smtClean="0"/>
              <a:t>Installer climat de confiance et d’inclusion</a:t>
            </a:r>
          </a:p>
          <a:p>
            <a:pPr lvl="1"/>
            <a:r>
              <a:rPr lang="fr-FR" dirty="0" smtClean="0"/>
              <a:t>Structurer les séances</a:t>
            </a:r>
          </a:p>
          <a:p>
            <a:pPr lvl="1"/>
            <a:r>
              <a:rPr lang="fr-FR" dirty="0" smtClean="0"/>
              <a:t>Discuter des références pour résidents en difficulté</a:t>
            </a:r>
          </a:p>
          <a:p>
            <a:r>
              <a:rPr lang="fr-FR" dirty="0" smtClean="0"/>
              <a:t>Boite à outils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7963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Dates de formation des mentors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Mardi 25 ao</a:t>
            </a:r>
            <a:r>
              <a:rPr lang="fr-FR" dirty="0" smtClean="0"/>
              <a:t>ût AM</a:t>
            </a:r>
          </a:p>
          <a:p>
            <a:r>
              <a:rPr lang="fr-FR" dirty="0" smtClean="0"/>
              <a:t>Jeudi 27 août AM</a:t>
            </a:r>
          </a:p>
          <a:p>
            <a:r>
              <a:rPr lang="fr-FR" dirty="0" smtClean="0"/>
              <a:t>Mardi 8 septembre PM</a:t>
            </a:r>
          </a:p>
          <a:p>
            <a:r>
              <a:rPr lang="fr-FR" dirty="0" smtClean="0"/>
              <a:t>Jeudi 10 septembre AM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9236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Réunions de suivi des mentors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4 réunions par année, selon la disponibilité des mentors</a:t>
            </a:r>
          </a:p>
          <a:p>
            <a:r>
              <a:rPr lang="fr-FR" dirty="0" smtClean="0"/>
              <a:t>Style 5 à 7</a:t>
            </a:r>
          </a:p>
          <a:p>
            <a:r>
              <a:rPr lang="fr-FR" dirty="0" smtClean="0"/>
              <a:t>Visio disponible</a:t>
            </a:r>
          </a:p>
          <a:p>
            <a:r>
              <a:rPr lang="fr-FR" dirty="0" smtClean="0"/>
              <a:t>Partage des expériences et des difficultés rencontrées</a:t>
            </a:r>
          </a:p>
          <a:p>
            <a:r>
              <a:rPr lang="fr-FR" dirty="0"/>
              <a:t>I</a:t>
            </a:r>
            <a:r>
              <a:rPr lang="fr-FR" dirty="0" smtClean="0"/>
              <a:t>dentification des besoins de formation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4595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é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152</TotalTime>
  <Words>342</Words>
  <Application>Microsoft Macintosh PowerPoint</Application>
  <PresentationFormat>Présentation à l'écran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Révolution</vt:lpstr>
      <vt:lpstr>PROJET BIEN-ÊTRE</vt:lpstr>
      <vt:lpstr>Contexte…</vt:lpstr>
      <vt:lpstr>Projet bien-être</vt:lpstr>
      <vt:lpstr>Mentors</vt:lpstr>
      <vt:lpstr>Rencontres avec les résidents</vt:lpstr>
      <vt:lpstr>Thèmes abordés lors des rencontres</vt:lpstr>
      <vt:lpstr>Formation des mentors</vt:lpstr>
      <vt:lpstr>Dates de formation des mentors</vt:lpstr>
      <vt:lpstr>Réunions de suivi des mentors</vt:lpstr>
      <vt:lpstr>Prochaine étape…</vt:lpstr>
      <vt:lpstr>Présentation PowerPoint</vt:lpstr>
    </vt:vector>
  </TitlesOfParts>
  <Company>UdeM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BIEN-ÊTRE</dc:title>
  <dc:creator>Isabelle Tardif</dc:creator>
  <cp:lastModifiedBy>Isabelle Tardif</cp:lastModifiedBy>
  <cp:revision>8</cp:revision>
  <dcterms:created xsi:type="dcterms:W3CDTF">2015-06-04T17:21:18Z</dcterms:created>
  <dcterms:modified xsi:type="dcterms:W3CDTF">2015-06-05T02:11:24Z</dcterms:modified>
</cp:coreProperties>
</file>