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61" r:id="rId5"/>
    <p:sldMasterId id="2147483672" r:id="rId6"/>
    <p:sldMasterId id="2147483663" r:id="rId7"/>
  </p:sldMasterIdLst>
  <p:sldIdLst>
    <p:sldId id="263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90" d="100"/>
          <a:sy n="90" d="100"/>
        </p:scale>
        <p:origin x="-91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438400"/>
            <a:ext cx="6324600" cy="1470025"/>
          </a:xfrm>
          <a:prstGeom prst="rect">
            <a:avLst/>
          </a:prstGeom>
        </p:spPr>
        <p:txBody>
          <a:bodyPr anchor="t"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90800" y="4953000"/>
            <a:ext cx="6324600" cy="403225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600" b="1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590800" y="5334000"/>
            <a:ext cx="6324600" cy="45720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590800" y="6400800"/>
            <a:ext cx="6324600" cy="38100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2pPr>
            <a:lvl3pPr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3pPr>
            <a:lvl4pPr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4pPr>
            <a:lvl5pPr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458200" cy="533400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590800"/>
            <a:ext cx="6400800" cy="1752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subtitle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590800" y="6388100"/>
            <a:ext cx="4495800" cy="39370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2pPr>
            <a:lvl3pPr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3pPr>
            <a:lvl4pPr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4pPr>
            <a:lvl5pPr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438400"/>
            <a:ext cx="6324600" cy="1470025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6388100"/>
            <a:ext cx="4572000" cy="3937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 baseline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smtClean="0"/>
              <a:t>Cliquez pour modifier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_UDM.jpg" descr="/Users/The_Brain/Design/I'M_A_GRAPHIC_DESIGNER/Bon_melon/_EN_COURS_/0392_SC4_HEC_ppt/2_logo/logo_UDM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61722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458200" cy="533400"/>
          </a:xfrm>
          <a:prstGeom prst="rect">
            <a:avLst/>
          </a:prstGeom>
        </p:spPr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458200" cy="3429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2pPr>
            <a:lvl3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3pPr>
            <a:lvl4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4pPr>
            <a:lvl5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90800" y="6388100"/>
            <a:ext cx="4572000" cy="35052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600">
                <a:latin typeface="Verdana"/>
                <a:cs typeface="Verdana"/>
              </a:defRPr>
            </a:lvl2pPr>
            <a:lvl3pPr>
              <a:buNone/>
              <a:defRPr sz="1600">
                <a:latin typeface="Verdana"/>
                <a:cs typeface="Verdana"/>
              </a:defRPr>
            </a:lvl3pPr>
            <a:lvl4pPr>
              <a:buNone/>
              <a:defRPr sz="1600">
                <a:latin typeface="Verdana"/>
                <a:cs typeface="Verdana"/>
              </a:defRPr>
            </a:lvl4pPr>
            <a:lvl5pPr>
              <a:buNone/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458200" cy="533400"/>
          </a:xfrm>
          <a:prstGeom prst="rect">
            <a:avLst/>
          </a:prstGeom>
        </p:spPr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458200" cy="3429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2pPr>
            <a:lvl3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3pPr>
            <a:lvl4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4pPr>
            <a:lvl5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90800" y="6388100"/>
            <a:ext cx="6324600" cy="35052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600">
                <a:latin typeface="Verdana"/>
                <a:cs typeface="Verdana"/>
              </a:defRPr>
            </a:lvl2pPr>
            <a:lvl3pPr>
              <a:buNone/>
              <a:defRPr sz="1600">
                <a:latin typeface="Verdana"/>
                <a:cs typeface="Verdana"/>
              </a:defRPr>
            </a:lvl3pPr>
            <a:lvl4pPr>
              <a:buNone/>
              <a:defRPr sz="1600">
                <a:latin typeface="Verdana"/>
                <a:cs typeface="Verdana"/>
              </a:defRPr>
            </a:lvl4pPr>
            <a:lvl5pPr>
              <a:buNone/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458200" cy="533400"/>
          </a:xfrm>
          <a:prstGeom prst="rect">
            <a:avLst/>
          </a:prstGeom>
        </p:spPr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458200" cy="4267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2pPr>
            <a:lvl3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3pPr>
            <a:lvl4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4pPr>
            <a:lvl5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90800" y="6388100"/>
            <a:ext cx="4648200" cy="35052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600">
                <a:latin typeface="Verdana"/>
                <a:cs typeface="Verdana"/>
              </a:defRPr>
            </a:lvl2pPr>
            <a:lvl3pPr>
              <a:buNone/>
              <a:defRPr sz="1600">
                <a:latin typeface="Verdana"/>
                <a:cs typeface="Verdana"/>
              </a:defRPr>
            </a:lvl3pPr>
            <a:lvl4pPr>
              <a:buNone/>
              <a:defRPr sz="1600">
                <a:latin typeface="Verdana"/>
                <a:cs typeface="Verdana"/>
              </a:defRPr>
            </a:lvl4pPr>
            <a:lvl5pPr>
              <a:buNone/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458200" cy="533400"/>
          </a:xfrm>
          <a:prstGeom prst="rect">
            <a:avLst/>
          </a:prstGeom>
        </p:spPr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458200" cy="4635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2pPr>
            <a:lvl3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3pPr>
            <a:lvl4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4pPr>
            <a:lvl5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pic>
        <p:nvPicPr>
          <p:cNvPr id="5" name="logo_UDM.jpg" descr="/Users/The_Brain/Design/I'M_A_GRAPHIC_DESIGNER/Bon_melon/_EN_COURS_/0392_SC4_HEC_ppt/2_logo/logo_UDM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61722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logo_UDM.jpg" descr="/Users/The_Brain/Design/I'M_A_GRAPHIC_DESIGNER/Bon_melon/_EN_COURS_/0392_SC4_HEC_ppt/2_logo/logo_UDM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 cap="all">
          <a:solidFill>
            <a:schemeClr val="bg1"/>
          </a:solidFill>
          <a:latin typeface="Verdana Bold"/>
          <a:ea typeface="ＭＳ Ｐゴシック" pitchFamily="-107" charset="-128"/>
          <a:cs typeface="Verdana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 Bold" pitchFamily="-107" charset="0"/>
          <a:ea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 Bold" pitchFamily="-107" charset="0"/>
          <a:ea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 Bold" pitchFamily="-107" charset="0"/>
          <a:ea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 Bold" pitchFamily="-107" charset="0"/>
          <a:ea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 Bold" pitchFamily="-107" charset="0"/>
          <a:ea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 Bold" pitchFamily="-107" charset="0"/>
          <a:ea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 Bold" pitchFamily="-107" charset="0"/>
          <a:ea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 Bold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logo_UDM.jpg" descr="/Users/The_Brain/Design/I'M_A_GRAPHIC_DESIGNER/Bon_melon/_EN_COURS_/0392_SC4_HEC_ppt/2_logo/logo_UDM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61722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logo_UDM.jpg" descr="/Users/The_Brain/Design/I'M_A_GRAPHIC_DESIGNER/Bon_melon/_EN_COURS_/0392_SC4_HEC_ppt/2_logo/logo_UDM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61722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logo_UDM.jpg" descr="/Users/The_Brain/Design/I'M_A_GRAPHIC_DESIGNER/Bon_melon/_EN_COURS_/0392_SC4_HEC_ppt/2_logo/logo_UDM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61722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bg1"/>
          </a:solidFill>
          <a:latin typeface="Verdana"/>
          <a:ea typeface="ＭＳ Ｐゴシック" pitchFamily="-107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bg1"/>
          </a:solidFill>
          <a:latin typeface="Verdana"/>
          <a:ea typeface="ＭＳ Ｐゴシック" pitchFamily="-107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" descr="Dégradé bleu.jpg"/>
          <p:cNvPicPr>
            <a:picLocks noChangeAspect="1"/>
          </p:cNvPicPr>
          <p:nvPr userDrawn="1"/>
        </p:nvPicPr>
        <p:blipFill>
          <a:blip r:embed="rId4"/>
          <a:srcRect l="77499"/>
          <a:stretch>
            <a:fillRect/>
          </a:stretch>
        </p:blipFill>
        <p:spPr bwMode="auto">
          <a:xfrm>
            <a:off x="0" y="685800"/>
            <a:ext cx="2286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logo_UDM.jpg" descr="/Users/The_Brain/Design/I'M_A_GRAPHIC_DESIGNER/Bon_melon/_EN_COURS_/0392_SC4_HEC_ppt/2_logo/logo_UDM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61722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bg1"/>
          </a:solidFill>
          <a:latin typeface="Verdana"/>
          <a:ea typeface="ＭＳ Ｐゴシック" pitchFamily="-107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 descr="Dégradé bleu.jpg"/>
          <p:cNvPicPr>
            <a:picLocks noChangeAspect="1"/>
          </p:cNvPicPr>
          <p:nvPr userDrawn="1"/>
        </p:nvPicPr>
        <p:blipFill>
          <a:blip r:embed="rId4"/>
          <a:srcRect l="77499"/>
          <a:stretch>
            <a:fillRect/>
          </a:stretch>
        </p:blipFill>
        <p:spPr bwMode="auto">
          <a:xfrm>
            <a:off x="0" y="685800"/>
            <a:ext cx="2286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bg1"/>
          </a:solidFill>
          <a:latin typeface="Verdana"/>
          <a:ea typeface="ＭＳ Ｐゴシック" pitchFamily="-107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3768" y="2276872"/>
            <a:ext cx="6324600" cy="702568"/>
          </a:xfrm>
        </p:spPr>
        <p:txBody>
          <a:bodyPr/>
          <a:lstStyle/>
          <a:p>
            <a:pPr algn="ctr"/>
            <a:r>
              <a:rPr lang="fr-CA" sz="3600" dirty="0" smtClean="0"/>
              <a:t>MINI- VISITES DES UMF</a:t>
            </a:r>
            <a:endParaRPr lang="fr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Calendrier des mini-visites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t="11626" r="13798" b="30543"/>
          <a:stretch/>
        </p:blipFill>
        <p:spPr>
          <a:xfrm>
            <a:off x="999917" y="1209978"/>
            <a:ext cx="7532523" cy="4667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t="12221" r="6345" b="32114"/>
          <a:stretch/>
        </p:blipFill>
        <p:spPr>
          <a:xfrm>
            <a:off x="1828800" y="1196752"/>
            <a:ext cx="5486401" cy="4980764"/>
          </a:xfrm>
          <a:prstGeom prst="rect">
            <a:avLst/>
          </a:prstGeom>
        </p:spPr>
      </p:pic>
      <p:sp>
        <p:nvSpPr>
          <p:cNvPr id="9" name="Titre 4"/>
          <p:cNvSpPr>
            <a:spLocks noGrp="1"/>
          </p:cNvSpPr>
          <p:nvPr>
            <p:ph type="ctrTitle"/>
          </p:nvPr>
        </p:nvSpPr>
        <p:spPr>
          <a:xfrm>
            <a:off x="446567" y="271281"/>
            <a:ext cx="8458200" cy="533400"/>
          </a:xfrm>
        </p:spPr>
        <p:txBody>
          <a:bodyPr/>
          <a:lstStyle/>
          <a:p>
            <a:r>
              <a:rPr lang="fr-CA" dirty="0" smtClean="0"/>
              <a:t>HORAIRE DE LA MINI-VISITE INTERNE - AM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46567" y="271281"/>
            <a:ext cx="8458200" cy="533400"/>
          </a:xfrm>
        </p:spPr>
        <p:txBody>
          <a:bodyPr/>
          <a:lstStyle/>
          <a:p>
            <a:r>
              <a:rPr lang="fr-CA" dirty="0" smtClean="0"/>
              <a:t>HORAIRE DE LA MINI-VISITE INTERNE - </a:t>
            </a:r>
            <a:r>
              <a:rPr lang="fr-CA" dirty="0" err="1" smtClean="0"/>
              <a:t>pM</a:t>
            </a: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13178" r="6368" b="32869"/>
          <a:stretch/>
        </p:blipFill>
        <p:spPr>
          <a:xfrm>
            <a:off x="1731111" y="1197305"/>
            <a:ext cx="5486400" cy="479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21</Words>
  <Application>Microsoft Office PowerPoint</Application>
  <PresentationFormat>Affichage à l'écran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1_Office Theme</vt:lpstr>
      <vt:lpstr>Office Theme</vt:lpstr>
      <vt:lpstr>2_Office Theme</vt:lpstr>
      <vt:lpstr>3_Office Theme</vt:lpstr>
      <vt:lpstr>4_Office Theme</vt:lpstr>
      <vt:lpstr>6_Office Theme</vt:lpstr>
      <vt:lpstr>5_Office Theme</vt:lpstr>
      <vt:lpstr>MINI- VISITES DES UMF</vt:lpstr>
      <vt:lpstr>Calendrier des mini-visites</vt:lpstr>
      <vt:lpstr>HORAIRE DE LA MINI-VISITE INTERNE - AM</vt:lpstr>
      <vt:lpstr>HORAIRE DE LA MINI-VISITE INTERNE - pM</vt:lpstr>
    </vt:vector>
  </TitlesOfParts>
  <Company>Bon Melon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Sophie Benmouyal</dc:creator>
  <cp:lastModifiedBy>thibaudd</cp:lastModifiedBy>
  <cp:revision>82</cp:revision>
  <dcterms:created xsi:type="dcterms:W3CDTF">2009-06-01T15:20:54Z</dcterms:created>
  <dcterms:modified xsi:type="dcterms:W3CDTF">2015-09-09T18:24:04Z</dcterms:modified>
</cp:coreProperties>
</file>