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54" r:id="rId4"/>
    <p:sldMasterId id="2147483661" r:id="rId5"/>
    <p:sldMasterId id="2147483672" r:id="rId6"/>
    <p:sldMasterId id="2147483663" r:id="rId7"/>
  </p:sldMasterIdLst>
  <p:sldIdLst>
    <p:sldId id="263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438400"/>
            <a:ext cx="6324600" cy="1470025"/>
          </a:xfrm>
          <a:prstGeom prst="rect">
            <a:avLst/>
          </a:prstGeom>
        </p:spPr>
        <p:txBody>
          <a:bodyPr anchor="t"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590800" y="4953000"/>
            <a:ext cx="6324600" cy="403225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 b="1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90800" y="5334000"/>
            <a:ext cx="6324600" cy="4572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590800" y="6400800"/>
            <a:ext cx="6324600" cy="3810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590800"/>
            <a:ext cx="6400800" cy="17526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subtitle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590800" y="6388100"/>
            <a:ext cx="4495800" cy="3937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438400"/>
            <a:ext cx="6324600" cy="1470025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6388100"/>
            <a:ext cx="4572000" cy="3937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600" baseline="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Cliquez pour modifier le style des sous-titres du masque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342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45720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342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63246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4267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46482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4635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63246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286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Verdana Bold"/>
          <a:ea typeface="ＭＳ Ｐゴシック" pitchFamily="-107" charset="-128"/>
          <a:cs typeface="Verdana Bol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1" descr="Dégradé bleu.jpg"/>
          <p:cNvPicPr>
            <a:picLocks noChangeAspect="1"/>
          </p:cNvPicPr>
          <p:nvPr userDrawn="1"/>
        </p:nvPicPr>
        <p:blipFill>
          <a:blip r:embed="rId4"/>
          <a:srcRect l="77499"/>
          <a:stretch>
            <a:fillRect/>
          </a:stretch>
        </p:blipFill>
        <p:spPr bwMode="auto">
          <a:xfrm>
            <a:off x="0" y="685800"/>
            <a:ext cx="2286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 1" descr="Dégradé bleu.jpg"/>
          <p:cNvPicPr>
            <a:picLocks noChangeAspect="1"/>
          </p:cNvPicPr>
          <p:nvPr userDrawn="1"/>
        </p:nvPicPr>
        <p:blipFill>
          <a:blip r:embed="rId4"/>
          <a:srcRect l="77499"/>
          <a:stretch>
            <a:fillRect/>
          </a:stretch>
        </p:blipFill>
        <p:spPr bwMode="auto">
          <a:xfrm>
            <a:off x="0" y="685800"/>
            <a:ext cx="2286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83768" y="2276872"/>
            <a:ext cx="6324600" cy="702568"/>
          </a:xfrm>
        </p:spPr>
        <p:txBody>
          <a:bodyPr/>
          <a:lstStyle/>
          <a:p>
            <a:pPr algn="ctr"/>
            <a:r>
              <a:rPr lang="fr-CA" sz="3600" dirty="0" smtClean="0"/>
              <a:t>Dates à retenir</a:t>
            </a:r>
            <a:endParaRPr lang="fr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Entrevues d’admission</a:t>
            </a:r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1844824" y="1340768"/>
            <a:ext cx="545435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u="sng" dirty="0" smtClean="0"/>
              <a:t>Québec</a:t>
            </a:r>
            <a:endParaRPr lang="fr-CA" sz="2400" dirty="0"/>
          </a:p>
          <a:p>
            <a:pPr marL="354013">
              <a:spcBef>
                <a:spcPts val="600"/>
              </a:spcBef>
            </a:pPr>
            <a:r>
              <a:rPr lang="fr-CA" sz="2400" dirty="0" smtClean="0"/>
              <a:t>8 </a:t>
            </a:r>
            <a:r>
              <a:rPr lang="fr-CA" sz="2400" dirty="0"/>
              <a:t>janvier 2016</a:t>
            </a:r>
          </a:p>
          <a:p>
            <a:endParaRPr lang="fr-CA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u="sng" dirty="0" smtClean="0"/>
              <a:t>Montréal</a:t>
            </a:r>
            <a:r>
              <a:rPr lang="fr-CA" sz="2400" u="sng" dirty="0"/>
              <a:t> </a:t>
            </a:r>
            <a:endParaRPr lang="fr-CA" sz="2400" dirty="0"/>
          </a:p>
          <a:p>
            <a:pPr marL="354013">
              <a:spcBef>
                <a:spcPts val="600"/>
              </a:spcBef>
            </a:pPr>
            <a:r>
              <a:rPr lang="fr-CA" sz="2400" dirty="0"/>
              <a:t>DHCEU : 14 janvier 2016</a:t>
            </a:r>
          </a:p>
          <a:p>
            <a:pPr marL="354013"/>
            <a:r>
              <a:rPr lang="fr-CA" sz="2400" dirty="0"/>
              <a:t>Externes : 15 janvier 2016</a:t>
            </a:r>
          </a:p>
          <a:p>
            <a:endParaRPr lang="fr-CA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u="sng" dirty="0" smtClean="0"/>
              <a:t>Sherbrooke</a:t>
            </a:r>
            <a:endParaRPr lang="fr-CA" sz="2400" dirty="0"/>
          </a:p>
          <a:p>
            <a:pPr marL="354013">
              <a:spcBef>
                <a:spcPts val="600"/>
              </a:spcBef>
            </a:pPr>
            <a:r>
              <a:rPr lang="fr-CA" sz="2400" dirty="0"/>
              <a:t>22 janvier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Soirée des externes</a:t>
            </a:r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3050590" y="2708920"/>
            <a:ext cx="3042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10 </a:t>
            </a:r>
            <a:r>
              <a:rPr lang="fr-CA" sz="2400" dirty="0"/>
              <a:t>novembre 2016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Journées des directeurs de </a:t>
            </a:r>
            <a:r>
              <a:rPr lang="fr-CA" dirty="0" smtClean="0"/>
              <a:t>programme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326468" y="2878832"/>
            <a:ext cx="6491064" cy="1100336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novembre 2015 au Cabaret du Lion d’Or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mars 2016 à l’hôpital </a:t>
            </a:r>
            <a:r>
              <a:rPr lang="fr-C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Sainte-Justine</a:t>
            </a:r>
            <a:endParaRPr lang="fr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35</Words>
  <Application>Microsoft Office PowerPoint</Application>
  <PresentationFormat>Affichage à l'écran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7</vt:i4>
      </vt:variant>
      <vt:variant>
        <vt:lpstr>Titres des diapositives</vt:lpstr>
      </vt:variant>
      <vt:variant>
        <vt:i4>4</vt:i4>
      </vt:variant>
    </vt:vector>
  </HeadingPairs>
  <TitlesOfParts>
    <vt:vector size="16" baseType="lpstr">
      <vt:lpstr>ＭＳ Ｐゴシック</vt:lpstr>
      <vt:lpstr>Arial</vt:lpstr>
      <vt:lpstr>Calibri</vt:lpstr>
      <vt:lpstr>Verdana</vt:lpstr>
      <vt:lpstr>Verdana Bold</vt:lpstr>
      <vt:lpstr>1_Office Theme</vt:lpstr>
      <vt:lpstr>Office Theme</vt:lpstr>
      <vt:lpstr>2_Office Theme</vt:lpstr>
      <vt:lpstr>3_Office Theme</vt:lpstr>
      <vt:lpstr>4_Office Theme</vt:lpstr>
      <vt:lpstr>6_Office Theme</vt:lpstr>
      <vt:lpstr>5_Office Theme</vt:lpstr>
      <vt:lpstr>Dates à retenir</vt:lpstr>
      <vt:lpstr>Entrevues d’admission</vt:lpstr>
      <vt:lpstr>Soirée des externes</vt:lpstr>
      <vt:lpstr>Journées des directeurs de programme</vt:lpstr>
    </vt:vector>
  </TitlesOfParts>
  <Company>Bon Melon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Sophie Benmouyal</dc:creator>
  <cp:lastModifiedBy>Héroux Mylène</cp:lastModifiedBy>
  <cp:revision>81</cp:revision>
  <dcterms:created xsi:type="dcterms:W3CDTF">2009-06-01T15:20:54Z</dcterms:created>
  <dcterms:modified xsi:type="dcterms:W3CDTF">2015-09-09T21:45:06Z</dcterms:modified>
</cp:coreProperties>
</file>