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5" d="100"/>
          <a:sy n="75" d="100"/>
        </p:scale>
        <p:origin x="-7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fr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A1CFD-BFF0-48BC-9BA5-4974D7A6AB15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70BA1CFD-BFF0-48BC-9BA5-4974D7A6AB15}" type="datetimeFigureOut">
              <a:rPr lang="en-US" smtClean="0"/>
              <a:t>15-09-09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D12AA694-00EB-4F4B-AABB-6F50FB178914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3760097"/>
            <a:ext cx="7542212" cy="2155790"/>
          </a:xfrm>
        </p:spPr>
        <p:txBody>
          <a:bodyPr/>
          <a:lstStyle/>
          <a:p>
            <a:r>
              <a:rPr lang="fr-CA" sz="3600" cap="small" dirty="0">
                <a:effectLst/>
              </a:rPr>
              <a:t>Projet d’évaluation de la qualité de l’acte / projet </a:t>
            </a:r>
            <a:br>
              <a:rPr lang="fr-CA" sz="3600" cap="small" dirty="0">
                <a:effectLst/>
              </a:rPr>
            </a:br>
            <a:r>
              <a:rPr lang="fr-CA" sz="3600" cap="small" dirty="0">
                <a:effectLst/>
              </a:rPr>
              <a:t>de recherche sur 2 ans </a:t>
            </a:r>
            <a:endParaRPr lang="fr-CA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157018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Recommandations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fr-CA" dirty="0">
                <a:effectLst/>
              </a:rPr>
              <a:t>L’équipe et son responsable connaissent le document du CMQ (2013);</a:t>
            </a:r>
          </a:p>
          <a:p>
            <a:pPr lvl="0"/>
            <a:r>
              <a:rPr lang="fr-CA" dirty="0">
                <a:effectLst/>
              </a:rPr>
              <a:t>Une présentation formelle sur l’évaluation de la qualité de l’acte avec le document du CMQ;</a:t>
            </a:r>
          </a:p>
          <a:p>
            <a:pPr lvl="0"/>
            <a:r>
              <a:rPr lang="fr-CA" dirty="0">
                <a:effectLst/>
              </a:rPr>
              <a:t>Le choix du sujet des critères est fait en utilisant en référence le document du CMQ, et «</a:t>
            </a:r>
            <a:r>
              <a:rPr lang="fr-CA" i="1" dirty="0">
                <a:effectLst/>
              </a:rPr>
              <a:t> en fonction des retombées souhaitées par le groupe </a:t>
            </a:r>
            <a:r>
              <a:rPr lang="fr-CA" dirty="0">
                <a:effectLst/>
              </a:rPr>
              <a:t>» (document CMQ);</a:t>
            </a:r>
          </a:p>
          <a:p>
            <a:pPr lvl="0"/>
            <a:r>
              <a:rPr lang="fr-CA" dirty="0">
                <a:effectLst/>
              </a:rPr>
              <a:t>L’installation du dossier médical électronique (DME) permettra d’alléger la recherche des dossiers;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9228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Recommandations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fr-CA" dirty="0">
                <a:effectLst/>
              </a:rPr>
              <a:t>Le travail doit être accompagné tout au long par le responsable;</a:t>
            </a:r>
          </a:p>
          <a:p>
            <a:pPr lvl="0"/>
            <a:r>
              <a:rPr lang="fr-CA" dirty="0">
                <a:effectLst/>
              </a:rPr>
              <a:t>Le temps requis est de 12 à 15 heures, et ne doit pas dépasser 15 heures;</a:t>
            </a:r>
          </a:p>
          <a:p>
            <a:pPr lvl="0"/>
            <a:r>
              <a:rPr lang="fr-CA" dirty="0">
                <a:effectLst/>
              </a:rPr>
              <a:t>Le rapport écrit avec les recommandations est diffusé à tous les enseignants et résidents de l’UMF et du GMF;</a:t>
            </a:r>
          </a:p>
          <a:p>
            <a:pPr lvl="0"/>
            <a:r>
              <a:rPr lang="fr-CA" dirty="0">
                <a:effectLst/>
              </a:rPr>
              <a:t>Le rapport écrit est déposé au comité de l’évaluation de la qualité de l’acte de l’établissement;</a:t>
            </a:r>
          </a:p>
          <a:p>
            <a:pPr lvl="0"/>
            <a:r>
              <a:rPr lang="fr-CA" dirty="0">
                <a:effectLst/>
              </a:rPr>
              <a:t>La présentation d’un rapport oral à l’équipe est essentielle;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298289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Exceptions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Un résident qui fait un projet d’érudition sur 2 ans</a:t>
            </a:r>
          </a:p>
          <a:p>
            <a:pPr marL="403225" lvl="1" indent="0">
              <a:buNone/>
            </a:pPr>
            <a:endParaRPr lang="fr-CA" dirty="0"/>
          </a:p>
          <a:p>
            <a:pPr lvl="1"/>
            <a:r>
              <a:rPr lang="fr-CA" dirty="0" smtClean="0"/>
              <a:t>Le résident est exempté du travail écrit de qualité de l’acte</a:t>
            </a:r>
          </a:p>
          <a:p>
            <a:pPr marL="403225" lvl="1" indent="0">
              <a:buNone/>
            </a:pPr>
            <a:endParaRPr lang="fr-CA" dirty="0" smtClean="0"/>
          </a:p>
          <a:p>
            <a:pPr lvl="1"/>
            <a:r>
              <a:rPr lang="fr-CA" dirty="0" smtClean="0"/>
              <a:t>Le résident doit participer  et conna</a:t>
            </a:r>
            <a:r>
              <a:rPr lang="fr-CA" dirty="0" smtClean="0"/>
              <a:t>ître les divers concepts de l’évaluation de la qualité de l’acte 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21533643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37</TotalTime>
  <Words>153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Orbit</vt:lpstr>
      <vt:lpstr>Projet d’évaluation de la qualité de l’acte / projet  de recherche sur 2 ans </vt:lpstr>
      <vt:lpstr>Recommandations</vt:lpstr>
      <vt:lpstr>Recommandations</vt:lpstr>
      <vt:lpstr>Exceptions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d’évaluation de la qualité de l’acte / projet  de recherche sur 2 ans </dc:title>
  <dc:creator>Alain Papineau</dc:creator>
  <cp:lastModifiedBy>Alain Papineau</cp:lastModifiedBy>
  <cp:revision>3</cp:revision>
  <dcterms:created xsi:type="dcterms:W3CDTF">2015-09-09T18:01:37Z</dcterms:created>
  <dcterms:modified xsi:type="dcterms:W3CDTF">2015-09-09T18:39:30Z</dcterms:modified>
</cp:coreProperties>
</file>