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2015-09-09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2015-09-09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2015-09-09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2015-09-09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dfam.umontreal.ca/wp-content/uploads/sites/16/2-Outils-pour-structurer-la-r%C3%A9flexion.docx" TargetMode="External"/><Relationship Id="rId4" Type="http://schemas.openxmlformats.org/officeDocument/2006/relationships/hyperlink" Target="http://medfam.umontreal.ca/wp-content/uploads/sites/16/4-Exemple-dune-bonne-r%C3%A9flexion.docx" TargetMode="External"/><Relationship Id="rId5" Type="http://schemas.openxmlformats.org/officeDocument/2006/relationships/hyperlink" Target="http://medfam.umontreal.ca/wp-content/uploads/sites/16/5-Exemple-de-r%C3%A9flexion-perfectible.docx" TargetMode="External"/><Relationship Id="rId6" Type="http://schemas.openxmlformats.org/officeDocument/2006/relationships/hyperlink" Target="http://medfam.umontreal.ca/wp-content/uploads/sites/16/6a-article_reflexion_1.pdf" TargetMode="External"/><Relationship Id="rId7" Type="http://schemas.openxmlformats.org/officeDocument/2006/relationships/hyperlink" Target="http://medfam.umontreal.ca/wp-content/uploads/sites/16/6b-article_reflexion_2.pdf" TargetMode="External"/><Relationship Id="rId8" Type="http://schemas.openxmlformats.org/officeDocument/2006/relationships/hyperlink" Target="http://medfam.umontreal.ca/wp-content/uploads/sites/16/7-exemple_communication_sbar.pptx" TargetMode="External"/><Relationship Id="rId9" Type="http://schemas.openxmlformats.org/officeDocument/2006/relationships/hyperlink" Target="http://medfam.umontreal.ca/wp-content/uploads/sites/16/8-le_transfert_de_soins_acpm_juillet_2013.pdf" TargetMode="External"/><Relationship Id="rId10" Type="http://schemas.openxmlformats.org/officeDocument/2006/relationships/hyperlink" Target="http://medfam.umontreal.ca/wp-content/uploads/sites/16/9-article_communication_sbar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dfam.umontreal.ca/wp-content/uploads/sites/16/1-R%C3%A9flexions-nocturnes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Travail réflexif</a:t>
            </a:r>
            <a:br>
              <a:rPr lang="fr-FR" dirty="0" smtClean="0"/>
            </a:br>
            <a:r>
              <a:rPr lang="fr-FR" dirty="0" smtClean="0"/>
              <a:t>Stage de nuit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</a:t>
            </a:r>
          </a:p>
          <a:p>
            <a:r>
              <a:rPr lang="fr-FR" dirty="0" smtClean="0"/>
              <a:t>10 septembre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46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tous les 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dirty="0" smtClean="0"/>
              <a:t>travail </a:t>
            </a:r>
            <a:r>
              <a:rPr lang="fr-FR" dirty="0" smtClean="0"/>
              <a:t>réflexif</a:t>
            </a:r>
            <a:endParaRPr lang="fr-FR" dirty="0"/>
          </a:p>
          <a:p>
            <a:r>
              <a:rPr lang="fr-FR" dirty="0"/>
              <a:t>R</a:t>
            </a:r>
            <a:r>
              <a:rPr lang="fr-FR" dirty="0" smtClean="0"/>
              <a:t>éflexion </a:t>
            </a:r>
            <a:r>
              <a:rPr lang="fr-FR" dirty="0" smtClean="0"/>
              <a:t>éthique sur </a:t>
            </a:r>
            <a:r>
              <a:rPr lang="fr-FR" dirty="0" smtClean="0"/>
              <a:t>une situation </a:t>
            </a:r>
            <a:r>
              <a:rPr lang="fr-FR" dirty="0" smtClean="0"/>
              <a:t>lors d’une </a:t>
            </a:r>
            <a:r>
              <a:rPr lang="fr-FR" dirty="0" smtClean="0"/>
              <a:t>garde, ayant soulevé des questionnements</a:t>
            </a:r>
            <a:endParaRPr lang="fr-FR" dirty="0" smtClean="0"/>
          </a:p>
          <a:p>
            <a:r>
              <a:rPr lang="fr-FR" dirty="0" smtClean="0"/>
              <a:t>Travail effectué en R1</a:t>
            </a:r>
          </a:p>
          <a:p>
            <a:pPr lvl="1"/>
            <a:r>
              <a:rPr lang="fr-FR" dirty="0" smtClean="0"/>
              <a:t>Lors du stage de nuit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ussi pour les résidents qui ne font pas de stage de nuit</a:t>
            </a:r>
            <a:endParaRPr lang="fr-FR" dirty="0" smtClean="0"/>
          </a:p>
          <a:p>
            <a:r>
              <a:rPr lang="fr-FR" dirty="0" smtClean="0"/>
              <a:t>2-3 pages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062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réflexif - 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prends du temps pour écrire ma réflexion</a:t>
            </a:r>
          </a:p>
          <a:p>
            <a:r>
              <a:rPr lang="fr-FR" dirty="0" smtClean="0"/>
              <a:t>Je m’engage à considérer d’autres points de vue</a:t>
            </a:r>
          </a:p>
          <a:p>
            <a:r>
              <a:rPr lang="fr-FR" dirty="0" smtClean="0"/>
              <a:t>J’inclus dans mon raisonnement des émotions et des éléments intuitifs de réflexion</a:t>
            </a:r>
          </a:p>
          <a:p>
            <a:r>
              <a:rPr lang="fr-FR" dirty="0" smtClean="0"/>
              <a:t>Je m’engage à utiliser cette réflexion pour moduler ma pratique future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82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ar </a:t>
            </a:r>
            <a:r>
              <a:rPr lang="fr-FR" dirty="0"/>
              <a:t>le tuteur du stage de </a:t>
            </a:r>
            <a:r>
              <a:rPr lang="fr-FR" dirty="0" smtClean="0"/>
              <a:t>nuit</a:t>
            </a:r>
          </a:p>
          <a:p>
            <a:r>
              <a:rPr lang="fr-FR" dirty="0" smtClean="0"/>
              <a:t>Ou par </a:t>
            </a:r>
            <a:r>
              <a:rPr lang="fr-FR" dirty="0"/>
              <a:t>un membre de l'UMF pour ceux qui n'ont pas le stage de </a:t>
            </a:r>
            <a:r>
              <a:rPr lang="fr-FR" dirty="0" smtClean="0"/>
              <a:t>nuit</a:t>
            </a:r>
          </a:p>
          <a:p>
            <a:r>
              <a:rPr lang="fr-FR" dirty="0" smtClean="0"/>
              <a:t>Critères</a:t>
            </a:r>
          </a:p>
          <a:p>
            <a:pPr lvl="1"/>
            <a:r>
              <a:rPr lang="fr-FR" dirty="0" smtClean="0"/>
              <a:t>Traduit son expérience dans un processus réflexif structuré</a:t>
            </a:r>
          </a:p>
          <a:p>
            <a:pPr lvl="1"/>
            <a:r>
              <a:rPr lang="fr-FR" dirty="0" smtClean="0"/>
              <a:t>Analyse complète et honn</a:t>
            </a:r>
            <a:r>
              <a:rPr lang="fr-FR" dirty="0" smtClean="0"/>
              <a:t>ête</a:t>
            </a:r>
          </a:p>
          <a:p>
            <a:pPr lvl="1"/>
            <a:r>
              <a:rPr lang="fr-FR" dirty="0" smtClean="0"/>
              <a:t>Tâche complétée avec sérieux</a:t>
            </a:r>
          </a:p>
          <a:p>
            <a:pPr lvl="1"/>
            <a:r>
              <a:rPr lang="fr-FR" dirty="0" smtClean="0"/>
              <a:t>Partage constructif avec le superviseur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319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</a:t>
            </a:r>
            <a:r>
              <a:rPr lang="fr-FR" dirty="0" smtClean="0"/>
              <a:t>encontre </a:t>
            </a:r>
            <a:r>
              <a:rPr lang="fr-FR" dirty="0"/>
              <a:t>des tuteurs du stage de nuit à </a:t>
            </a:r>
            <a:r>
              <a:rPr lang="fr-FR" dirty="0" smtClean="0"/>
              <a:t>HMR, HSC et dans le CHUM par Carole Lambert</a:t>
            </a:r>
          </a:p>
          <a:p>
            <a:pPr lvl="1"/>
            <a:r>
              <a:rPr lang="fr-FR" dirty="0"/>
              <a:t>F</a:t>
            </a:r>
            <a:r>
              <a:rPr lang="fr-FR" dirty="0" smtClean="0"/>
              <a:t>ort satisfaits </a:t>
            </a:r>
            <a:r>
              <a:rPr lang="fr-FR" dirty="0"/>
              <a:t>du travail des </a:t>
            </a:r>
            <a:r>
              <a:rPr lang="fr-FR" dirty="0" smtClean="0"/>
              <a:t>résidents</a:t>
            </a:r>
          </a:p>
          <a:p>
            <a:pPr lvl="1"/>
            <a:r>
              <a:rPr lang="fr-FR" dirty="0" smtClean="0"/>
              <a:t>Excellentes </a:t>
            </a:r>
            <a:r>
              <a:rPr lang="fr-FR" dirty="0" smtClean="0"/>
              <a:t>questions soulevées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hangements apportés par la suite dans </a:t>
            </a:r>
            <a:r>
              <a:rPr lang="fr-FR" dirty="0"/>
              <a:t>le travail d'équipe pour une meilleure sécurité des </a:t>
            </a:r>
            <a:r>
              <a:rPr lang="fr-FR" dirty="0" smtClean="0"/>
              <a:t>patients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1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Cf</a:t>
            </a:r>
            <a:r>
              <a:rPr lang="fr-FR" dirty="0" smtClean="0"/>
              <a:t> site web!</a:t>
            </a:r>
            <a:endParaRPr lang="fr-FR" dirty="0"/>
          </a:p>
          <a:p>
            <a:r>
              <a:rPr lang="fr-FR" dirty="0">
                <a:hlinkClick r:id="rId2"/>
              </a:rPr>
              <a:t>Réflexions nocturnes</a:t>
            </a:r>
          </a:p>
          <a:p>
            <a:r>
              <a:rPr lang="fr-FR" dirty="0">
                <a:hlinkClick r:id="rId3"/>
              </a:rPr>
              <a:t>Outils pour structurer la réflexion</a:t>
            </a:r>
          </a:p>
          <a:p>
            <a:r>
              <a:rPr lang="fr-FR" dirty="0">
                <a:hlinkClick r:id="rId4"/>
              </a:rPr>
              <a:t>Exemple d’une bonne réflexion</a:t>
            </a:r>
          </a:p>
          <a:p>
            <a:r>
              <a:rPr lang="fr-FR" dirty="0">
                <a:hlinkClick r:id="rId5"/>
              </a:rPr>
              <a:t>Exemple de réflexion perfectible</a:t>
            </a:r>
          </a:p>
          <a:p>
            <a:r>
              <a:rPr lang="fr-FR" dirty="0">
                <a:hlinkClick r:id="rId6"/>
              </a:rPr>
              <a:t>Article 1 sur la réflexion</a:t>
            </a:r>
          </a:p>
          <a:p>
            <a:r>
              <a:rPr lang="fr-FR" dirty="0">
                <a:hlinkClick r:id="rId7"/>
              </a:rPr>
              <a:t>Article 2 sur la réflexion</a:t>
            </a:r>
          </a:p>
          <a:p>
            <a:r>
              <a:rPr lang="fr-FR" dirty="0">
                <a:hlinkClick r:id="rId8"/>
              </a:rPr>
              <a:t>Utilisation de la méthode de communication SBAR</a:t>
            </a:r>
          </a:p>
          <a:p>
            <a:r>
              <a:rPr lang="fr-FR" dirty="0">
                <a:hlinkClick r:id="rId9"/>
              </a:rPr>
              <a:t>Le transfert de soins ACPM</a:t>
            </a:r>
          </a:p>
          <a:p>
            <a:r>
              <a:rPr lang="fr-FR" dirty="0">
                <a:hlinkClick r:id="rId10"/>
              </a:rPr>
              <a:t>Article sur la communication SBAR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31198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53</TotalTime>
  <Words>231</Words>
  <Application>Microsoft Macintosh PowerPoint</Application>
  <PresentationFormat>Présentation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Perspective</vt:lpstr>
      <vt:lpstr>Travail réflexif Stage de nuit</vt:lpstr>
      <vt:lpstr>Pour tous les résidents</vt:lpstr>
      <vt:lpstr>Travail réflexif - principes</vt:lpstr>
      <vt:lpstr>Évaluation</vt:lpstr>
      <vt:lpstr>Suivi</vt:lpstr>
      <vt:lpstr>Documentation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réflexif Stage de nuit</dc:title>
  <dc:creator>Isabelle Tardif</dc:creator>
  <cp:lastModifiedBy>Isabelle Tardif</cp:lastModifiedBy>
  <cp:revision>5</cp:revision>
  <dcterms:created xsi:type="dcterms:W3CDTF">2015-09-09T19:26:26Z</dcterms:created>
  <dcterms:modified xsi:type="dcterms:W3CDTF">2015-09-10T02:33:01Z</dcterms:modified>
</cp:coreProperties>
</file>