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contenu e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2015-06-04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MINI-VISITES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DE PROGRAMME 5 JUIN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710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région (ex. Amos et </a:t>
            </a:r>
            <a:r>
              <a:rPr lang="fr-FR" dirty="0" err="1" smtClean="0"/>
              <a:t>Lasarre</a:t>
            </a:r>
            <a:r>
              <a:rPr lang="fr-FR" dirty="0" smtClean="0"/>
              <a:t> la même journée)</a:t>
            </a:r>
          </a:p>
          <a:p>
            <a:r>
              <a:rPr lang="fr-FR" dirty="0" smtClean="0"/>
              <a:t>Une demi-journée par UMF</a:t>
            </a:r>
          </a:p>
          <a:p>
            <a:r>
              <a:rPr lang="fr-FR" dirty="0" smtClean="0"/>
              <a:t>DLP, résident, enseignants (</a:t>
            </a:r>
            <a:r>
              <a:rPr lang="fr-FR" dirty="0" err="1" smtClean="0"/>
              <a:t>cf</a:t>
            </a:r>
            <a:r>
              <a:rPr lang="fr-FR" dirty="0" smtClean="0"/>
              <a:t> horaire)</a:t>
            </a:r>
          </a:p>
          <a:p>
            <a:r>
              <a:rPr lang="fr-FR" dirty="0" smtClean="0"/>
              <a:t>Rencontre avec la direction centrale du programme plus tard</a:t>
            </a:r>
          </a:p>
          <a:p>
            <a:r>
              <a:rPr lang="fr-FR" dirty="0" smtClean="0"/>
              <a:t>Octobre 2015 puis févier à avril 2016</a:t>
            </a:r>
          </a:p>
          <a:p>
            <a:r>
              <a:rPr lang="fr-FR" dirty="0" smtClean="0"/>
              <a:t>Josée Dubois et 1 membre de la direction du programme/Mylène </a:t>
            </a:r>
            <a:r>
              <a:rPr lang="fr-FR" dirty="0" err="1" smtClean="0"/>
              <a:t>Héroux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288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22320"/>
              </p:ext>
            </p:extLst>
          </p:nvPr>
        </p:nvGraphicFramePr>
        <p:xfrm>
          <a:off x="1460500" y="215900"/>
          <a:ext cx="6223000" cy="642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6223000" imgH="6426200" progId="Word.Document.12">
                  <p:embed/>
                </p:oleObj>
              </mc:Choice>
              <mc:Fallback>
                <p:oleObj name="Document" r:id="rId3" imgW="6223000" imgH="6426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0500" y="215900"/>
                        <a:ext cx="6223000" cy="642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95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PRÉPARATION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PAS DE RAPPORT À PRÉPARER</a:t>
            </a:r>
          </a:p>
          <a:p>
            <a:r>
              <a:rPr lang="fr-FR" dirty="0" smtClean="0"/>
              <a:t>SEULEMENT PV</a:t>
            </a:r>
          </a:p>
          <a:p>
            <a:pPr lvl="1"/>
            <a:r>
              <a:rPr lang="fr-FR" dirty="0" smtClean="0"/>
              <a:t>Comité local de programme</a:t>
            </a:r>
          </a:p>
          <a:p>
            <a:pPr lvl="1"/>
            <a:r>
              <a:rPr lang="fr-FR" dirty="0" smtClean="0"/>
              <a:t>Comité d’évaluation</a:t>
            </a:r>
          </a:p>
          <a:p>
            <a:r>
              <a:rPr lang="fr-FR" dirty="0" smtClean="0"/>
              <a:t>PLAN D’ACTION (déjà fait) sera revu lors de la rencontre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873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224</TotalTime>
  <Words>91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Plaza</vt:lpstr>
      <vt:lpstr>Document</vt:lpstr>
      <vt:lpstr>MINI-VISITES</vt:lpstr>
      <vt:lpstr>PowerPoint Presentation</vt:lpstr>
      <vt:lpstr>PowerPoint Presentation</vt:lpstr>
      <vt:lpstr>PRÉPARATION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MINI-VISITES</dc:title>
  <dc:creator>Isabelle Tardif</dc:creator>
  <cp:lastModifiedBy>Alain Papineau</cp:lastModifiedBy>
  <cp:revision>5</cp:revision>
  <dcterms:created xsi:type="dcterms:W3CDTF">2015-06-04T17:09:20Z</dcterms:created>
  <dcterms:modified xsi:type="dcterms:W3CDTF">2015-06-04T23:00:32Z</dcterms:modified>
</cp:coreProperties>
</file>