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Lst>
  <p:notesMasterIdLst>
    <p:notesMasterId r:id="rId39"/>
  </p:notesMasterIdLst>
  <p:sldIdLst>
    <p:sldId id="256" r:id="rId2"/>
    <p:sldId id="257" r:id="rId3"/>
    <p:sldId id="258" r:id="rId4"/>
    <p:sldId id="263" r:id="rId5"/>
    <p:sldId id="334" r:id="rId6"/>
    <p:sldId id="311" r:id="rId7"/>
    <p:sldId id="335" r:id="rId8"/>
    <p:sldId id="308" r:id="rId9"/>
    <p:sldId id="323" r:id="rId10"/>
    <p:sldId id="337" r:id="rId11"/>
    <p:sldId id="324" r:id="rId12"/>
    <p:sldId id="325" r:id="rId13"/>
    <p:sldId id="321" r:id="rId14"/>
    <p:sldId id="322" r:id="rId15"/>
    <p:sldId id="329" r:id="rId16"/>
    <p:sldId id="333" r:id="rId17"/>
    <p:sldId id="297" r:id="rId18"/>
    <p:sldId id="338" r:id="rId19"/>
    <p:sldId id="339" r:id="rId20"/>
    <p:sldId id="326" r:id="rId21"/>
    <p:sldId id="328" r:id="rId22"/>
    <p:sldId id="315" r:id="rId23"/>
    <p:sldId id="316" r:id="rId24"/>
    <p:sldId id="320" r:id="rId25"/>
    <p:sldId id="259" r:id="rId26"/>
    <p:sldId id="336" r:id="rId27"/>
    <p:sldId id="306" r:id="rId28"/>
    <p:sldId id="265" r:id="rId29"/>
    <p:sldId id="292" r:id="rId30"/>
    <p:sldId id="266" r:id="rId31"/>
    <p:sldId id="327" r:id="rId32"/>
    <p:sldId id="268" r:id="rId33"/>
    <p:sldId id="269" r:id="rId34"/>
    <p:sldId id="291" r:id="rId35"/>
    <p:sldId id="330" r:id="rId36"/>
    <p:sldId id="294" r:id="rId37"/>
    <p:sldId id="33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tilisateur Windows" initials="UW" lastIdx="3" clrIdx="0"/>
  <p:cmAuthor id="1" name="Isabelle Tardif"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4" d="100"/>
          <a:sy n="64" d="100"/>
        </p:scale>
        <p:origin x="-1128"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commentAuthors" Target="commentAuthor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4E967B-EF96-426A-9D07-A4AFC8298318}" type="doc">
      <dgm:prSet loTypeId="urn:microsoft.com/office/officeart/2005/8/layout/lProcess2" loCatId="list" qsTypeId="urn:microsoft.com/office/officeart/2005/8/quickstyle/3d4" qsCatId="3D" csTypeId="urn:microsoft.com/office/officeart/2005/8/colors/colorful1#1" csCatId="colorful" phldr="1"/>
      <dgm:spPr/>
      <dgm:t>
        <a:bodyPr/>
        <a:lstStyle/>
        <a:p>
          <a:endParaRPr lang="fr-CA"/>
        </a:p>
      </dgm:t>
    </dgm:pt>
    <dgm:pt modelId="{316AB26C-D632-498F-B0B9-24E132CFB754}">
      <dgm:prSet phldrT="[Texte]" custT="1"/>
      <dgm:spPr/>
      <dgm:t>
        <a:bodyPr/>
        <a:lstStyle/>
        <a:p>
          <a:r>
            <a:rPr lang="fr-CA" sz="3200" b="1" dirty="0" smtClean="0"/>
            <a:t>Évaluation des résidents</a:t>
          </a:r>
          <a:endParaRPr lang="fr-CA" sz="3200" b="1" dirty="0"/>
        </a:p>
      </dgm:t>
    </dgm:pt>
    <dgm:pt modelId="{4D8AB6AA-D8BA-4EA7-8E02-1642B8EBA2B6}" type="parTrans" cxnId="{CB61C5DC-51D1-4FED-9126-7C82C7F24D28}">
      <dgm:prSet/>
      <dgm:spPr/>
      <dgm:t>
        <a:bodyPr/>
        <a:lstStyle/>
        <a:p>
          <a:endParaRPr lang="fr-CA"/>
        </a:p>
      </dgm:t>
    </dgm:pt>
    <dgm:pt modelId="{5C030AA5-5CCF-4A02-8A00-692ADFFBF8D9}" type="sibTrans" cxnId="{CB61C5DC-51D1-4FED-9126-7C82C7F24D28}">
      <dgm:prSet/>
      <dgm:spPr/>
      <dgm:t>
        <a:bodyPr/>
        <a:lstStyle/>
        <a:p>
          <a:endParaRPr lang="fr-CA"/>
        </a:p>
      </dgm:t>
    </dgm:pt>
    <dgm:pt modelId="{FF5A7FCC-E36D-480B-B78D-1EE9D17FE389}">
      <dgm:prSet phldrT="[Texte]" custT="1"/>
      <dgm:spPr/>
      <dgm:t>
        <a:bodyPr/>
        <a:lstStyle/>
        <a:p>
          <a:r>
            <a:rPr lang="fr-CA" sz="2800" dirty="0" smtClean="0"/>
            <a:t>Stage intégré de médecine de famille</a:t>
          </a:r>
          <a:endParaRPr lang="fr-CA" sz="2800" dirty="0"/>
        </a:p>
      </dgm:t>
    </dgm:pt>
    <dgm:pt modelId="{8D97BDEC-6E67-4746-BC2E-4C704B5FDF8A}" type="parTrans" cxnId="{D8518003-64EA-449A-84A4-FE076BC24A89}">
      <dgm:prSet/>
      <dgm:spPr/>
      <dgm:t>
        <a:bodyPr/>
        <a:lstStyle/>
        <a:p>
          <a:endParaRPr lang="fr-CA"/>
        </a:p>
      </dgm:t>
    </dgm:pt>
    <dgm:pt modelId="{E71B20E0-0F85-463E-AF0F-755348B290E3}" type="sibTrans" cxnId="{D8518003-64EA-449A-84A4-FE076BC24A89}">
      <dgm:prSet/>
      <dgm:spPr/>
      <dgm:t>
        <a:bodyPr/>
        <a:lstStyle/>
        <a:p>
          <a:endParaRPr lang="fr-CA"/>
        </a:p>
      </dgm:t>
    </dgm:pt>
    <dgm:pt modelId="{C3E87D44-436E-45A5-8DB0-C908D68B9366}">
      <dgm:prSet phldrT="[Texte]" custT="1"/>
      <dgm:spPr/>
      <dgm:t>
        <a:bodyPr/>
        <a:lstStyle/>
        <a:p>
          <a:r>
            <a:rPr lang="fr-CA" sz="2800" dirty="0" smtClean="0"/>
            <a:t>Et tous les autres stages</a:t>
          </a:r>
          <a:endParaRPr lang="fr-CA" sz="2800" dirty="0"/>
        </a:p>
      </dgm:t>
    </dgm:pt>
    <dgm:pt modelId="{4F630A67-F6F2-4445-85FD-96D5A680201B}" type="parTrans" cxnId="{A4415B92-DF4B-4AB2-9EAE-D96977533157}">
      <dgm:prSet/>
      <dgm:spPr/>
      <dgm:t>
        <a:bodyPr/>
        <a:lstStyle/>
        <a:p>
          <a:endParaRPr lang="fr-CA"/>
        </a:p>
      </dgm:t>
    </dgm:pt>
    <dgm:pt modelId="{037408A3-637F-43E2-861E-417BE75A6B11}" type="sibTrans" cxnId="{A4415B92-DF4B-4AB2-9EAE-D96977533157}">
      <dgm:prSet/>
      <dgm:spPr/>
      <dgm:t>
        <a:bodyPr/>
        <a:lstStyle/>
        <a:p>
          <a:endParaRPr lang="fr-CA"/>
        </a:p>
      </dgm:t>
    </dgm:pt>
    <dgm:pt modelId="{7F35BAA3-BABA-4271-9AA2-760B3102EF35}" type="pres">
      <dgm:prSet presAssocID="{364E967B-EF96-426A-9D07-A4AFC8298318}" presName="theList" presStyleCnt="0">
        <dgm:presLayoutVars>
          <dgm:dir/>
          <dgm:animLvl val="lvl"/>
          <dgm:resizeHandles val="exact"/>
        </dgm:presLayoutVars>
      </dgm:prSet>
      <dgm:spPr/>
      <dgm:t>
        <a:bodyPr/>
        <a:lstStyle/>
        <a:p>
          <a:endParaRPr lang="fr-CA"/>
        </a:p>
      </dgm:t>
    </dgm:pt>
    <dgm:pt modelId="{122B9E8D-3267-4AF9-BC75-F4D2458B5F37}" type="pres">
      <dgm:prSet presAssocID="{316AB26C-D632-498F-B0B9-24E132CFB754}" presName="compNode" presStyleCnt="0"/>
      <dgm:spPr/>
    </dgm:pt>
    <dgm:pt modelId="{B41364C5-0458-446D-82FB-470DA698E888}" type="pres">
      <dgm:prSet presAssocID="{316AB26C-D632-498F-B0B9-24E132CFB754}" presName="aNode" presStyleLbl="bgShp" presStyleIdx="0" presStyleCnt="1"/>
      <dgm:spPr/>
      <dgm:t>
        <a:bodyPr/>
        <a:lstStyle/>
        <a:p>
          <a:endParaRPr lang="fr-CA"/>
        </a:p>
      </dgm:t>
    </dgm:pt>
    <dgm:pt modelId="{F43BEAE4-69DE-411B-A1C9-FF5A714F5D33}" type="pres">
      <dgm:prSet presAssocID="{316AB26C-D632-498F-B0B9-24E132CFB754}" presName="textNode" presStyleLbl="bgShp" presStyleIdx="0" presStyleCnt="1"/>
      <dgm:spPr/>
      <dgm:t>
        <a:bodyPr/>
        <a:lstStyle/>
        <a:p>
          <a:endParaRPr lang="fr-CA"/>
        </a:p>
      </dgm:t>
    </dgm:pt>
    <dgm:pt modelId="{EBB36095-7B57-4CA3-9BA8-82168A72C29D}" type="pres">
      <dgm:prSet presAssocID="{316AB26C-D632-498F-B0B9-24E132CFB754}" presName="compChildNode" presStyleCnt="0"/>
      <dgm:spPr/>
    </dgm:pt>
    <dgm:pt modelId="{B4CBC043-FF2B-4F24-8FD0-330E6CFC4633}" type="pres">
      <dgm:prSet presAssocID="{316AB26C-D632-498F-B0B9-24E132CFB754}" presName="theInnerList" presStyleCnt="0"/>
      <dgm:spPr/>
    </dgm:pt>
    <dgm:pt modelId="{E8DA0B22-63B6-4B18-9275-C6EE6F1F21C8}" type="pres">
      <dgm:prSet presAssocID="{FF5A7FCC-E36D-480B-B78D-1EE9D17FE389}" presName="childNode" presStyleLbl="node1" presStyleIdx="0" presStyleCnt="2">
        <dgm:presLayoutVars>
          <dgm:bulletEnabled val="1"/>
        </dgm:presLayoutVars>
      </dgm:prSet>
      <dgm:spPr/>
      <dgm:t>
        <a:bodyPr/>
        <a:lstStyle/>
        <a:p>
          <a:endParaRPr lang="fr-CA"/>
        </a:p>
      </dgm:t>
    </dgm:pt>
    <dgm:pt modelId="{D3789717-1863-4ED5-9AF5-4A1C28252AC6}" type="pres">
      <dgm:prSet presAssocID="{FF5A7FCC-E36D-480B-B78D-1EE9D17FE389}" presName="aSpace2" presStyleCnt="0"/>
      <dgm:spPr/>
    </dgm:pt>
    <dgm:pt modelId="{2A168A18-6935-41E5-BEBF-88CCA2B4F7E3}" type="pres">
      <dgm:prSet presAssocID="{C3E87D44-436E-45A5-8DB0-C908D68B9366}" presName="childNode" presStyleLbl="node1" presStyleIdx="1" presStyleCnt="2">
        <dgm:presLayoutVars>
          <dgm:bulletEnabled val="1"/>
        </dgm:presLayoutVars>
      </dgm:prSet>
      <dgm:spPr/>
      <dgm:t>
        <a:bodyPr/>
        <a:lstStyle/>
        <a:p>
          <a:endParaRPr lang="fr-CA"/>
        </a:p>
      </dgm:t>
    </dgm:pt>
  </dgm:ptLst>
  <dgm:cxnLst>
    <dgm:cxn modelId="{3811AA26-8FFA-014E-8406-9A79BE131903}" type="presOf" srcId="{364E967B-EF96-426A-9D07-A4AFC8298318}" destId="{7F35BAA3-BABA-4271-9AA2-760B3102EF35}" srcOrd="0" destOrd="0" presId="urn:microsoft.com/office/officeart/2005/8/layout/lProcess2"/>
    <dgm:cxn modelId="{673249DB-FCB8-EA4D-B694-42B319870BD8}" type="presOf" srcId="{FF5A7FCC-E36D-480B-B78D-1EE9D17FE389}" destId="{E8DA0B22-63B6-4B18-9275-C6EE6F1F21C8}" srcOrd="0" destOrd="0" presId="urn:microsoft.com/office/officeart/2005/8/layout/lProcess2"/>
    <dgm:cxn modelId="{1342D66D-E406-9C4A-A633-B7DDDED682C0}" type="presOf" srcId="{C3E87D44-436E-45A5-8DB0-C908D68B9366}" destId="{2A168A18-6935-41E5-BEBF-88CCA2B4F7E3}" srcOrd="0" destOrd="0" presId="urn:microsoft.com/office/officeart/2005/8/layout/lProcess2"/>
    <dgm:cxn modelId="{CB61C5DC-51D1-4FED-9126-7C82C7F24D28}" srcId="{364E967B-EF96-426A-9D07-A4AFC8298318}" destId="{316AB26C-D632-498F-B0B9-24E132CFB754}" srcOrd="0" destOrd="0" parTransId="{4D8AB6AA-D8BA-4EA7-8E02-1642B8EBA2B6}" sibTransId="{5C030AA5-5CCF-4A02-8A00-692ADFFBF8D9}"/>
    <dgm:cxn modelId="{D81A6B82-E171-574F-885D-7D06385D88C4}" type="presOf" srcId="{316AB26C-D632-498F-B0B9-24E132CFB754}" destId="{B41364C5-0458-446D-82FB-470DA698E888}" srcOrd="0" destOrd="0" presId="urn:microsoft.com/office/officeart/2005/8/layout/lProcess2"/>
    <dgm:cxn modelId="{D8518003-64EA-449A-84A4-FE076BC24A89}" srcId="{316AB26C-D632-498F-B0B9-24E132CFB754}" destId="{FF5A7FCC-E36D-480B-B78D-1EE9D17FE389}" srcOrd="0" destOrd="0" parTransId="{8D97BDEC-6E67-4746-BC2E-4C704B5FDF8A}" sibTransId="{E71B20E0-0F85-463E-AF0F-755348B290E3}"/>
    <dgm:cxn modelId="{A4415B92-DF4B-4AB2-9EAE-D96977533157}" srcId="{316AB26C-D632-498F-B0B9-24E132CFB754}" destId="{C3E87D44-436E-45A5-8DB0-C908D68B9366}" srcOrd="1" destOrd="0" parTransId="{4F630A67-F6F2-4445-85FD-96D5A680201B}" sibTransId="{037408A3-637F-43E2-861E-417BE75A6B11}"/>
    <dgm:cxn modelId="{43D133B3-3B1F-B449-A852-A43E5A110F65}" type="presOf" srcId="{316AB26C-D632-498F-B0B9-24E132CFB754}" destId="{F43BEAE4-69DE-411B-A1C9-FF5A714F5D33}" srcOrd="1" destOrd="0" presId="urn:microsoft.com/office/officeart/2005/8/layout/lProcess2"/>
    <dgm:cxn modelId="{686EC35B-0EFC-EE49-87F6-0CA41A303F6F}" type="presParOf" srcId="{7F35BAA3-BABA-4271-9AA2-760B3102EF35}" destId="{122B9E8D-3267-4AF9-BC75-F4D2458B5F37}" srcOrd="0" destOrd="0" presId="urn:microsoft.com/office/officeart/2005/8/layout/lProcess2"/>
    <dgm:cxn modelId="{D7685979-7747-5A41-BC30-8EDFC6B73C94}" type="presParOf" srcId="{122B9E8D-3267-4AF9-BC75-F4D2458B5F37}" destId="{B41364C5-0458-446D-82FB-470DA698E888}" srcOrd="0" destOrd="0" presId="urn:microsoft.com/office/officeart/2005/8/layout/lProcess2"/>
    <dgm:cxn modelId="{10803CC6-5CE6-424E-9BA1-F6E025632C5D}" type="presParOf" srcId="{122B9E8D-3267-4AF9-BC75-F4D2458B5F37}" destId="{F43BEAE4-69DE-411B-A1C9-FF5A714F5D33}" srcOrd="1" destOrd="0" presId="urn:microsoft.com/office/officeart/2005/8/layout/lProcess2"/>
    <dgm:cxn modelId="{3811D759-CF8D-C340-ADD7-680B320123FB}" type="presParOf" srcId="{122B9E8D-3267-4AF9-BC75-F4D2458B5F37}" destId="{EBB36095-7B57-4CA3-9BA8-82168A72C29D}" srcOrd="2" destOrd="0" presId="urn:microsoft.com/office/officeart/2005/8/layout/lProcess2"/>
    <dgm:cxn modelId="{551F4590-AF72-BF4E-AE2B-72C0F9FE39CC}" type="presParOf" srcId="{EBB36095-7B57-4CA3-9BA8-82168A72C29D}" destId="{B4CBC043-FF2B-4F24-8FD0-330E6CFC4633}" srcOrd="0" destOrd="0" presId="urn:microsoft.com/office/officeart/2005/8/layout/lProcess2"/>
    <dgm:cxn modelId="{FEF182D8-3EBF-0542-B9A4-8F135C64BC23}" type="presParOf" srcId="{B4CBC043-FF2B-4F24-8FD0-330E6CFC4633}" destId="{E8DA0B22-63B6-4B18-9275-C6EE6F1F21C8}" srcOrd="0" destOrd="0" presId="urn:microsoft.com/office/officeart/2005/8/layout/lProcess2"/>
    <dgm:cxn modelId="{B924DF6C-125E-F448-801D-931BCCAD437F}" type="presParOf" srcId="{B4CBC043-FF2B-4F24-8FD0-330E6CFC4633}" destId="{D3789717-1863-4ED5-9AF5-4A1C28252AC6}" srcOrd="1" destOrd="0" presId="urn:microsoft.com/office/officeart/2005/8/layout/lProcess2"/>
    <dgm:cxn modelId="{F534E4E6-4A59-7842-8002-356A01261640}" type="presParOf" srcId="{B4CBC043-FF2B-4F24-8FD0-330E6CFC4633}" destId="{2A168A18-6935-41E5-BEBF-88CCA2B4F7E3}"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C2A84F-BA45-49AE-9006-830CFBEDC421}"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fr-CA"/>
        </a:p>
      </dgm:t>
    </dgm:pt>
    <dgm:pt modelId="{062764A2-929F-410E-B358-6E6FFF746161}">
      <dgm:prSet phldrT="[Texte]"/>
      <dgm:spPr/>
      <dgm:t>
        <a:bodyPr/>
        <a:lstStyle/>
        <a:p>
          <a:r>
            <a:rPr lang="fr-CA" dirty="0" smtClean="0"/>
            <a:t>Semaines 1 à 3</a:t>
          </a:r>
          <a:endParaRPr lang="fr-CA" dirty="0"/>
        </a:p>
      </dgm:t>
    </dgm:pt>
    <dgm:pt modelId="{D21D9A04-6C88-4AB2-9443-0CF59C442849}" type="parTrans" cxnId="{763C1616-FE4A-4BF2-B857-0F38C715DA8B}">
      <dgm:prSet/>
      <dgm:spPr/>
      <dgm:t>
        <a:bodyPr/>
        <a:lstStyle/>
        <a:p>
          <a:endParaRPr lang="fr-CA"/>
        </a:p>
      </dgm:t>
    </dgm:pt>
    <dgm:pt modelId="{2A669A7B-D12C-4172-A89A-2298CD8CC44C}" type="sibTrans" cxnId="{763C1616-FE4A-4BF2-B857-0F38C715DA8B}">
      <dgm:prSet/>
      <dgm:spPr/>
      <dgm:t>
        <a:bodyPr/>
        <a:lstStyle/>
        <a:p>
          <a:endParaRPr lang="fr-CA"/>
        </a:p>
      </dgm:t>
    </dgm:pt>
    <dgm:pt modelId="{64BD6984-0EEF-41A6-8203-75DBA15B5EB1}">
      <dgm:prSet phldrT="[Texte]"/>
      <dgm:spPr/>
      <dgm:t>
        <a:bodyPr/>
        <a:lstStyle/>
        <a:p>
          <a:r>
            <a:rPr lang="fr-CA" dirty="0" smtClean="0"/>
            <a:t> Suivi des évaluations hors stage de médecine familiale</a:t>
          </a:r>
          <a:endParaRPr lang="fr-CA" dirty="0"/>
        </a:p>
      </dgm:t>
    </dgm:pt>
    <dgm:pt modelId="{8A65649F-FBC5-4B32-A31E-F6D382644263}" type="parTrans" cxnId="{015E65F2-0570-4708-BD09-ECE9E755E978}">
      <dgm:prSet/>
      <dgm:spPr/>
      <dgm:t>
        <a:bodyPr/>
        <a:lstStyle/>
        <a:p>
          <a:endParaRPr lang="fr-CA"/>
        </a:p>
      </dgm:t>
    </dgm:pt>
    <dgm:pt modelId="{63FC6A7A-0A2D-47E8-A11D-9ED8725D2317}" type="sibTrans" cxnId="{015E65F2-0570-4708-BD09-ECE9E755E978}">
      <dgm:prSet/>
      <dgm:spPr/>
      <dgm:t>
        <a:bodyPr/>
        <a:lstStyle/>
        <a:p>
          <a:endParaRPr lang="fr-CA"/>
        </a:p>
      </dgm:t>
    </dgm:pt>
    <dgm:pt modelId="{7124B2D3-197C-4DB1-B221-53A0177F95BA}">
      <dgm:prSet phldrT="[Texte]"/>
      <dgm:spPr/>
      <dgm:t>
        <a:bodyPr/>
        <a:lstStyle/>
        <a:p>
          <a:r>
            <a:rPr lang="fr-CA" dirty="0" smtClean="0"/>
            <a:t>Repérage des évaluations défavorables hors stage de médecine familiale</a:t>
          </a:r>
          <a:endParaRPr lang="fr-CA" dirty="0"/>
        </a:p>
      </dgm:t>
    </dgm:pt>
    <dgm:pt modelId="{B231CC87-E4B0-43E6-8B66-A16F2A5586A1}" type="parTrans" cxnId="{551E88F1-CFA9-4535-8096-56E50F4C1493}">
      <dgm:prSet/>
      <dgm:spPr/>
      <dgm:t>
        <a:bodyPr/>
        <a:lstStyle/>
        <a:p>
          <a:endParaRPr lang="fr-CA"/>
        </a:p>
      </dgm:t>
    </dgm:pt>
    <dgm:pt modelId="{4F98FD18-F529-46D7-9B62-CDB9D8608CD2}" type="sibTrans" cxnId="{551E88F1-CFA9-4535-8096-56E50F4C1493}">
      <dgm:prSet/>
      <dgm:spPr/>
      <dgm:t>
        <a:bodyPr/>
        <a:lstStyle/>
        <a:p>
          <a:endParaRPr lang="fr-CA"/>
        </a:p>
      </dgm:t>
    </dgm:pt>
    <dgm:pt modelId="{A9A50AF2-14A6-4EC9-B1BE-06C098DCE946}">
      <dgm:prSet phldrT="[Texte]"/>
      <dgm:spPr/>
      <dgm:t>
        <a:bodyPr/>
        <a:lstStyle/>
        <a:p>
          <a:r>
            <a:rPr lang="fr-CA" dirty="0" smtClean="0"/>
            <a:t>Production d’une grille de suivi* des évaluations</a:t>
          </a:r>
          <a:endParaRPr lang="fr-CA" dirty="0"/>
        </a:p>
      </dgm:t>
    </dgm:pt>
    <dgm:pt modelId="{AABA203C-6811-42D3-9A08-0691A7668D27}">
      <dgm:prSet phldrT="[Texte]"/>
      <dgm:spPr/>
      <dgm:t>
        <a:bodyPr/>
        <a:lstStyle/>
        <a:p>
          <a:r>
            <a:rPr lang="fr-CA" dirty="0" smtClean="0"/>
            <a:t>Construction d’un horaire général d’évaluation*</a:t>
          </a:r>
          <a:endParaRPr lang="fr-CA" dirty="0"/>
        </a:p>
      </dgm:t>
    </dgm:pt>
    <dgm:pt modelId="{3BC5BF24-180F-406C-AB3F-C89557BA9D76}">
      <dgm:prSet phldrT="[Texte]"/>
      <dgm:spPr/>
      <dgm:t>
        <a:bodyPr/>
        <a:lstStyle/>
        <a:p>
          <a:r>
            <a:rPr lang="fr-CA" dirty="0" smtClean="0"/>
            <a:t> Planification de l’année à venir</a:t>
          </a:r>
          <a:endParaRPr lang="fr-CA" dirty="0"/>
        </a:p>
      </dgm:t>
    </dgm:pt>
    <dgm:pt modelId="{945C9C04-78AF-4C32-94BE-7DD4837DA0AC}">
      <dgm:prSet phldrT="[Texte]">
        <dgm:style>
          <a:lnRef idx="0">
            <a:schemeClr val="accent2"/>
          </a:lnRef>
          <a:fillRef idx="3">
            <a:schemeClr val="accent2"/>
          </a:fillRef>
          <a:effectRef idx="3">
            <a:schemeClr val="accent2"/>
          </a:effectRef>
          <a:fontRef idx="minor">
            <a:schemeClr val="lt1"/>
          </a:fontRef>
        </dgm:style>
      </dgm:prSet>
      <dgm:spPr/>
      <dgm:t>
        <a:bodyPr/>
        <a:lstStyle/>
        <a:p>
          <a:r>
            <a:rPr lang="fr-CA" dirty="0" smtClean="0"/>
            <a:t>Mai-Juin</a:t>
          </a:r>
          <a:endParaRPr lang="fr-CA" dirty="0"/>
        </a:p>
      </dgm:t>
    </dgm:pt>
    <dgm:pt modelId="{DA4D776C-9F8E-4FF0-A098-AB4CD4B08CD9}" type="sibTrans" cxnId="{764054AD-59F3-4FFF-84AD-1DB7FF547B74}">
      <dgm:prSet/>
      <dgm:spPr/>
      <dgm:t>
        <a:bodyPr/>
        <a:lstStyle/>
        <a:p>
          <a:endParaRPr lang="fr-CA"/>
        </a:p>
      </dgm:t>
    </dgm:pt>
    <dgm:pt modelId="{D2A2A51F-02A2-4D32-8F79-DB61656B06E5}" type="parTrans" cxnId="{764054AD-59F3-4FFF-84AD-1DB7FF547B74}">
      <dgm:prSet/>
      <dgm:spPr/>
      <dgm:t>
        <a:bodyPr/>
        <a:lstStyle/>
        <a:p>
          <a:endParaRPr lang="fr-CA"/>
        </a:p>
      </dgm:t>
    </dgm:pt>
    <dgm:pt modelId="{864D5CEB-C4A8-4F13-9D94-C4EA005EC436}" type="sibTrans" cxnId="{BB70C388-F252-4F63-9E94-1E41E450D307}">
      <dgm:prSet/>
      <dgm:spPr/>
      <dgm:t>
        <a:bodyPr/>
        <a:lstStyle/>
        <a:p>
          <a:endParaRPr lang="fr-CA"/>
        </a:p>
      </dgm:t>
    </dgm:pt>
    <dgm:pt modelId="{403B2B15-81C2-47EF-B57E-97DA803AE919}" type="parTrans" cxnId="{BB70C388-F252-4F63-9E94-1E41E450D307}">
      <dgm:prSet/>
      <dgm:spPr/>
      <dgm:t>
        <a:bodyPr/>
        <a:lstStyle/>
        <a:p>
          <a:endParaRPr lang="fr-CA"/>
        </a:p>
      </dgm:t>
    </dgm:pt>
    <dgm:pt modelId="{E5BB4BBC-A45F-4B76-AAE5-A6F21CEE0F60}" type="sibTrans" cxnId="{8725DD4F-3172-4B0C-B1E6-D107C86A58BE}">
      <dgm:prSet/>
      <dgm:spPr/>
      <dgm:t>
        <a:bodyPr/>
        <a:lstStyle/>
        <a:p>
          <a:endParaRPr lang="fr-CA"/>
        </a:p>
      </dgm:t>
    </dgm:pt>
    <dgm:pt modelId="{D93155E3-0F06-4E7E-B19D-397AC7B4D017}" type="parTrans" cxnId="{8725DD4F-3172-4B0C-B1E6-D107C86A58BE}">
      <dgm:prSet/>
      <dgm:spPr/>
      <dgm:t>
        <a:bodyPr/>
        <a:lstStyle/>
        <a:p>
          <a:endParaRPr lang="fr-CA"/>
        </a:p>
      </dgm:t>
    </dgm:pt>
    <dgm:pt modelId="{F7B5BF0D-02CC-4401-B0D3-32C22AA3F005}" type="sibTrans" cxnId="{5A045C9C-1735-4453-9854-F139B1D3CF67}">
      <dgm:prSet/>
      <dgm:spPr/>
      <dgm:t>
        <a:bodyPr/>
        <a:lstStyle/>
        <a:p>
          <a:endParaRPr lang="fr-CA"/>
        </a:p>
      </dgm:t>
    </dgm:pt>
    <dgm:pt modelId="{9BAC15D2-05F6-4701-9C83-AF1FD91EC597}" type="parTrans" cxnId="{5A045C9C-1735-4453-9854-F139B1D3CF67}">
      <dgm:prSet/>
      <dgm:spPr/>
      <dgm:t>
        <a:bodyPr/>
        <a:lstStyle/>
        <a:p>
          <a:endParaRPr lang="fr-CA"/>
        </a:p>
      </dgm:t>
    </dgm:pt>
    <dgm:pt modelId="{E9905362-BB64-544F-985C-E8194011A173}">
      <dgm:prSet phldrT="[Texte]"/>
      <dgm:spPr/>
      <dgm:t>
        <a:bodyPr/>
        <a:lstStyle/>
        <a:p>
          <a:r>
            <a:rPr lang="fr-CA" dirty="0" smtClean="0"/>
            <a:t>Diffusion des dates de réunions du CLÉ</a:t>
          </a:r>
          <a:endParaRPr lang="fr-CA" dirty="0"/>
        </a:p>
      </dgm:t>
    </dgm:pt>
    <dgm:pt modelId="{B63ECF4D-7A98-D14E-A0F6-9C74B2C7B4DE}" type="parTrans" cxnId="{E260007F-DBFD-2B46-8057-3099A231D2B4}">
      <dgm:prSet/>
      <dgm:spPr/>
      <dgm:t>
        <a:bodyPr/>
        <a:lstStyle/>
        <a:p>
          <a:endParaRPr lang="fr-FR"/>
        </a:p>
      </dgm:t>
    </dgm:pt>
    <dgm:pt modelId="{3AA6BAFD-D76F-5A4A-AEA9-747A913D62EC}" type="sibTrans" cxnId="{E260007F-DBFD-2B46-8057-3099A231D2B4}">
      <dgm:prSet/>
      <dgm:spPr/>
      <dgm:t>
        <a:bodyPr/>
        <a:lstStyle/>
        <a:p>
          <a:endParaRPr lang="fr-FR"/>
        </a:p>
      </dgm:t>
    </dgm:pt>
    <dgm:pt modelId="{2A6D9C08-528C-B247-AB4C-43D3C5375E65}">
      <dgm:prSet phldrT="[Texte]"/>
      <dgm:spPr/>
      <dgm:t>
        <a:bodyPr/>
        <a:lstStyle/>
        <a:p>
          <a:r>
            <a:rPr lang="fr-CA" dirty="0" smtClean="0"/>
            <a:t>Semaine 3</a:t>
          </a:r>
          <a:endParaRPr lang="fr-CA" dirty="0"/>
        </a:p>
      </dgm:t>
    </dgm:pt>
    <dgm:pt modelId="{5482DB6F-D5AE-C044-9F0A-80C81A1F4A5C}" type="parTrans" cxnId="{8DC1C886-10CD-5F4C-836A-9439E5723CFE}">
      <dgm:prSet/>
      <dgm:spPr/>
      <dgm:t>
        <a:bodyPr/>
        <a:lstStyle/>
        <a:p>
          <a:endParaRPr lang="fr-FR"/>
        </a:p>
      </dgm:t>
    </dgm:pt>
    <dgm:pt modelId="{440A8B81-DA44-CB4C-BC50-9DB0D2E8B500}" type="sibTrans" cxnId="{8DC1C886-10CD-5F4C-836A-9439E5723CFE}">
      <dgm:prSet/>
      <dgm:spPr/>
      <dgm:t>
        <a:bodyPr/>
        <a:lstStyle/>
        <a:p>
          <a:endParaRPr lang="fr-FR"/>
        </a:p>
      </dgm:t>
    </dgm:pt>
    <dgm:pt modelId="{BDE373B5-280C-0948-8072-BC15F48ADEF5}">
      <dgm:prSet phldrT="[Texte]"/>
      <dgm:spPr/>
      <dgm:t>
        <a:bodyPr/>
        <a:lstStyle/>
        <a:p>
          <a:r>
            <a:rPr lang="fr-CA" dirty="0" smtClean="0"/>
            <a:t> Réunion du CLÉ</a:t>
          </a:r>
          <a:endParaRPr lang="fr-CA" dirty="0"/>
        </a:p>
      </dgm:t>
    </dgm:pt>
    <dgm:pt modelId="{FDC2C937-79C2-FD43-8E1E-75EF03D10E78}" type="parTrans" cxnId="{272DECEE-3E79-1D46-9CF8-CAE8A0F485B3}">
      <dgm:prSet/>
      <dgm:spPr/>
      <dgm:t>
        <a:bodyPr/>
        <a:lstStyle/>
        <a:p>
          <a:endParaRPr lang="fr-FR"/>
        </a:p>
      </dgm:t>
    </dgm:pt>
    <dgm:pt modelId="{6ECF5565-592A-564F-82C4-145C419E37F9}" type="sibTrans" cxnId="{272DECEE-3E79-1D46-9CF8-CAE8A0F485B3}">
      <dgm:prSet/>
      <dgm:spPr/>
      <dgm:t>
        <a:bodyPr/>
        <a:lstStyle/>
        <a:p>
          <a:endParaRPr lang="fr-FR"/>
        </a:p>
      </dgm:t>
    </dgm:pt>
    <dgm:pt modelId="{3168E841-5442-8C45-A96A-72F979AA0914}">
      <dgm:prSet phldrT="[Texte]"/>
      <dgm:spPr/>
      <dgm:t>
        <a:bodyPr/>
        <a:lstStyle/>
        <a:p>
          <a:r>
            <a:rPr lang="fr-CA" dirty="0" smtClean="0"/>
            <a:t>Préparation des évaluations formatives et sommatives des résidents du stage en cours</a:t>
          </a:r>
          <a:endParaRPr lang="fr-CA" dirty="0"/>
        </a:p>
      </dgm:t>
    </dgm:pt>
    <dgm:pt modelId="{D5C753C3-7572-7342-9695-404339C4DF0F}" type="parTrans" cxnId="{C0363808-A106-D845-9E73-216F946DDC24}">
      <dgm:prSet/>
      <dgm:spPr/>
      <dgm:t>
        <a:bodyPr/>
        <a:lstStyle/>
        <a:p>
          <a:endParaRPr lang="fr-FR"/>
        </a:p>
      </dgm:t>
    </dgm:pt>
    <dgm:pt modelId="{742F7A79-4743-BD4C-AFFD-7F8145D200F5}" type="sibTrans" cxnId="{C0363808-A106-D845-9E73-216F946DDC24}">
      <dgm:prSet/>
      <dgm:spPr/>
      <dgm:t>
        <a:bodyPr/>
        <a:lstStyle/>
        <a:p>
          <a:endParaRPr lang="fr-FR"/>
        </a:p>
      </dgm:t>
    </dgm:pt>
    <dgm:pt modelId="{F1C084B2-93D3-6C45-ACDA-647D875DCE32}">
      <dgm:prSet phldrT="[Texte]"/>
      <dgm:spPr/>
      <dgm:t>
        <a:bodyPr/>
        <a:lstStyle/>
        <a:p>
          <a:r>
            <a:rPr lang="fr-CA" dirty="0" smtClean="0"/>
            <a:t>Suivi des évaluations hors stage de médecine familiale - Recherche d’informations complémentaires </a:t>
          </a:r>
          <a:endParaRPr lang="fr-CA" dirty="0"/>
        </a:p>
      </dgm:t>
    </dgm:pt>
    <dgm:pt modelId="{C4284BA6-A444-CC4E-9360-688CC468C9A4}" type="parTrans" cxnId="{1459A116-32A7-134D-AAAD-AD4021C91A43}">
      <dgm:prSet/>
      <dgm:spPr/>
      <dgm:t>
        <a:bodyPr/>
        <a:lstStyle/>
        <a:p>
          <a:endParaRPr lang="fr-FR"/>
        </a:p>
      </dgm:t>
    </dgm:pt>
    <dgm:pt modelId="{35DC6C73-92B3-9748-8EF2-67DE919259CC}" type="sibTrans" cxnId="{1459A116-32A7-134D-AAAD-AD4021C91A43}">
      <dgm:prSet/>
      <dgm:spPr/>
      <dgm:t>
        <a:bodyPr/>
        <a:lstStyle/>
        <a:p>
          <a:endParaRPr lang="fr-FR"/>
        </a:p>
      </dgm:t>
    </dgm:pt>
    <dgm:pt modelId="{72A9DFF0-3DFA-4C4C-8BFF-B2715697AD14}">
      <dgm:prSet phldrT="[Texte]"/>
      <dgm:spPr/>
      <dgm:t>
        <a:bodyPr/>
        <a:lstStyle/>
        <a:p>
          <a:r>
            <a:rPr lang="fr-CA" dirty="0" smtClean="0"/>
            <a:t>Semaine 4</a:t>
          </a:r>
          <a:endParaRPr lang="fr-CA" dirty="0"/>
        </a:p>
      </dgm:t>
    </dgm:pt>
    <dgm:pt modelId="{FD1A12DD-0444-A945-8C1D-AD9141779C5B}" type="parTrans" cxnId="{CCE7CA8B-53B1-CB40-A3B0-58810B2356B7}">
      <dgm:prSet/>
      <dgm:spPr/>
      <dgm:t>
        <a:bodyPr/>
        <a:lstStyle/>
        <a:p>
          <a:endParaRPr lang="fr-FR"/>
        </a:p>
      </dgm:t>
    </dgm:pt>
    <dgm:pt modelId="{D0B0F1B7-03E0-7B47-A691-603FD310086C}" type="sibTrans" cxnId="{CCE7CA8B-53B1-CB40-A3B0-58810B2356B7}">
      <dgm:prSet/>
      <dgm:spPr/>
      <dgm:t>
        <a:bodyPr/>
        <a:lstStyle/>
        <a:p>
          <a:endParaRPr lang="fr-FR"/>
        </a:p>
      </dgm:t>
    </dgm:pt>
    <dgm:pt modelId="{3AA38967-659A-D54A-B1E3-42BED3C7A3E8}">
      <dgm:prSet phldrT="[Texte]"/>
      <dgm:spPr/>
      <dgm:t>
        <a:bodyPr/>
        <a:lstStyle/>
        <a:p>
          <a:r>
            <a:rPr lang="fr-CA" dirty="0" smtClean="0"/>
            <a:t> Rencontres des résidents</a:t>
          </a:r>
          <a:endParaRPr lang="fr-CA" dirty="0"/>
        </a:p>
      </dgm:t>
    </dgm:pt>
    <dgm:pt modelId="{C1BF519D-FE91-6F49-A501-E39CD65138A9}" type="parTrans" cxnId="{A9601328-FEE3-9F40-8893-699C445E3FA4}">
      <dgm:prSet/>
      <dgm:spPr/>
      <dgm:t>
        <a:bodyPr/>
        <a:lstStyle/>
        <a:p>
          <a:endParaRPr lang="fr-FR"/>
        </a:p>
      </dgm:t>
    </dgm:pt>
    <dgm:pt modelId="{6C61C1FA-44B2-004D-B864-8DC5BE63CE9B}" type="sibTrans" cxnId="{A9601328-FEE3-9F40-8893-699C445E3FA4}">
      <dgm:prSet/>
      <dgm:spPr/>
      <dgm:t>
        <a:bodyPr/>
        <a:lstStyle/>
        <a:p>
          <a:endParaRPr lang="fr-FR"/>
        </a:p>
      </dgm:t>
    </dgm:pt>
    <dgm:pt modelId="{1D007964-0778-D94F-A734-A9D5E7A77633}">
      <dgm:prSet phldrT="[Texte]"/>
      <dgm:spPr/>
      <dgm:t>
        <a:bodyPr/>
        <a:lstStyle/>
        <a:p>
          <a:r>
            <a:rPr lang="fr-CA" dirty="0" smtClean="0"/>
            <a:t>Remise des évaluations formatives et sommatives</a:t>
          </a:r>
          <a:endParaRPr lang="fr-CA" dirty="0"/>
        </a:p>
      </dgm:t>
    </dgm:pt>
    <dgm:pt modelId="{9D699849-F223-BD48-94D6-BFD0EEECDFB7}" type="parTrans" cxnId="{E7793C44-9461-794D-901F-9352E81CC7CE}">
      <dgm:prSet/>
      <dgm:spPr/>
      <dgm:t>
        <a:bodyPr/>
        <a:lstStyle/>
        <a:p>
          <a:endParaRPr lang="fr-FR"/>
        </a:p>
      </dgm:t>
    </dgm:pt>
    <dgm:pt modelId="{C1F1A3BA-274F-434A-9C6E-C1F9E46C418A}" type="sibTrans" cxnId="{E7793C44-9461-794D-901F-9352E81CC7CE}">
      <dgm:prSet/>
      <dgm:spPr/>
      <dgm:t>
        <a:bodyPr/>
        <a:lstStyle/>
        <a:p>
          <a:endParaRPr lang="fr-FR"/>
        </a:p>
      </dgm:t>
    </dgm:pt>
    <dgm:pt modelId="{138C85CE-0DB3-3843-95F5-F40ECC796FED}">
      <dgm:prSet phldrT="[Texte]">
        <dgm:style>
          <a:lnRef idx="0">
            <a:schemeClr val="accent2"/>
          </a:lnRef>
          <a:fillRef idx="3">
            <a:schemeClr val="accent2"/>
          </a:fillRef>
          <a:effectRef idx="3">
            <a:schemeClr val="accent2"/>
          </a:effectRef>
          <a:fontRef idx="minor">
            <a:schemeClr val="lt1"/>
          </a:fontRef>
        </dgm:style>
      </dgm:prSet>
      <dgm:spPr/>
      <dgm:t>
        <a:bodyPr/>
        <a:lstStyle/>
        <a:p>
          <a:r>
            <a:rPr lang="fr-CA" dirty="0" smtClean="0"/>
            <a:t>Avril</a:t>
          </a:r>
          <a:endParaRPr lang="fr-CA" dirty="0"/>
        </a:p>
      </dgm:t>
    </dgm:pt>
    <dgm:pt modelId="{666BE64D-59CE-E94E-A040-D7DF69A6D8C1}" type="parTrans" cxnId="{13C3C5FC-146D-6140-BB7C-B975FF6EDD6A}">
      <dgm:prSet/>
      <dgm:spPr/>
      <dgm:t>
        <a:bodyPr/>
        <a:lstStyle/>
        <a:p>
          <a:endParaRPr lang="fr-FR"/>
        </a:p>
      </dgm:t>
    </dgm:pt>
    <dgm:pt modelId="{F4720697-8182-694B-A84F-F030057DEC4E}" type="sibTrans" cxnId="{13C3C5FC-146D-6140-BB7C-B975FF6EDD6A}">
      <dgm:prSet/>
      <dgm:spPr/>
      <dgm:t>
        <a:bodyPr/>
        <a:lstStyle/>
        <a:p>
          <a:endParaRPr lang="fr-FR"/>
        </a:p>
      </dgm:t>
    </dgm:pt>
    <dgm:pt modelId="{92B7ACB4-F648-7549-A29F-FB958BC8AD52}">
      <dgm:prSet phldrT="[Texte]"/>
      <dgm:spPr/>
      <dgm:t>
        <a:bodyPr/>
        <a:lstStyle/>
        <a:p>
          <a:r>
            <a:rPr lang="fr-CA" dirty="0" smtClean="0"/>
            <a:t> Évaluation du programme local</a:t>
          </a:r>
          <a:endParaRPr lang="fr-CA" dirty="0"/>
        </a:p>
      </dgm:t>
    </dgm:pt>
    <dgm:pt modelId="{49AD347B-75FC-0C4F-984B-1208193F5136}" type="parTrans" cxnId="{E6A0E4F3-B81F-4C43-998D-6AA67A79098C}">
      <dgm:prSet/>
      <dgm:spPr/>
      <dgm:t>
        <a:bodyPr/>
        <a:lstStyle/>
        <a:p>
          <a:endParaRPr lang="fr-FR"/>
        </a:p>
      </dgm:t>
    </dgm:pt>
    <dgm:pt modelId="{5E298C63-B801-CC41-BC45-B8601947E44D}" type="sibTrans" cxnId="{E6A0E4F3-B81F-4C43-998D-6AA67A79098C}">
      <dgm:prSet/>
      <dgm:spPr/>
      <dgm:t>
        <a:bodyPr/>
        <a:lstStyle/>
        <a:p>
          <a:endParaRPr lang="fr-FR"/>
        </a:p>
      </dgm:t>
    </dgm:pt>
    <dgm:pt modelId="{3F09B55D-FAA6-484C-93B3-6BA4A28F3C28}">
      <dgm:prSet phldrT="[Texte]"/>
      <dgm:spPr/>
      <dgm:t>
        <a:bodyPr/>
        <a:lstStyle/>
        <a:p>
          <a:r>
            <a:rPr lang="fr-CA" dirty="0" smtClean="0"/>
            <a:t>Préparation et administration du questionnaire annyme d'évaluation du programme local</a:t>
          </a:r>
          <a:endParaRPr lang="fr-CA" dirty="0"/>
        </a:p>
      </dgm:t>
    </dgm:pt>
    <dgm:pt modelId="{4D9C21F5-6F47-1A49-9019-9D5FA13C5B29}" type="parTrans" cxnId="{57E9D94C-3916-3440-AE26-637AEE2980D9}">
      <dgm:prSet/>
      <dgm:spPr/>
      <dgm:t>
        <a:bodyPr/>
        <a:lstStyle/>
        <a:p>
          <a:endParaRPr lang="fr-FR"/>
        </a:p>
      </dgm:t>
    </dgm:pt>
    <dgm:pt modelId="{8DFA4D91-1B10-DE4C-A99D-F9D99057E1BB}" type="sibTrans" cxnId="{57E9D94C-3916-3440-AE26-637AEE2980D9}">
      <dgm:prSet/>
      <dgm:spPr/>
      <dgm:t>
        <a:bodyPr/>
        <a:lstStyle/>
        <a:p>
          <a:endParaRPr lang="fr-FR"/>
        </a:p>
      </dgm:t>
    </dgm:pt>
    <dgm:pt modelId="{97B977C7-67E6-6149-8D7B-0430CA0F621B}">
      <dgm:prSet phldrT="[Texte]"/>
      <dgm:spPr/>
      <dgm:t>
        <a:bodyPr/>
        <a:lstStyle/>
        <a:p>
          <a:r>
            <a:rPr lang="fr-CA" dirty="0" smtClean="0"/>
            <a:t>Préparation d’une synthèse des réponses</a:t>
          </a:r>
          <a:endParaRPr lang="fr-CA" dirty="0"/>
        </a:p>
      </dgm:t>
    </dgm:pt>
    <dgm:pt modelId="{C5354E62-6C04-5D41-8922-DEA4B81BEF3A}" type="parTrans" cxnId="{FFAA1BB8-8A65-2A4F-9839-7E604381856C}">
      <dgm:prSet/>
      <dgm:spPr/>
      <dgm:t>
        <a:bodyPr/>
        <a:lstStyle/>
        <a:p>
          <a:endParaRPr lang="fr-FR"/>
        </a:p>
      </dgm:t>
    </dgm:pt>
    <dgm:pt modelId="{BF37CFB5-6131-554D-A5DE-0276545A4976}" type="sibTrans" cxnId="{FFAA1BB8-8A65-2A4F-9839-7E604381856C}">
      <dgm:prSet/>
      <dgm:spPr/>
      <dgm:t>
        <a:bodyPr/>
        <a:lstStyle/>
        <a:p>
          <a:endParaRPr lang="fr-FR"/>
        </a:p>
      </dgm:t>
    </dgm:pt>
    <dgm:pt modelId="{C320FED8-8878-1640-99DA-840B706BD945}">
      <dgm:prSet phldrT="[Texte]">
        <dgm:style>
          <a:lnRef idx="0">
            <a:schemeClr val="accent2"/>
          </a:lnRef>
          <a:fillRef idx="3">
            <a:schemeClr val="accent2"/>
          </a:fillRef>
          <a:effectRef idx="3">
            <a:schemeClr val="accent2"/>
          </a:effectRef>
          <a:fontRef idx="minor">
            <a:schemeClr val="lt1"/>
          </a:fontRef>
        </dgm:style>
      </dgm:prSet>
      <dgm:spPr/>
      <dgm:t>
        <a:bodyPr/>
        <a:lstStyle/>
        <a:p>
          <a:r>
            <a:rPr lang="fr-CA" dirty="0" smtClean="0"/>
            <a:t>Juin</a:t>
          </a:r>
          <a:endParaRPr lang="fr-CA" dirty="0"/>
        </a:p>
      </dgm:t>
    </dgm:pt>
    <dgm:pt modelId="{5A4A4BD6-EA81-4947-AB87-EA13DBA4A080}" type="parTrans" cxnId="{E91A45EE-0DEC-3F4B-AF0F-CB849A630FCA}">
      <dgm:prSet/>
      <dgm:spPr/>
      <dgm:t>
        <a:bodyPr/>
        <a:lstStyle/>
        <a:p>
          <a:endParaRPr lang="fr-FR"/>
        </a:p>
      </dgm:t>
    </dgm:pt>
    <dgm:pt modelId="{C2B731ED-423D-874A-B39B-F255C86E6CFD}" type="sibTrans" cxnId="{E91A45EE-0DEC-3F4B-AF0F-CB849A630FCA}">
      <dgm:prSet/>
      <dgm:spPr/>
      <dgm:t>
        <a:bodyPr/>
        <a:lstStyle/>
        <a:p>
          <a:endParaRPr lang="fr-FR"/>
        </a:p>
      </dgm:t>
    </dgm:pt>
    <dgm:pt modelId="{034FF607-8ED3-BC4D-8366-F443743BC751}">
      <dgm:prSet phldrT="[Texte]"/>
      <dgm:spPr/>
      <dgm:t>
        <a:bodyPr/>
        <a:lstStyle/>
        <a:p>
          <a:r>
            <a:rPr lang="fr-CA" dirty="0" smtClean="0"/>
            <a:t> Amélioration du programme local</a:t>
          </a:r>
          <a:endParaRPr lang="fr-CA" dirty="0"/>
        </a:p>
      </dgm:t>
    </dgm:pt>
    <dgm:pt modelId="{1FC04DFE-B408-334F-8964-B13B019214DA}" type="parTrans" cxnId="{FFA48399-821D-0C40-98AD-C9CB7F86FE1A}">
      <dgm:prSet/>
      <dgm:spPr/>
      <dgm:t>
        <a:bodyPr/>
        <a:lstStyle/>
        <a:p>
          <a:endParaRPr lang="fr-FR"/>
        </a:p>
      </dgm:t>
    </dgm:pt>
    <dgm:pt modelId="{524C1AAB-B299-7142-A11D-C4D9C3C0EEA5}" type="sibTrans" cxnId="{FFA48399-821D-0C40-98AD-C9CB7F86FE1A}">
      <dgm:prSet/>
      <dgm:spPr/>
      <dgm:t>
        <a:bodyPr/>
        <a:lstStyle/>
        <a:p>
          <a:endParaRPr lang="fr-FR"/>
        </a:p>
      </dgm:t>
    </dgm:pt>
    <dgm:pt modelId="{F22F2AD7-5AF6-944F-8DF3-2F8775CF9F7E}">
      <dgm:prSet phldrT="[Texte]"/>
      <dgm:spPr/>
      <dgm:t>
        <a:bodyPr/>
        <a:lstStyle/>
        <a:p>
          <a:r>
            <a:rPr lang="fr-CA" dirty="0" smtClean="0"/>
            <a:t>Présentation de la synthèse aux enseignants lors de la journée annuelle de l’UMF</a:t>
          </a:r>
          <a:endParaRPr lang="fr-CA" dirty="0"/>
        </a:p>
      </dgm:t>
    </dgm:pt>
    <dgm:pt modelId="{D9EA6361-8708-3C44-A6E2-70966A14E2A4}" type="parTrans" cxnId="{6BABECED-B45A-9443-B405-04E93F9C9DF9}">
      <dgm:prSet/>
      <dgm:spPr/>
      <dgm:t>
        <a:bodyPr/>
        <a:lstStyle/>
        <a:p>
          <a:endParaRPr lang="fr-FR"/>
        </a:p>
      </dgm:t>
    </dgm:pt>
    <dgm:pt modelId="{DFC832D0-67E7-4148-BE9F-4EB0E98EDD9D}" type="sibTrans" cxnId="{6BABECED-B45A-9443-B405-04E93F9C9DF9}">
      <dgm:prSet/>
      <dgm:spPr/>
      <dgm:t>
        <a:bodyPr/>
        <a:lstStyle/>
        <a:p>
          <a:endParaRPr lang="fr-FR"/>
        </a:p>
      </dgm:t>
    </dgm:pt>
    <dgm:pt modelId="{BADF9B18-F166-CF41-A0CE-D7D6B9C7D8E5}">
      <dgm:prSet phldrT="[Texte]"/>
      <dgm:spPr/>
      <dgm:t>
        <a:bodyPr/>
        <a:lstStyle/>
        <a:p>
          <a:r>
            <a:rPr lang="fr-CA" dirty="0" smtClean="0"/>
            <a:t>Adoption des correctifs pour l’année académique à venir</a:t>
          </a:r>
          <a:endParaRPr lang="fr-CA" dirty="0"/>
        </a:p>
      </dgm:t>
    </dgm:pt>
    <dgm:pt modelId="{90E04652-AA77-D245-8D53-9A5B5B6BFD60}" type="parTrans" cxnId="{9D7516E7-40CB-0244-9F9B-EA67AD3927BC}">
      <dgm:prSet/>
      <dgm:spPr/>
      <dgm:t>
        <a:bodyPr/>
        <a:lstStyle/>
        <a:p>
          <a:endParaRPr lang="fr-FR"/>
        </a:p>
      </dgm:t>
    </dgm:pt>
    <dgm:pt modelId="{6B8498A6-6BA8-D84C-AD95-8FBF471BE1C3}" type="sibTrans" cxnId="{9D7516E7-40CB-0244-9F9B-EA67AD3927BC}">
      <dgm:prSet/>
      <dgm:spPr/>
      <dgm:t>
        <a:bodyPr/>
        <a:lstStyle/>
        <a:p>
          <a:endParaRPr lang="fr-FR"/>
        </a:p>
      </dgm:t>
    </dgm:pt>
    <dgm:pt modelId="{1DDFCEE7-995A-CD4D-9CEA-EAF31875A44E}">
      <dgm:prSet phldrT="[Texte]"/>
      <dgm:spPr/>
      <dgm:t>
        <a:bodyPr/>
        <a:lstStyle/>
        <a:p>
          <a:r>
            <a:rPr lang="fr-CA" dirty="0" smtClean="0"/>
            <a:t>Semaine 4</a:t>
          </a:r>
          <a:endParaRPr lang="fr-CA" dirty="0"/>
        </a:p>
      </dgm:t>
    </dgm:pt>
    <dgm:pt modelId="{3045C389-CB15-534D-87C3-493FCD73DA00}" type="parTrans" cxnId="{F9E8F615-76D4-094A-9C44-F74B2920FDE6}">
      <dgm:prSet/>
      <dgm:spPr/>
      <dgm:t>
        <a:bodyPr/>
        <a:lstStyle/>
        <a:p>
          <a:endParaRPr lang="fr-FR"/>
        </a:p>
      </dgm:t>
    </dgm:pt>
    <dgm:pt modelId="{643B7B31-3914-8A40-9BFD-0F6E10F32D8E}" type="sibTrans" cxnId="{F9E8F615-76D4-094A-9C44-F74B2920FDE6}">
      <dgm:prSet/>
      <dgm:spPr/>
      <dgm:t>
        <a:bodyPr/>
        <a:lstStyle/>
        <a:p>
          <a:endParaRPr lang="fr-FR"/>
        </a:p>
      </dgm:t>
    </dgm:pt>
    <dgm:pt modelId="{BF9041B0-C2FC-874C-8BBD-6244F7998EBB}">
      <dgm:prSet phldrT="[Texte]"/>
      <dgm:spPr/>
      <dgm:t>
        <a:bodyPr/>
        <a:lstStyle/>
        <a:p>
          <a:r>
            <a:rPr lang="fr-CA" dirty="0" smtClean="0"/>
            <a:t> Planification des rencontres du prochain stage</a:t>
          </a:r>
          <a:endParaRPr lang="fr-CA" dirty="0"/>
        </a:p>
      </dgm:t>
    </dgm:pt>
    <dgm:pt modelId="{FA588D6C-995A-D84A-8C37-D2FEBB5B7D6D}" type="parTrans" cxnId="{0190E9E2-C057-3D4E-8084-DD063E68EA8F}">
      <dgm:prSet/>
      <dgm:spPr/>
      <dgm:t>
        <a:bodyPr/>
        <a:lstStyle/>
        <a:p>
          <a:endParaRPr lang="fr-FR"/>
        </a:p>
      </dgm:t>
    </dgm:pt>
    <dgm:pt modelId="{27A5544B-013F-944D-AD05-81B020B8FF91}" type="sibTrans" cxnId="{0190E9E2-C057-3D4E-8084-DD063E68EA8F}">
      <dgm:prSet/>
      <dgm:spPr/>
      <dgm:t>
        <a:bodyPr/>
        <a:lstStyle/>
        <a:p>
          <a:endParaRPr lang="fr-FR"/>
        </a:p>
      </dgm:t>
    </dgm:pt>
    <dgm:pt modelId="{717C0E22-6331-6944-BD5E-AEC8F3D71EBC}">
      <dgm:prSet phldrT="[Texte]"/>
      <dgm:spPr/>
      <dgm:t>
        <a:bodyPr/>
        <a:lstStyle/>
        <a:p>
          <a:r>
            <a:rPr lang="fr-CA" dirty="0" smtClean="0"/>
            <a:t>Création de l'horaire des rencontres des résidents pour la période suivante</a:t>
          </a:r>
          <a:endParaRPr lang="fr-CA" dirty="0"/>
        </a:p>
      </dgm:t>
    </dgm:pt>
    <dgm:pt modelId="{D6858438-0460-3E45-ABC7-8C658D55CA9F}" type="parTrans" cxnId="{0AD0DA13-4399-7543-BB28-CCB27F019AC3}">
      <dgm:prSet/>
      <dgm:spPr/>
      <dgm:t>
        <a:bodyPr/>
        <a:lstStyle/>
        <a:p>
          <a:endParaRPr lang="fr-FR"/>
        </a:p>
      </dgm:t>
    </dgm:pt>
    <dgm:pt modelId="{B4C344E4-7481-A248-8E7E-90E32DFF14B2}" type="sibTrans" cxnId="{0AD0DA13-4399-7543-BB28-CCB27F019AC3}">
      <dgm:prSet/>
      <dgm:spPr/>
      <dgm:t>
        <a:bodyPr/>
        <a:lstStyle/>
        <a:p>
          <a:endParaRPr lang="fr-FR"/>
        </a:p>
      </dgm:t>
    </dgm:pt>
    <dgm:pt modelId="{442FD692-4C09-FC48-8187-C6516BFDC10A}">
      <dgm:prSet phldrT="[Texte]"/>
      <dgm:spPr/>
      <dgm:t>
        <a:bodyPr/>
        <a:lstStyle/>
        <a:p>
          <a:r>
            <a:rPr lang="fr-CA" dirty="0" smtClean="0"/>
            <a:t>Suivi des résidents en difficulté et construction de plan de remédiation</a:t>
          </a:r>
          <a:endParaRPr lang="fr-CA" dirty="0"/>
        </a:p>
      </dgm:t>
    </dgm:pt>
    <dgm:pt modelId="{0CCEBAF9-7347-0141-8848-392FAF569033}" type="parTrans" cxnId="{CF727CAA-80BF-F744-9030-E4C852523C84}">
      <dgm:prSet/>
      <dgm:spPr/>
      <dgm:t>
        <a:bodyPr/>
        <a:lstStyle/>
        <a:p>
          <a:endParaRPr lang="fr-FR"/>
        </a:p>
      </dgm:t>
    </dgm:pt>
    <dgm:pt modelId="{3ECD9921-B9AE-C943-8C0A-61B4C3AB45CF}" type="sibTrans" cxnId="{CF727CAA-80BF-F744-9030-E4C852523C84}">
      <dgm:prSet/>
      <dgm:spPr/>
      <dgm:t>
        <a:bodyPr/>
        <a:lstStyle/>
        <a:p>
          <a:endParaRPr lang="fr-FR"/>
        </a:p>
      </dgm:t>
    </dgm:pt>
    <dgm:pt modelId="{A3C759ED-8E70-4D40-8818-E1B8951DBC09}" type="pres">
      <dgm:prSet presAssocID="{9BC2A84F-BA45-49AE-9006-830CFBEDC421}" presName="Name0" presStyleCnt="0">
        <dgm:presLayoutVars>
          <dgm:chMax/>
          <dgm:chPref val="3"/>
          <dgm:dir/>
          <dgm:animOne val="branch"/>
          <dgm:animLvl val="lvl"/>
        </dgm:presLayoutVars>
      </dgm:prSet>
      <dgm:spPr/>
      <dgm:t>
        <a:bodyPr/>
        <a:lstStyle/>
        <a:p>
          <a:endParaRPr lang="fr-FR"/>
        </a:p>
      </dgm:t>
    </dgm:pt>
    <dgm:pt modelId="{E4522600-F785-46F3-A9C5-944882875952}" type="pres">
      <dgm:prSet presAssocID="{945C9C04-78AF-4C32-94BE-7DD4837DA0AC}" presName="composite" presStyleCnt="0"/>
      <dgm:spPr/>
    </dgm:pt>
    <dgm:pt modelId="{1D74B58D-0D56-4CF6-9FCF-6C7674092555}" type="pres">
      <dgm:prSet presAssocID="{945C9C04-78AF-4C32-94BE-7DD4837DA0AC}" presName="FirstChild" presStyleLbl="revTx" presStyleIdx="0" presStyleCnt="14">
        <dgm:presLayoutVars>
          <dgm:chMax val="0"/>
          <dgm:chPref val="0"/>
          <dgm:bulletEnabled val="1"/>
        </dgm:presLayoutVars>
      </dgm:prSet>
      <dgm:spPr/>
      <dgm:t>
        <a:bodyPr/>
        <a:lstStyle/>
        <a:p>
          <a:endParaRPr lang="fr-CA"/>
        </a:p>
      </dgm:t>
    </dgm:pt>
    <dgm:pt modelId="{5D4A5321-5C7B-49EC-B508-F52E0014FD60}" type="pres">
      <dgm:prSet presAssocID="{945C9C04-78AF-4C32-94BE-7DD4837DA0AC}" presName="Parent" presStyleLbl="alignNode1" presStyleIdx="0" presStyleCnt="7">
        <dgm:presLayoutVars>
          <dgm:chMax val="3"/>
          <dgm:chPref val="3"/>
          <dgm:bulletEnabled val="1"/>
        </dgm:presLayoutVars>
      </dgm:prSet>
      <dgm:spPr/>
      <dgm:t>
        <a:bodyPr/>
        <a:lstStyle/>
        <a:p>
          <a:endParaRPr lang="fr-CA"/>
        </a:p>
      </dgm:t>
    </dgm:pt>
    <dgm:pt modelId="{41D9682C-46EB-47DA-891E-1EDD97FDAE51}" type="pres">
      <dgm:prSet presAssocID="{945C9C04-78AF-4C32-94BE-7DD4837DA0AC}" presName="Accent" presStyleLbl="parChTrans1D1" presStyleIdx="0" presStyleCnt="7"/>
      <dgm:spPr/>
    </dgm:pt>
    <dgm:pt modelId="{53C4493E-18C9-4E27-BC83-ABD06870EE85}" type="pres">
      <dgm:prSet presAssocID="{945C9C04-78AF-4C32-94BE-7DD4837DA0AC}" presName="Child" presStyleLbl="revTx" presStyleIdx="1" presStyleCnt="14">
        <dgm:presLayoutVars>
          <dgm:chMax val="0"/>
          <dgm:chPref val="0"/>
          <dgm:bulletEnabled val="1"/>
        </dgm:presLayoutVars>
      </dgm:prSet>
      <dgm:spPr/>
      <dgm:t>
        <a:bodyPr/>
        <a:lstStyle/>
        <a:p>
          <a:endParaRPr lang="fr-CA"/>
        </a:p>
      </dgm:t>
    </dgm:pt>
    <dgm:pt modelId="{FD0C0509-8803-48D7-A3B8-3E2D9CC5D144}" type="pres">
      <dgm:prSet presAssocID="{DA4D776C-9F8E-4FF0-A098-AB4CD4B08CD9}" presName="sibTrans" presStyleCnt="0"/>
      <dgm:spPr/>
    </dgm:pt>
    <dgm:pt modelId="{EB22A9C6-7B1C-471A-BEBE-383853BF6180}" type="pres">
      <dgm:prSet presAssocID="{062764A2-929F-410E-B358-6E6FFF746161}" presName="composite" presStyleCnt="0"/>
      <dgm:spPr/>
    </dgm:pt>
    <dgm:pt modelId="{87FD727C-0EB0-494F-AC21-66754503F43F}" type="pres">
      <dgm:prSet presAssocID="{062764A2-929F-410E-B358-6E6FFF746161}" presName="FirstChild" presStyleLbl="revTx" presStyleIdx="2" presStyleCnt="14">
        <dgm:presLayoutVars>
          <dgm:chMax val="0"/>
          <dgm:chPref val="0"/>
          <dgm:bulletEnabled val="1"/>
        </dgm:presLayoutVars>
      </dgm:prSet>
      <dgm:spPr/>
      <dgm:t>
        <a:bodyPr/>
        <a:lstStyle/>
        <a:p>
          <a:endParaRPr lang="fr-FR"/>
        </a:p>
      </dgm:t>
    </dgm:pt>
    <dgm:pt modelId="{2CF5D6C3-8263-4EA1-A7EF-CF6846E1B684}" type="pres">
      <dgm:prSet presAssocID="{062764A2-929F-410E-B358-6E6FFF746161}" presName="Parent" presStyleLbl="alignNode1" presStyleIdx="1" presStyleCnt="7">
        <dgm:presLayoutVars>
          <dgm:chMax val="3"/>
          <dgm:chPref val="3"/>
          <dgm:bulletEnabled val="1"/>
        </dgm:presLayoutVars>
      </dgm:prSet>
      <dgm:spPr/>
      <dgm:t>
        <a:bodyPr/>
        <a:lstStyle/>
        <a:p>
          <a:endParaRPr lang="fr-FR"/>
        </a:p>
      </dgm:t>
    </dgm:pt>
    <dgm:pt modelId="{69893F84-CB35-4120-9CE7-5A3BDD4CADF6}" type="pres">
      <dgm:prSet presAssocID="{062764A2-929F-410E-B358-6E6FFF746161}" presName="Accent" presStyleLbl="parChTrans1D1" presStyleIdx="1" presStyleCnt="7"/>
      <dgm:spPr/>
    </dgm:pt>
    <dgm:pt modelId="{A1C7681E-FBA7-480C-B64E-3DA7CAF5D2B2}" type="pres">
      <dgm:prSet presAssocID="{062764A2-929F-410E-B358-6E6FFF746161}" presName="Child" presStyleLbl="revTx" presStyleIdx="3" presStyleCnt="14">
        <dgm:presLayoutVars>
          <dgm:chMax val="0"/>
          <dgm:chPref val="0"/>
          <dgm:bulletEnabled val="1"/>
        </dgm:presLayoutVars>
      </dgm:prSet>
      <dgm:spPr/>
      <dgm:t>
        <a:bodyPr/>
        <a:lstStyle/>
        <a:p>
          <a:endParaRPr lang="fr-CA"/>
        </a:p>
      </dgm:t>
    </dgm:pt>
    <dgm:pt modelId="{CAA63AA1-EDD9-4049-94C1-11A60213B73B}" type="pres">
      <dgm:prSet presAssocID="{2A669A7B-D12C-4172-A89A-2298CD8CC44C}" presName="sibTrans" presStyleCnt="0"/>
      <dgm:spPr/>
    </dgm:pt>
    <dgm:pt modelId="{595E47A9-262B-BD4D-AEBA-23ADC5EB4C4C}" type="pres">
      <dgm:prSet presAssocID="{2A6D9C08-528C-B247-AB4C-43D3C5375E65}" presName="composite" presStyleCnt="0"/>
      <dgm:spPr/>
    </dgm:pt>
    <dgm:pt modelId="{DC9018EA-6E5C-9A41-BA56-F5CA5B7867A8}" type="pres">
      <dgm:prSet presAssocID="{2A6D9C08-528C-B247-AB4C-43D3C5375E65}" presName="FirstChild" presStyleLbl="revTx" presStyleIdx="4" presStyleCnt="14">
        <dgm:presLayoutVars>
          <dgm:chMax val="0"/>
          <dgm:chPref val="0"/>
          <dgm:bulletEnabled val="1"/>
        </dgm:presLayoutVars>
      </dgm:prSet>
      <dgm:spPr/>
      <dgm:t>
        <a:bodyPr/>
        <a:lstStyle/>
        <a:p>
          <a:endParaRPr lang="fr-FR"/>
        </a:p>
      </dgm:t>
    </dgm:pt>
    <dgm:pt modelId="{5D60D7BD-E6EC-AA40-A5F7-4E8AE1CBD971}" type="pres">
      <dgm:prSet presAssocID="{2A6D9C08-528C-B247-AB4C-43D3C5375E65}" presName="Parent" presStyleLbl="alignNode1" presStyleIdx="2" presStyleCnt="7">
        <dgm:presLayoutVars>
          <dgm:chMax val="3"/>
          <dgm:chPref val="3"/>
          <dgm:bulletEnabled val="1"/>
        </dgm:presLayoutVars>
      </dgm:prSet>
      <dgm:spPr/>
      <dgm:t>
        <a:bodyPr/>
        <a:lstStyle/>
        <a:p>
          <a:endParaRPr lang="fr-FR"/>
        </a:p>
      </dgm:t>
    </dgm:pt>
    <dgm:pt modelId="{71BB8783-08C8-3240-904F-FC1F9C62503A}" type="pres">
      <dgm:prSet presAssocID="{2A6D9C08-528C-B247-AB4C-43D3C5375E65}" presName="Accent" presStyleLbl="parChTrans1D1" presStyleIdx="2" presStyleCnt="7"/>
      <dgm:spPr/>
    </dgm:pt>
    <dgm:pt modelId="{59AB3D0E-8E17-CB41-B22E-35ADF1B53AE6}" type="pres">
      <dgm:prSet presAssocID="{2A6D9C08-528C-B247-AB4C-43D3C5375E65}" presName="Child" presStyleLbl="revTx" presStyleIdx="5" presStyleCnt="14">
        <dgm:presLayoutVars>
          <dgm:chMax val="0"/>
          <dgm:chPref val="0"/>
          <dgm:bulletEnabled val="1"/>
        </dgm:presLayoutVars>
      </dgm:prSet>
      <dgm:spPr/>
      <dgm:t>
        <a:bodyPr/>
        <a:lstStyle/>
        <a:p>
          <a:endParaRPr lang="fr-FR"/>
        </a:p>
      </dgm:t>
    </dgm:pt>
    <dgm:pt modelId="{4CDED68C-3B8E-B947-8186-C0D221DB1BEB}" type="pres">
      <dgm:prSet presAssocID="{440A8B81-DA44-CB4C-BC50-9DB0D2E8B500}" presName="sibTrans" presStyleCnt="0"/>
      <dgm:spPr/>
    </dgm:pt>
    <dgm:pt modelId="{0E8D729F-CA22-AE43-BF25-49E2FBA3837D}" type="pres">
      <dgm:prSet presAssocID="{72A9DFF0-3DFA-4C4C-8BFF-B2715697AD14}" presName="composite" presStyleCnt="0"/>
      <dgm:spPr/>
    </dgm:pt>
    <dgm:pt modelId="{A938E0BB-FA10-A94C-B702-0EE72378B8A2}" type="pres">
      <dgm:prSet presAssocID="{72A9DFF0-3DFA-4C4C-8BFF-B2715697AD14}" presName="FirstChild" presStyleLbl="revTx" presStyleIdx="6" presStyleCnt="14">
        <dgm:presLayoutVars>
          <dgm:chMax val="0"/>
          <dgm:chPref val="0"/>
          <dgm:bulletEnabled val="1"/>
        </dgm:presLayoutVars>
      </dgm:prSet>
      <dgm:spPr/>
      <dgm:t>
        <a:bodyPr/>
        <a:lstStyle/>
        <a:p>
          <a:endParaRPr lang="fr-FR"/>
        </a:p>
      </dgm:t>
    </dgm:pt>
    <dgm:pt modelId="{6249082B-4DD4-FC4D-B726-0479AFBEB87F}" type="pres">
      <dgm:prSet presAssocID="{72A9DFF0-3DFA-4C4C-8BFF-B2715697AD14}" presName="Parent" presStyleLbl="alignNode1" presStyleIdx="3" presStyleCnt="7">
        <dgm:presLayoutVars>
          <dgm:chMax val="3"/>
          <dgm:chPref val="3"/>
          <dgm:bulletEnabled val="1"/>
        </dgm:presLayoutVars>
      </dgm:prSet>
      <dgm:spPr/>
      <dgm:t>
        <a:bodyPr/>
        <a:lstStyle/>
        <a:p>
          <a:endParaRPr lang="fr-FR"/>
        </a:p>
      </dgm:t>
    </dgm:pt>
    <dgm:pt modelId="{08D940C6-83AF-CE42-BEFD-7D5A91DE4CC1}" type="pres">
      <dgm:prSet presAssocID="{72A9DFF0-3DFA-4C4C-8BFF-B2715697AD14}" presName="Accent" presStyleLbl="parChTrans1D1" presStyleIdx="3" presStyleCnt="7"/>
      <dgm:spPr/>
    </dgm:pt>
    <dgm:pt modelId="{521DFDF7-C248-064C-B611-9A8C7269230A}" type="pres">
      <dgm:prSet presAssocID="{72A9DFF0-3DFA-4C4C-8BFF-B2715697AD14}" presName="Child" presStyleLbl="revTx" presStyleIdx="7" presStyleCnt="14">
        <dgm:presLayoutVars>
          <dgm:chMax val="0"/>
          <dgm:chPref val="0"/>
          <dgm:bulletEnabled val="1"/>
        </dgm:presLayoutVars>
      </dgm:prSet>
      <dgm:spPr/>
      <dgm:t>
        <a:bodyPr/>
        <a:lstStyle/>
        <a:p>
          <a:endParaRPr lang="fr-FR"/>
        </a:p>
      </dgm:t>
    </dgm:pt>
    <dgm:pt modelId="{201E83E6-1103-E045-87A2-6922EDF685B4}" type="pres">
      <dgm:prSet presAssocID="{D0B0F1B7-03E0-7B47-A691-603FD310086C}" presName="sibTrans" presStyleCnt="0"/>
      <dgm:spPr/>
    </dgm:pt>
    <dgm:pt modelId="{EAB0937D-0875-5242-B9A7-17D31755F05F}" type="pres">
      <dgm:prSet presAssocID="{1DDFCEE7-995A-CD4D-9CEA-EAF31875A44E}" presName="composite" presStyleCnt="0"/>
      <dgm:spPr/>
    </dgm:pt>
    <dgm:pt modelId="{21E4208F-BDC0-9840-B308-DD7405E7250A}" type="pres">
      <dgm:prSet presAssocID="{1DDFCEE7-995A-CD4D-9CEA-EAF31875A44E}" presName="FirstChild" presStyleLbl="revTx" presStyleIdx="8" presStyleCnt="14">
        <dgm:presLayoutVars>
          <dgm:chMax val="0"/>
          <dgm:chPref val="0"/>
          <dgm:bulletEnabled val="1"/>
        </dgm:presLayoutVars>
      </dgm:prSet>
      <dgm:spPr/>
      <dgm:t>
        <a:bodyPr/>
        <a:lstStyle/>
        <a:p>
          <a:endParaRPr lang="fr-FR"/>
        </a:p>
      </dgm:t>
    </dgm:pt>
    <dgm:pt modelId="{7BCB8816-5982-2440-A71E-FADA2247F3A2}" type="pres">
      <dgm:prSet presAssocID="{1DDFCEE7-995A-CD4D-9CEA-EAF31875A44E}" presName="Parent" presStyleLbl="alignNode1" presStyleIdx="4" presStyleCnt="7">
        <dgm:presLayoutVars>
          <dgm:chMax val="3"/>
          <dgm:chPref val="3"/>
          <dgm:bulletEnabled val="1"/>
        </dgm:presLayoutVars>
      </dgm:prSet>
      <dgm:spPr/>
      <dgm:t>
        <a:bodyPr/>
        <a:lstStyle/>
        <a:p>
          <a:endParaRPr lang="fr-FR"/>
        </a:p>
      </dgm:t>
    </dgm:pt>
    <dgm:pt modelId="{26480BDA-28A1-0F43-9C6D-99706BE461DD}" type="pres">
      <dgm:prSet presAssocID="{1DDFCEE7-995A-CD4D-9CEA-EAF31875A44E}" presName="Accent" presStyleLbl="parChTrans1D1" presStyleIdx="4" presStyleCnt="7"/>
      <dgm:spPr/>
    </dgm:pt>
    <dgm:pt modelId="{273DC6D4-46CA-D740-A22C-6E7220F47F07}" type="pres">
      <dgm:prSet presAssocID="{1DDFCEE7-995A-CD4D-9CEA-EAF31875A44E}" presName="Child" presStyleLbl="revTx" presStyleIdx="9" presStyleCnt="14">
        <dgm:presLayoutVars>
          <dgm:chMax val="0"/>
          <dgm:chPref val="0"/>
          <dgm:bulletEnabled val="1"/>
        </dgm:presLayoutVars>
      </dgm:prSet>
      <dgm:spPr/>
      <dgm:t>
        <a:bodyPr/>
        <a:lstStyle/>
        <a:p>
          <a:endParaRPr lang="fr-FR"/>
        </a:p>
      </dgm:t>
    </dgm:pt>
    <dgm:pt modelId="{ADB30CA7-C005-C847-9A1D-B0094DB96A5E}" type="pres">
      <dgm:prSet presAssocID="{643B7B31-3914-8A40-9BFD-0F6E10F32D8E}" presName="sibTrans" presStyleCnt="0"/>
      <dgm:spPr/>
    </dgm:pt>
    <dgm:pt modelId="{446A2297-BB8B-1B4A-9984-035243A88697}" type="pres">
      <dgm:prSet presAssocID="{138C85CE-0DB3-3843-95F5-F40ECC796FED}" presName="composite" presStyleCnt="0"/>
      <dgm:spPr/>
    </dgm:pt>
    <dgm:pt modelId="{C77A546C-D82F-7D44-9869-63776F897FEF}" type="pres">
      <dgm:prSet presAssocID="{138C85CE-0DB3-3843-95F5-F40ECC796FED}" presName="FirstChild" presStyleLbl="revTx" presStyleIdx="10" presStyleCnt="14">
        <dgm:presLayoutVars>
          <dgm:chMax val="0"/>
          <dgm:chPref val="0"/>
          <dgm:bulletEnabled val="1"/>
        </dgm:presLayoutVars>
      </dgm:prSet>
      <dgm:spPr/>
      <dgm:t>
        <a:bodyPr/>
        <a:lstStyle/>
        <a:p>
          <a:endParaRPr lang="fr-FR"/>
        </a:p>
      </dgm:t>
    </dgm:pt>
    <dgm:pt modelId="{5EC79FA7-8076-3A41-9BEF-B1AFF97FFC5A}" type="pres">
      <dgm:prSet presAssocID="{138C85CE-0DB3-3843-95F5-F40ECC796FED}" presName="Parent" presStyleLbl="alignNode1" presStyleIdx="5" presStyleCnt="7">
        <dgm:presLayoutVars>
          <dgm:chMax val="3"/>
          <dgm:chPref val="3"/>
          <dgm:bulletEnabled val="1"/>
        </dgm:presLayoutVars>
      </dgm:prSet>
      <dgm:spPr/>
      <dgm:t>
        <a:bodyPr/>
        <a:lstStyle/>
        <a:p>
          <a:endParaRPr lang="fr-FR"/>
        </a:p>
      </dgm:t>
    </dgm:pt>
    <dgm:pt modelId="{68205F73-B5CD-3547-8AF7-1DB58B4741C0}" type="pres">
      <dgm:prSet presAssocID="{138C85CE-0DB3-3843-95F5-F40ECC796FED}" presName="Accent" presStyleLbl="parChTrans1D1" presStyleIdx="5" presStyleCnt="7" custLinFactNeighborX="138" custLinFactNeighborY="-45109"/>
      <dgm:spPr/>
    </dgm:pt>
    <dgm:pt modelId="{22F5229D-D782-E545-B053-2BCEBF0D54C8}" type="pres">
      <dgm:prSet presAssocID="{138C85CE-0DB3-3843-95F5-F40ECC796FED}" presName="Child" presStyleLbl="revTx" presStyleIdx="11" presStyleCnt="14">
        <dgm:presLayoutVars>
          <dgm:chMax val="0"/>
          <dgm:chPref val="0"/>
          <dgm:bulletEnabled val="1"/>
        </dgm:presLayoutVars>
      </dgm:prSet>
      <dgm:spPr/>
      <dgm:t>
        <a:bodyPr/>
        <a:lstStyle/>
        <a:p>
          <a:endParaRPr lang="fr-FR"/>
        </a:p>
      </dgm:t>
    </dgm:pt>
    <dgm:pt modelId="{81C1B03E-718D-5546-84D1-B87F5AC3DBFC}" type="pres">
      <dgm:prSet presAssocID="{F4720697-8182-694B-A84F-F030057DEC4E}" presName="sibTrans" presStyleCnt="0"/>
      <dgm:spPr/>
    </dgm:pt>
    <dgm:pt modelId="{8BCB3D29-B78E-1A42-9BB7-CBF34AF716E4}" type="pres">
      <dgm:prSet presAssocID="{C320FED8-8878-1640-99DA-840B706BD945}" presName="composite" presStyleCnt="0"/>
      <dgm:spPr/>
    </dgm:pt>
    <dgm:pt modelId="{114D1383-3493-9949-A5C4-B96B85E21097}" type="pres">
      <dgm:prSet presAssocID="{C320FED8-8878-1640-99DA-840B706BD945}" presName="FirstChild" presStyleLbl="revTx" presStyleIdx="12" presStyleCnt="14">
        <dgm:presLayoutVars>
          <dgm:chMax val="0"/>
          <dgm:chPref val="0"/>
          <dgm:bulletEnabled val="1"/>
        </dgm:presLayoutVars>
      </dgm:prSet>
      <dgm:spPr/>
      <dgm:t>
        <a:bodyPr/>
        <a:lstStyle/>
        <a:p>
          <a:endParaRPr lang="fr-FR"/>
        </a:p>
      </dgm:t>
    </dgm:pt>
    <dgm:pt modelId="{1904CF38-1849-D943-9DBD-6253D6A41940}" type="pres">
      <dgm:prSet presAssocID="{C320FED8-8878-1640-99DA-840B706BD945}" presName="Parent" presStyleLbl="alignNode1" presStyleIdx="6" presStyleCnt="7">
        <dgm:presLayoutVars>
          <dgm:chMax val="3"/>
          <dgm:chPref val="3"/>
          <dgm:bulletEnabled val="1"/>
        </dgm:presLayoutVars>
      </dgm:prSet>
      <dgm:spPr/>
      <dgm:t>
        <a:bodyPr/>
        <a:lstStyle/>
        <a:p>
          <a:endParaRPr lang="fr-FR"/>
        </a:p>
      </dgm:t>
    </dgm:pt>
    <dgm:pt modelId="{954D458B-382D-6948-9EB0-80A305C12CFF}" type="pres">
      <dgm:prSet presAssocID="{C320FED8-8878-1640-99DA-840B706BD945}" presName="Accent" presStyleLbl="parChTrans1D1" presStyleIdx="6" presStyleCnt="7"/>
      <dgm:spPr/>
    </dgm:pt>
    <dgm:pt modelId="{DCF2D1D7-77D4-DA40-A5C3-5833240FC490}" type="pres">
      <dgm:prSet presAssocID="{C320FED8-8878-1640-99DA-840B706BD945}" presName="Child" presStyleLbl="revTx" presStyleIdx="13" presStyleCnt="14">
        <dgm:presLayoutVars>
          <dgm:chMax val="0"/>
          <dgm:chPref val="0"/>
          <dgm:bulletEnabled val="1"/>
        </dgm:presLayoutVars>
      </dgm:prSet>
      <dgm:spPr/>
      <dgm:t>
        <a:bodyPr/>
        <a:lstStyle/>
        <a:p>
          <a:endParaRPr lang="fr-FR"/>
        </a:p>
      </dgm:t>
    </dgm:pt>
  </dgm:ptLst>
  <dgm:cxnLst>
    <dgm:cxn modelId="{015E65F2-0570-4708-BD09-ECE9E755E978}" srcId="{062764A2-929F-410E-B358-6E6FFF746161}" destId="{64BD6984-0EEF-41A6-8203-75DBA15B5EB1}" srcOrd="0" destOrd="0" parTransId="{8A65649F-FBC5-4B32-A31E-F6D382644263}" sibTransId="{63FC6A7A-0A2D-47E8-A11D-9ED8725D2317}"/>
    <dgm:cxn modelId="{F227F317-A25F-4443-9AB9-D1A9F8B7CD73}" type="presOf" srcId="{72A9DFF0-3DFA-4C4C-8BFF-B2715697AD14}" destId="{6249082B-4DD4-FC4D-B726-0479AFBEB87F}" srcOrd="0" destOrd="0" presId="urn:microsoft.com/office/officeart/2011/layout/TabList"/>
    <dgm:cxn modelId="{DAC09CCB-7E79-D347-A6F3-2AC6128AF80C}" type="presOf" srcId="{C320FED8-8878-1640-99DA-840B706BD945}" destId="{1904CF38-1849-D943-9DBD-6253D6A41940}" srcOrd="0" destOrd="0" presId="urn:microsoft.com/office/officeart/2011/layout/TabList"/>
    <dgm:cxn modelId="{E6A0E4F3-B81F-4C43-998D-6AA67A79098C}" srcId="{138C85CE-0DB3-3843-95F5-F40ECC796FED}" destId="{92B7ACB4-F648-7549-A29F-FB958BC8AD52}" srcOrd="0" destOrd="0" parTransId="{49AD347B-75FC-0C4F-984B-1208193F5136}" sibTransId="{5E298C63-B801-CC41-BC45-B8601947E44D}"/>
    <dgm:cxn modelId="{09492B06-50CA-E043-98A5-BFF521AE2BA2}" type="presOf" srcId="{138C85CE-0DB3-3843-95F5-F40ECC796FED}" destId="{5EC79FA7-8076-3A41-9BEF-B1AFF97FFC5A}" srcOrd="0" destOrd="0" presId="urn:microsoft.com/office/officeart/2011/layout/TabList"/>
    <dgm:cxn modelId="{BB70C388-F252-4F63-9E94-1E41E450D307}" srcId="{945C9C04-78AF-4C32-94BE-7DD4837DA0AC}" destId="{A9A50AF2-14A6-4EC9-B1BE-06C098DCE946}" srcOrd="2" destOrd="0" parTransId="{403B2B15-81C2-47EF-B57E-97DA803AE919}" sibTransId="{864D5CEB-C4A8-4F13-9D94-C4EA005EC436}"/>
    <dgm:cxn modelId="{551E88F1-CFA9-4535-8096-56E50F4C1493}" srcId="{062764A2-929F-410E-B358-6E6FFF746161}" destId="{7124B2D3-197C-4DB1-B221-53A0177F95BA}" srcOrd="1" destOrd="0" parTransId="{B231CC87-E4B0-43E6-8B66-A16F2A5586A1}" sibTransId="{4F98FD18-F529-46D7-9B62-CDB9D8608CD2}"/>
    <dgm:cxn modelId="{764054AD-59F3-4FFF-84AD-1DB7FF547B74}" srcId="{9BC2A84F-BA45-49AE-9006-830CFBEDC421}" destId="{945C9C04-78AF-4C32-94BE-7DD4837DA0AC}" srcOrd="0" destOrd="0" parTransId="{D2A2A51F-02A2-4D32-8F79-DB61656B06E5}" sibTransId="{DA4D776C-9F8E-4FF0-A098-AB4CD4B08CD9}"/>
    <dgm:cxn modelId="{4292D7B9-9BED-E341-BF99-BBB3B6E44278}" type="presOf" srcId="{E9905362-BB64-544F-985C-E8194011A173}" destId="{53C4493E-18C9-4E27-BC83-ABD06870EE85}" srcOrd="0" destOrd="2" presId="urn:microsoft.com/office/officeart/2011/layout/TabList"/>
    <dgm:cxn modelId="{9D7516E7-40CB-0244-9F9B-EA67AD3927BC}" srcId="{C320FED8-8878-1640-99DA-840B706BD945}" destId="{BADF9B18-F166-CF41-A0CE-D7D6B9C7D8E5}" srcOrd="2" destOrd="0" parTransId="{90E04652-AA77-D245-8D53-9A5B5B6BFD60}" sibTransId="{6B8498A6-6BA8-D84C-AD95-8FBF471BE1C3}"/>
    <dgm:cxn modelId="{C0363808-A106-D845-9E73-216F946DDC24}" srcId="{2A6D9C08-528C-B247-AB4C-43D3C5375E65}" destId="{3168E841-5442-8C45-A96A-72F979AA0914}" srcOrd="1" destOrd="0" parTransId="{D5C753C3-7572-7342-9695-404339C4DF0F}" sibTransId="{742F7A79-4743-BD4C-AFFD-7F8145D200F5}"/>
    <dgm:cxn modelId="{6EFBF5C8-F950-7449-9469-4A1F51B06235}" type="presOf" srcId="{717C0E22-6331-6944-BD5E-AEC8F3D71EBC}" destId="{273DC6D4-46CA-D740-A22C-6E7220F47F07}" srcOrd="0" destOrd="0" presId="urn:microsoft.com/office/officeart/2011/layout/TabList"/>
    <dgm:cxn modelId="{13C3C5FC-146D-6140-BB7C-B975FF6EDD6A}" srcId="{9BC2A84F-BA45-49AE-9006-830CFBEDC421}" destId="{138C85CE-0DB3-3843-95F5-F40ECC796FED}" srcOrd="5" destOrd="0" parTransId="{666BE64D-59CE-E94E-A040-D7DF69A6D8C1}" sibTransId="{F4720697-8182-694B-A84F-F030057DEC4E}"/>
    <dgm:cxn modelId="{E1FB719B-BF0A-E949-8B7D-6A4A4EB5D733}" type="presOf" srcId="{945C9C04-78AF-4C32-94BE-7DD4837DA0AC}" destId="{5D4A5321-5C7B-49EC-B508-F52E0014FD60}" srcOrd="0" destOrd="0" presId="urn:microsoft.com/office/officeart/2011/layout/TabList"/>
    <dgm:cxn modelId="{FFCB1D30-6635-424F-A9A8-33E1482438D3}" type="presOf" srcId="{3AA38967-659A-D54A-B1E3-42BED3C7A3E8}" destId="{A938E0BB-FA10-A94C-B702-0EE72378B8A2}" srcOrd="0" destOrd="0" presId="urn:microsoft.com/office/officeart/2011/layout/TabList"/>
    <dgm:cxn modelId="{B7CFA5BC-4CBF-5A49-A16D-594194E1F035}" type="presOf" srcId="{2A6D9C08-528C-B247-AB4C-43D3C5375E65}" destId="{5D60D7BD-E6EC-AA40-A5F7-4E8AE1CBD971}" srcOrd="0" destOrd="0" presId="urn:microsoft.com/office/officeart/2011/layout/TabList"/>
    <dgm:cxn modelId="{CCBDB6EC-7A3F-264E-9BA4-1C9E2B223D3F}" type="presOf" srcId="{97B977C7-67E6-6149-8D7B-0430CA0F621B}" destId="{22F5229D-D782-E545-B053-2BCEBF0D54C8}" srcOrd="0" destOrd="1" presId="urn:microsoft.com/office/officeart/2011/layout/TabList"/>
    <dgm:cxn modelId="{AEA81714-8A9F-4447-8D1A-BCA7BA8A7102}" type="presOf" srcId="{442FD692-4C09-FC48-8187-C6516BFDC10A}" destId="{59AB3D0E-8E17-CB41-B22E-35ADF1B53AE6}" srcOrd="0" destOrd="1" presId="urn:microsoft.com/office/officeart/2011/layout/TabList"/>
    <dgm:cxn modelId="{FFA48399-821D-0C40-98AD-C9CB7F86FE1A}" srcId="{C320FED8-8878-1640-99DA-840B706BD945}" destId="{034FF607-8ED3-BC4D-8366-F443743BC751}" srcOrd="0" destOrd="0" parTransId="{1FC04DFE-B408-334F-8964-B13B019214DA}" sibTransId="{524C1AAB-B299-7142-A11D-C4D9C3C0EEA5}"/>
    <dgm:cxn modelId="{21141CE5-2B89-E34B-98F9-12D4CAE51C3F}" type="presOf" srcId="{BDE373B5-280C-0948-8072-BC15F48ADEF5}" destId="{DC9018EA-6E5C-9A41-BA56-F5CA5B7867A8}" srcOrd="0" destOrd="0" presId="urn:microsoft.com/office/officeart/2011/layout/TabList"/>
    <dgm:cxn modelId="{FDA12B1F-037D-2445-836F-CCC3C25B2F9C}" type="presOf" srcId="{062764A2-929F-410E-B358-6E6FFF746161}" destId="{2CF5D6C3-8263-4EA1-A7EF-CF6846E1B684}" srcOrd="0" destOrd="0" presId="urn:microsoft.com/office/officeart/2011/layout/TabList"/>
    <dgm:cxn modelId="{E4371EED-A863-C34E-9A50-57FBEFFFE3D7}" type="presOf" srcId="{A9A50AF2-14A6-4EC9-B1BE-06C098DCE946}" destId="{53C4493E-18C9-4E27-BC83-ABD06870EE85}" srcOrd="0" destOrd="1" presId="urn:microsoft.com/office/officeart/2011/layout/TabList"/>
    <dgm:cxn modelId="{763C1616-FE4A-4BF2-B857-0F38C715DA8B}" srcId="{9BC2A84F-BA45-49AE-9006-830CFBEDC421}" destId="{062764A2-929F-410E-B358-6E6FFF746161}" srcOrd="1" destOrd="0" parTransId="{D21D9A04-6C88-4AB2-9443-0CF59C442849}" sibTransId="{2A669A7B-D12C-4172-A89A-2298CD8CC44C}"/>
    <dgm:cxn modelId="{B1036544-BE3F-EA46-97B2-F60D305943C6}" type="presOf" srcId="{92B7ACB4-F648-7549-A29F-FB958BC8AD52}" destId="{C77A546C-D82F-7D44-9869-63776F897FEF}" srcOrd="0" destOrd="0" presId="urn:microsoft.com/office/officeart/2011/layout/TabList"/>
    <dgm:cxn modelId="{5A045C9C-1735-4453-9854-F139B1D3CF67}" srcId="{945C9C04-78AF-4C32-94BE-7DD4837DA0AC}" destId="{3BC5BF24-180F-406C-AB3F-C89557BA9D76}" srcOrd="0" destOrd="0" parTransId="{9BAC15D2-05F6-4701-9C83-AF1FD91EC597}" sibTransId="{F7B5BF0D-02CC-4401-B0D3-32C22AA3F005}"/>
    <dgm:cxn modelId="{B392644D-E5DA-7840-8F18-51F2C203AE1E}" type="presOf" srcId="{BF9041B0-C2FC-874C-8BBD-6244F7998EBB}" destId="{21E4208F-BDC0-9840-B308-DD7405E7250A}" srcOrd="0" destOrd="0" presId="urn:microsoft.com/office/officeart/2011/layout/TabList"/>
    <dgm:cxn modelId="{8DC1C886-10CD-5F4C-836A-9439E5723CFE}" srcId="{9BC2A84F-BA45-49AE-9006-830CFBEDC421}" destId="{2A6D9C08-528C-B247-AB4C-43D3C5375E65}" srcOrd="2" destOrd="0" parTransId="{5482DB6F-D5AE-C044-9F0A-80C81A1F4A5C}" sibTransId="{440A8B81-DA44-CB4C-BC50-9DB0D2E8B500}"/>
    <dgm:cxn modelId="{2CE59264-5E6B-FA47-A529-16FF2474DA4D}" type="presOf" srcId="{64BD6984-0EEF-41A6-8203-75DBA15B5EB1}" destId="{87FD727C-0EB0-494F-AC21-66754503F43F}" srcOrd="0" destOrd="0" presId="urn:microsoft.com/office/officeart/2011/layout/TabList"/>
    <dgm:cxn modelId="{B82B9EDB-8825-ED47-BBCA-AA332A551D58}" type="presOf" srcId="{F1C084B2-93D3-6C45-ACDA-647D875DCE32}" destId="{59AB3D0E-8E17-CB41-B22E-35ADF1B53AE6}" srcOrd="0" destOrd="2" presId="urn:microsoft.com/office/officeart/2011/layout/TabList"/>
    <dgm:cxn modelId="{2F4B433C-FC0A-A341-A49D-414B95BD15BA}" type="presOf" srcId="{9BC2A84F-BA45-49AE-9006-830CFBEDC421}" destId="{A3C759ED-8E70-4D40-8818-E1B8951DBC09}" srcOrd="0" destOrd="0" presId="urn:microsoft.com/office/officeart/2011/layout/TabList"/>
    <dgm:cxn modelId="{FEA4E182-D110-9948-90F7-C95DCCA4DD28}" type="presOf" srcId="{F22F2AD7-5AF6-944F-8DF3-2F8775CF9F7E}" destId="{DCF2D1D7-77D4-DA40-A5C3-5833240FC490}" srcOrd="0" destOrd="0" presId="urn:microsoft.com/office/officeart/2011/layout/TabList"/>
    <dgm:cxn modelId="{CFBDBB8F-5123-F645-973E-E6E543A7001C}" type="presOf" srcId="{034FF607-8ED3-BC4D-8366-F443743BC751}" destId="{114D1383-3493-9949-A5C4-B96B85E21097}" srcOrd="0" destOrd="0" presId="urn:microsoft.com/office/officeart/2011/layout/TabList"/>
    <dgm:cxn modelId="{AC096DC3-7EA2-1044-A973-DECBBBA10190}" type="presOf" srcId="{AABA203C-6811-42D3-9A08-0691A7668D27}" destId="{53C4493E-18C9-4E27-BC83-ABD06870EE85}" srcOrd="0" destOrd="0" presId="urn:microsoft.com/office/officeart/2011/layout/TabList"/>
    <dgm:cxn modelId="{CCE7CA8B-53B1-CB40-A3B0-58810B2356B7}" srcId="{9BC2A84F-BA45-49AE-9006-830CFBEDC421}" destId="{72A9DFF0-3DFA-4C4C-8BFF-B2715697AD14}" srcOrd="3" destOrd="0" parTransId="{FD1A12DD-0444-A945-8C1D-AD9141779C5B}" sibTransId="{D0B0F1B7-03E0-7B47-A691-603FD310086C}"/>
    <dgm:cxn modelId="{E91A45EE-0DEC-3F4B-AF0F-CB849A630FCA}" srcId="{9BC2A84F-BA45-49AE-9006-830CFBEDC421}" destId="{C320FED8-8878-1640-99DA-840B706BD945}" srcOrd="6" destOrd="0" parTransId="{5A4A4BD6-EA81-4947-AB87-EA13DBA4A080}" sibTransId="{C2B731ED-423D-874A-B39B-F255C86E6CFD}"/>
    <dgm:cxn modelId="{272DECEE-3E79-1D46-9CF8-CAE8A0F485B3}" srcId="{2A6D9C08-528C-B247-AB4C-43D3C5375E65}" destId="{BDE373B5-280C-0948-8072-BC15F48ADEF5}" srcOrd="0" destOrd="0" parTransId="{FDC2C937-79C2-FD43-8E1E-75EF03D10E78}" sibTransId="{6ECF5565-592A-564F-82C4-145C419E37F9}"/>
    <dgm:cxn modelId="{E260007F-DBFD-2B46-8057-3099A231D2B4}" srcId="{945C9C04-78AF-4C32-94BE-7DD4837DA0AC}" destId="{E9905362-BB64-544F-985C-E8194011A173}" srcOrd="3" destOrd="0" parTransId="{B63ECF4D-7A98-D14E-A0F6-9C74B2C7B4DE}" sibTransId="{3AA6BAFD-D76F-5A4A-AEA9-747A913D62EC}"/>
    <dgm:cxn modelId="{CF727CAA-80BF-F744-9030-E4C852523C84}" srcId="{2A6D9C08-528C-B247-AB4C-43D3C5375E65}" destId="{442FD692-4C09-FC48-8187-C6516BFDC10A}" srcOrd="2" destOrd="0" parTransId="{0CCEBAF9-7347-0141-8848-392FAF569033}" sibTransId="{3ECD9921-B9AE-C943-8C0A-61B4C3AB45CF}"/>
    <dgm:cxn modelId="{FFAA1BB8-8A65-2A4F-9839-7E604381856C}" srcId="{138C85CE-0DB3-3843-95F5-F40ECC796FED}" destId="{97B977C7-67E6-6149-8D7B-0430CA0F621B}" srcOrd="2" destOrd="0" parTransId="{C5354E62-6C04-5D41-8922-DEA4B81BEF3A}" sibTransId="{BF37CFB5-6131-554D-A5DE-0276545A4976}"/>
    <dgm:cxn modelId="{641017CB-95DC-4C4F-AE6C-FF210716B41A}" type="presOf" srcId="{3F09B55D-FAA6-484C-93B3-6BA4A28F3C28}" destId="{22F5229D-D782-E545-B053-2BCEBF0D54C8}" srcOrd="0" destOrd="0" presId="urn:microsoft.com/office/officeart/2011/layout/TabList"/>
    <dgm:cxn modelId="{158E50BF-3CCF-E442-95A5-BBCE9D32307A}" type="presOf" srcId="{1DDFCEE7-995A-CD4D-9CEA-EAF31875A44E}" destId="{7BCB8816-5982-2440-A71E-FADA2247F3A2}" srcOrd="0" destOrd="0" presId="urn:microsoft.com/office/officeart/2011/layout/TabList"/>
    <dgm:cxn modelId="{1459A116-32A7-134D-AAAD-AD4021C91A43}" srcId="{2A6D9C08-528C-B247-AB4C-43D3C5375E65}" destId="{F1C084B2-93D3-6C45-ACDA-647D875DCE32}" srcOrd="3" destOrd="0" parTransId="{C4284BA6-A444-CC4E-9360-688CC468C9A4}" sibTransId="{35DC6C73-92B3-9748-8EF2-67DE919259CC}"/>
    <dgm:cxn modelId="{57E9D94C-3916-3440-AE26-637AEE2980D9}" srcId="{138C85CE-0DB3-3843-95F5-F40ECC796FED}" destId="{3F09B55D-FAA6-484C-93B3-6BA4A28F3C28}" srcOrd="1" destOrd="0" parTransId="{4D9C21F5-6F47-1A49-9019-9D5FA13C5B29}" sibTransId="{8DFA4D91-1B10-DE4C-A99D-F9D99057E1BB}"/>
    <dgm:cxn modelId="{F9E8F615-76D4-094A-9C44-F74B2920FDE6}" srcId="{9BC2A84F-BA45-49AE-9006-830CFBEDC421}" destId="{1DDFCEE7-995A-CD4D-9CEA-EAF31875A44E}" srcOrd="4" destOrd="0" parTransId="{3045C389-CB15-534D-87C3-493FCD73DA00}" sibTransId="{643B7B31-3914-8A40-9BFD-0F6E10F32D8E}"/>
    <dgm:cxn modelId="{8E45D024-7A5C-B64F-9B5C-D0F30768A521}" type="presOf" srcId="{3168E841-5442-8C45-A96A-72F979AA0914}" destId="{59AB3D0E-8E17-CB41-B22E-35ADF1B53AE6}" srcOrd="0" destOrd="0" presId="urn:microsoft.com/office/officeart/2011/layout/TabList"/>
    <dgm:cxn modelId="{0AD0DA13-4399-7543-BB28-CCB27F019AC3}" srcId="{1DDFCEE7-995A-CD4D-9CEA-EAF31875A44E}" destId="{717C0E22-6331-6944-BD5E-AEC8F3D71EBC}" srcOrd="1" destOrd="0" parTransId="{D6858438-0460-3E45-ABC7-8C658D55CA9F}" sibTransId="{B4C344E4-7481-A248-8E7E-90E32DFF14B2}"/>
    <dgm:cxn modelId="{6BABECED-B45A-9443-B405-04E93F9C9DF9}" srcId="{C320FED8-8878-1640-99DA-840B706BD945}" destId="{F22F2AD7-5AF6-944F-8DF3-2F8775CF9F7E}" srcOrd="1" destOrd="0" parTransId="{D9EA6361-8708-3C44-A6E2-70966A14E2A4}" sibTransId="{DFC832D0-67E7-4148-BE9F-4EB0E98EDD9D}"/>
    <dgm:cxn modelId="{0190E9E2-C057-3D4E-8084-DD063E68EA8F}" srcId="{1DDFCEE7-995A-CD4D-9CEA-EAF31875A44E}" destId="{BF9041B0-C2FC-874C-8BBD-6244F7998EBB}" srcOrd="0" destOrd="0" parTransId="{FA588D6C-995A-D84A-8C37-D2FEBB5B7D6D}" sibTransId="{27A5544B-013F-944D-AD05-81B020B8FF91}"/>
    <dgm:cxn modelId="{E7793C44-9461-794D-901F-9352E81CC7CE}" srcId="{72A9DFF0-3DFA-4C4C-8BFF-B2715697AD14}" destId="{1D007964-0778-D94F-A734-A9D5E7A77633}" srcOrd="1" destOrd="0" parTransId="{9D699849-F223-BD48-94D6-BFD0EEECDFB7}" sibTransId="{C1F1A3BA-274F-434A-9C6E-C1F9E46C418A}"/>
    <dgm:cxn modelId="{8725DD4F-3172-4B0C-B1E6-D107C86A58BE}" srcId="{945C9C04-78AF-4C32-94BE-7DD4837DA0AC}" destId="{AABA203C-6811-42D3-9A08-0691A7668D27}" srcOrd="1" destOrd="0" parTransId="{D93155E3-0F06-4E7E-B19D-397AC7B4D017}" sibTransId="{E5BB4BBC-A45F-4B76-AAE5-A6F21CEE0F60}"/>
    <dgm:cxn modelId="{6A2E88B1-59C7-C14E-B42E-9A5B75EFCE74}" type="presOf" srcId="{1D007964-0778-D94F-A734-A9D5E7A77633}" destId="{521DFDF7-C248-064C-B611-9A8C7269230A}" srcOrd="0" destOrd="0" presId="urn:microsoft.com/office/officeart/2011/layout/TabList"/>
    <dgm:cxn modelId="{FDF270FE-A19B-2F4D-AFEC-D251E6225D23}" type="presOf" srcId="{3BC5BF24-180F-406C-AB3F-C89557BA9D76}" destId="{1D74B58D-0D56-4CF6-9FCF-6C7674092555}" srcOrd="0" destOrd="0" presId="urn:microsoft.com/office/officeart/2011/layout/TabList"/>
    <dgm:cxn modelId="{A9601328-FEE3-9F40-8893-699C445E3FA4}" srcId="{72A9DFF0-3DFA-4C4C-8BFF-B2715697AD14}" destId="{3AA38967-659A-D54A-B1E3-42BED3C7A3E8}" srcOrd="0" destOrd="0" parTransId="{C1BF519D-FE91-6F49-A501-E39CD65138A9}" sibTransId="{6C61C1FA-44B2-004D-B864-8DC5BE63CE9B}"/>
    <dgm:cxn modelId="{2E0B12B2-B92E-104C-BDC9-7BA3C31B4EE0}" type="presOf" srcId="{BADF9B18-F166-CF41-A0CE-D7D6B9C7D8E5}" destId="{DCF2D1D7-77D4-DA40-A5C3-5833240FC490}" srcOrd="0" destOrd="1" presId="urn:microsoft.com/office/officeart/2011/layout/TabList"/>
    <dgm:cxn modelId="{1C396438-9AA9-4C48-9B8A-CE0D744A9114}" type="presOf" srcId="{7124B2D3-197C-4DB1-B221-53A0177F95BA}" destId="{A1C7681E-FBA7-480C-B64E-3DA7CAF5D2B2}" srcOrd="0" destOrd="0" presId="urn:microsoft.com/office/officeart/2011/layout/TabList"/>
    <dgm:cxn modelId="{43E073A9-1E4F-714C-81EB-DAF1093C9BDD}" type="presParOf" srcId="{A3C759ED-8E70-4D40-8818-E1B8951DBC09}" destId="{E4522600-F785-46F3-A9C5-944882875952}" srcOrd="0" destOrd="0" presId="urn:microsoft.com/office/officeart/2011/layout/TabList"/>
    <dgm:cxn modelId="{FECC0F40-47E3-1746-AD97-6D7584EFCE29}" type="presParOf" srcId="{E4522600-F785-46F3-A9C5-944882875952}" destId="{1D74B58D-0D56-4CF6-9FCF-6C7674092555}" srcOrd="0" destOrd="0" presId="urn:microsoft.com/office/officeart/2011/layout/TabList"/>
    <dgm:cxn modelId="{F160E690-0380-3040-B99B-ED80B0A44D17}" type="presParOf" srcId="{E4522600-F785-46F3-A9C5-944882875952}" destId="{5D4A5321-5C7B-49EC-B508-F52E0014FD60}" srcOrd="1" destOrd="0" presId="urn:microsoft.com/office/officeart/2011/layout/TabList"/>
    <dgm:cxn modelId="{E39C113A-7641-FB41-BA54-C0D55A02EC76}" type="presParOf" srcId="{E4522600-F785-46F3-A9C5-944882875952}" destId="{41D9682C-46EB-47DA-891E-1EDD97FDAE51}" srcOrd="2" destOrd="0" presId="urn:microsoft.com/office/officeart/2011/layout/TabList"/>
    <dgm:cxn modelId="{7A70DE79-CC3D-3B48-A944-6BDEC360E886}" type="presParOf" srcId="{A3C759ED-8E70-4D40-8818-E1B8951DBC09}" destId="{53C4493E-18C9-4E27-BC83-ABD06870EE85}" srcOrd="1" destOrd="0" presId="urn:microsoft.com/office/officeart/2011/layout/TabList"/>
    <dgm:cxn modelId="{9C4BFE1F-8456-6242-996F-86EAC86F99FF}" type="presParOf" srcId="{A3C759ED-8E70-4D40-8818-E1B8951DBC09}" destId="{FD0C0509-8803-48D7-A3B8-3E2D9CC5D144}" srcOrd="2" destOrd="0" presId="urn:microsoft.com/office/officeart/2011/layout/TabList"/>
    <dgm:cxn modelId="{C610BFD6-E972-3A41-9054-A46E0FDC0A96}" type="presParOf" srcId="{A3C759ED-8E70-4D40-8818-E1B8951DBC09}" destId="{EB22A9C6-7B1C-471A-BEBE-383853BF6180}" srcOrd="3" destOrd="0" presId="urn:microsoft.com/office/officeart/2011/layout/TabList"/>
    <dgm:cxn modelId="{8D8D7654-3931-4348-92A4-8EF7D03C6D9D}" type="presParOf" srcId="{EB22A9C6-7B1C-471A-BEBE-383853BF6180}" destId="{87FD727C-0EB0-494F-AC21-66754503F43F}" srcOrd="0" destOrd="0" presId="urn:microsoft.com/office/officeart/2011/layout/TabList"/>
    <dgm:cxn modelId="{C87670BE-2CC7-A140-90AC-E3502DE6B25A}" type="presParOf" srcId="{EB22A9C6-7B1C-471A-BEBE-383853BF6180}" destId="{2CF5D6C3-8263-4EA1-A7EF-CF6846E1B684}" srcOrd="1" destOrd="0" presId="urn:microsoft.com/office/officeart/2011/layout/TabList"/>
    <dgm:cxn modelId="{98E4C1D0-AEB3-244F-B84D-1F5C18FA07C2}" type="presParOf" srcId="{EB22A9C6-7B1C-471A-BEBE-383853BF6180}" destId="{69893F84-CB35-4120-9CE7-5A3BDD4CADF6}" srcOrd="2" destOrd="0" presId="urn:microsoft.com/office/officeart/2011/layout/TabList"/>
    <dgm:cxn modelId="{A59B3D77-78AD-D141-9542-762FAA6A630A}" type="presParOf" srcId="{A3C759ED-8E70-4D40-8818-E1B8951DBC09}" destId="{A1C7681E-FBA7-480C-B64E-3DA7CAF5D2B2}" srcOrd="4" destOrd="0" presId="urn:microsoft.com/office/officeart/2011/layout/TabList"/>
    <dgm:cxn modelId="{E6B0C8C2-E4FC-7B42-8291-94B6A2EF3119}" type="presParOf" srcId="{A3C759ED-8E70-4D40-8818-E1B8951DBC09}" destId="{CAA63AA1-EDD9-4049-94C1-11A60213B73B}" srcOrd="5" destOrd="0" presId="urn:microsoft.com/office/officeart/2011/layout/TabList"/>
    <dgm:cxn modelId="{FE161FF7-8EFB-6F40-A74D-A0164C1ACF26}" type="presParOf" srcId="{A3C759ED-8E70-4D40-8818-E1B8951DBC09}" destId="{595E47A9-262B-BD4D-AEBA-23ADC5EB4C4C}" srcOrd="6" destOrd="0" presId="urn:microsoft.com/office/officeart/2011/layout/TabList"/>
    <dgm:cxn modelId="{2621DDDE-0EE5-5244-86A1-75AD905AE758}" type="presParOf" srcId="{595E47A9-262B-BD4D-AEBA-23ADC5EB4C4C}" destId="{DC9018EA-6E5C-9A41-BA56-F5CA5B7867A8}" srcOrd="0" destOrd="0" presId="urn:microsoft.com/office/officeart/2011/layout/TabList"/>
    <dgm:cxn modelId="{EC81FBCC-3573-5940-ACF9-E00E8A97BD1C}" type="presParOf" srcId="{595E47A9-262B-BD4D-AEBA-23ADC5EB4C4C}" destId="{5D60D7BD-E6EC-AA40-A5F7-4E8AE1CBD971}" srcOrd="1" destOrd="0" presId="urn:microsoft.com/office/officeart/2011/layout/TabList"/>
    <dgm:cxn modelId="{BC72EBC6-C9D2-344A-93E5-305185D85CA0}" type="presParOf" srcId="{595E47A9-262B-BD4D-AEBA-23ADC5EB4C4C}" destId="{71BB8783-08C8-3240-904F-FC1F9C62503A}" srcOrd="2" destOrd="0" presId="urn:microsoft.com/office/officeart/2011/layout/TabList"/>
    <dgm:cxn modelId="{9356B76E-D4C7-484B-B954-60299FD88CC1}" type="presParOf" srcId="{A3C759ED-8E70-4D40-8818-E1B8951DBC09}" destId="{59AB3D0E-8E17-CB41-B22E-35ADF1B53AE6}" srcOrd="7" destOrd="0" presId="urn:microsoft.com/office/officeart/2011/layout/TabList"/>
    <dgm:cxn modelId="{FC5E41FA-4A4A-0241-A396-2641DA331111}" type="presParOf" srcId="{A3C759ED-8E70-4D40-8818-E1B8951DBC09}" destId="{4CDED68C-3B8E-B947-8186-C0D221DB1BEB}" srcOrd="8" destOrd="0" presId="urn:microsoft.com/office/officeart/2011/layout/TabList"/>
    <dgm:cxn modelId="{C531DAA5-12FA-9D4A-BD36-6CC266835C5E}" type="presParOf" srcId="{A3C759ED-8E70-4D40-8818-E1B8951DBC09}" destId="{0E8D729F-CA22-AE43-BF25-49E2FBA3837D}" srcOrd="9" destOrd="0" presId="urn:microsoft.com/office/officeart/2011/layout/TabList"/>
    <dgm:cxn modelId="{3BF031F5-C161-3B40-A76C-8E6BD855953C}" type="presParOf" srcId="{0E8D729F-CA22-AE43-BF25-49E2FBA3837D}" destId="{A938E0BB-FA10-A94C-B702-0EE72378B8A2}" srcOrd="0" destOrd="0" presId="urn:microsoft.com/office/officeart/2011/layout/TabList"/>
    <dgm:cxn modelId="{3C7162C6-EDD5-3845-A9A3-8417E61B4D48}" type="presParOf" srcId="{0E8D729F-CA22-AE43-BF25-49E2FBA3837D}" destId="{6249082B-4DD4-FC4D-B726-0479AFBEB87F}" srcOrd="1" destOrd="0" presId="urn:microsoft.com/office/officeart/2011/layout/TabList"/>
    <dgm:cxn modelId="{1102799D-232B-F04D-80B0-07F5E09A7B4D}" type="presParOf" srcId="{0E8D729F-CA22-AE43-BF25-49E2FBA3837D}" destId="{08D940C6-83AF-CE42-BEFD-7D5A91DE4CC1}" srcOrd="2" destOrd="0" presId="urn:microsoft.com/office/officeart/2011/layout/TabList"/>
    <dgm:cxn modelId="{9848EED4-2AFD-8E48-8239-5332D955A13F}" type="presParOf" srcId="{A3C759ED-8E70-4D40-8818-E1B8951DBC09}" destId="{521DFDF7-C248-064C-B611-9A8C7269230A}" srcOrd="10" destOrd="0" presId="urn:microsoft.com/office/officeart/2011/layout/TabList"/>
    <dgm:cxn modelId="{074D6772-63DB-214D-9200-7448B862A296}" type="presParOf" srcId="{A3C759ED-8E70-4D40-8818-E1B8951DBC09}" destId="{201E83E6-1103-E045-87A2-6922EDF685B4}" srcOrd="11" destOrd="0" presId="urn:microsoft.com/office/officeart/2011/layout/TabList"/>
    <dgm:cxn modelId="{E12E9B31-BE8C-2049-B4F2-5CE9C7B23D60}" type="presParOf" srcId="{A3C759ED-8E70-4D40-8818-E1B8951DBC09}" destId="{EAB0937D-0875-5242-B9A7-17D31755F05F}" srcOrd="12" destOrd="0" presId="urn:microsoft.com/office/officeart/2011/layout/TabList"/>
    <dgm:cxn modelId="{72316441-45BF-3248-A292-2750C294F8C0}" type="presParOf" srcId="{EAB0937D-0875-5242-B9A7-17D31755F05F}" destId="{21E4208F-BDC0-9840-B308-DD7405E7250A}" srcOrd="0" destOrd="0" presId="urn:microsoft.com/office/officeart/2011/layout/TabList"/>
    <dgm:cxn modelId="{4D28A7A7-6FDB-724A-B84B-78D97FB5BD6E}" type="presParOf" srcId="{EAB0937D-0875-5242-B9A7-17D31755F05F}" destId="{7BCB8816-5982-2440-A71E-FADA2247F3A2}" srcOrd="1" destOrd="0" presId="urn:microsoft.com/office/officeart/2011/layout/TabList"/>
    <dgm:cxn modelId="{25598DC8-86D7-F24A-B36D-D0F07C27A31E}" type="presParOf" srcId="{EAB0937D-0875-5242-B9A7-17D31755F05F}" destId="{26480BDA-28A1-0F43-9C6D-99706BE461DD}" srcOrd="2" destOrd="0" presId="urn:microsoft.com/office/officeart/2011/layout/TabList"/>
    <dgm:cxn modelId="{2022FE1C-593D-CC40-B67B-6A024237293B}" type="presParOf" srcId="{A3C759ED-8E70-4D40-8818-E1B8951DBC09}" destId="{273DC6D4-46CA-D740-A22C-6E7220F47F07}" srcOrd="13" destOrd="0" presId="urn:microsoft.com/office/officeart/2011/layout/TabList"/>
    <dgm:cxn modelId="{84D7057C-1E82-BC42-BFB5-AAE5407DC402}" type="presParOf" srcId="{A3C759ED-8E70-4D40-8818-E1B8951DBC09}" destId="{ADB30CA7-C005-C847-9A1D-B0094DB96A5E}" srcOrd="14" destOrd="0" presId="urn:microsoft.com/office/officeart/2011/layout/TabList"/>
    <dgm:cxn modelId="{B3EED498-614C-C24E-B4D8-E7177DF7DD5D}" type="presParOf" srcId="{A3C759ED-8E70-4D40-8818-E1B8951DBC09}" destId="{446A2297-BB8B-1B4A-9984-035243A88697}" srcOrd="15" destOrd="0" presId="urn:microsoft.com/office/officeart/2011/layout/TabList"/>
    <dgm:cxn modelId="{C31E78EA-D203-004D-81FF-22754F824E16}" type="presParOf" srcId="{446A2297-BB8B-1B4A-9984-035243A88697}" destId="{C77A546C-D82F-7D44-9869-63776F897FEF}" srcOrd="0" destOrd="0" presId="urn:microsoft.com/office/officeart/2011/layout/TabList"/>
    <dgm:cxn modelId="{761FE6A6-27E8-E14A-BC61-9FBA57BF4195}" type="presParOf" srcId="{446A2297-BB8B-1B4A-9984-035243A88697}" destId="{5EC79FA7-8076-3A41-9BEF-B1AFF97FFC5A}" srcOrd="1" destOrd="0" presId="urn:microsoft.com/office/officeart/2011/layout/TabList"/>
    <dgm:cxn modelId="{524EAD63-E210-0F40-9F6D-ED49E452546F}" type="presParOf" srcId="{446A2297-BB8B-1B4A-9984-035243A88697}" destId="{68205F73-B5CD-3547-8AF7-1DB58B4741C0}" srcOrd="2" destOrd="0" presId="urn:microsoft.com/office/officeart/2011/layout/TabList"/>
    <dgm:cxn modelId="{DE77A596-C724-C94D-A056-70089EBA5E75}" type="presParOf" srcId="{A3C759ED-8E70-4D40-8818-E1B8951DBC09}" destId="{22F5229D-D782-E545-B053-2BCEBF0D54C8}" srcOrd="16" destOrd="0" presId="urn:microsoft.com/office/officeart/2011/layout/TabList"/>
    <dgm:cxn modelId="{BE33AD54-4327-1E44-85DC-A1D24FA51B54}" type="presParOf" srcId="{A3C759ED-8E70-4D40-8818-E1B8951DBC09}" destId="{81C1B03E-718D-5546-84D1-B87F5AC3DBFC}" srcOrd="17" destOrd="0" presId="urn:microsoft.com/office/officeart/2011/layout/TabList"/>
    <dgm:cxn modelId="{1B6A99A4-66F2-944B-9D59-0A9A11005A80}" type="presParOf" srcId="{A3C759ED-8E70-4D40-8818-E1B8951DBC09}" destId="{8BCB3D29-B78E-1A42-9BB7-CBF34AF716E4}" srcOrd="18" destOrd="0" presId="urn:microsoft.com/office/officeart/2011/layout/TabList"/>
    <dgm:cxn modelId="{E2BD2904-06D1-2C44-A499-5FC10BA8CEC2}" type="presParOf" srcId="{8BCB3D29-B78E-1A42-9BB7-CBF34AF716E4}" destId="{114D1383-3493-9949-A5C4-B96B85E21097}" srcOrd="0" destOrd="0" presId="urn:microsoft.com/office/officeart/2011/layout/TabList"/>
    <dgm:cxn modelId="{C7B67324-622E-6C47-9E20-F53832B6DC7E}" type="presParOf" srcId="{8BCB3D29-B78E-1A42-9BB7-CBF34AF716E4}" destId="{1904CF38-1849-D943-9DBD-6253D6A41940}" srcOrd="1" destOrd="0" presId="urn:microsoft.com/office/officeart/2011/layout/TabList"/>
    <dgm:cxn modelId="{8454DB63-56BA-174C-A21B-CAD5379D9A00}" type="presParOf" srcId="{8BCB3D29-B78E-1A42-9BB7-CBF34AF716E4}" destId="{954D458B-382D-6948-9EB0-80A305C12CFF}" srcOrd="2" destOrd="0" presId="urn:microsoft.com/office/officeart/2011/layout/TabList"/>
    <dgm:cxn modelId="{1A29E09E-42AA-2941-A06E-AFC4D537FA9F}" type="presParOf" srcId="{A3C759ED-8E70-4D40-8818-E1B8951DBC09}" destId="{DCF2D1D7-77D4-DA40-A5C3-5833240FC490}" srcOrd="19"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1E0872-6794-48EC-A3F2-45495D2A345F}" type="doc">
      <dgm:prSet loTypeId="urn:microsoft.com/office/officeart/2005/8/layout/vProcess5" loCatId="process" qsTypeId="urn:microsoft.com/office/officeart/2005/8/quickstyle/3d2" qsCatId="3D" csTypeId="urn:microsoft.com/office/officeart/2005/8/colors/colorful1#2" csCatId="colorful" phldr="1"/>
      <dgm:spPr/>
      <dgm:t>
        <a:bodyPr/>
        <a:lstStyle/>
        <a:p>
          <a:endParaRPr lang="fr-CA"/>
        </a:p>
      </dgm:t>
    </dgm:pt>
    <dgm:pt modelId="{4B69A1C1-291C-4F40-9AE7-60BD3FD0A8BC}">
      <dgm:prSet phldrT="[Texte]"/>
      <dgm:spPr/>
      <dgm:t>
        <a:bodyPr/>
        <a:lstStyle/>
        <a:p>
          <a:r>
            <a:rPr lang="fr-CA" dirty="0" smtClean="0"/>
            <a:t>Suivez les évaluations</a:t>
          </a:r>
          <a:endParaRPr lang="fr-CA" dirty="0"/>
        </a:p>
      </dgm:t>
    </dgm:pt>
    <dgm:pt modelId="{3C23EF40-02C3-4ACE-9DB4-C0BCAFA47D98}" type="parTrans" cxnId="{98FFC962-9DFE-4538-8874-B54C9232663C}">
      <dgm:prSet/>
      <dgm:spPr/>
      <dgm:t>
        <a:bodyPr/>
        <a:lstStyle/>
        <a:p>
          <a:endParaRPr lang="fr-CA"/>
        </a:p>
      </dgm:t>
    </dgm:pt>
    <dgm:pt modelId="{EBC1494A-2DE5-460F-BC6D-347595FDA7FA}" type="sibTrans" cxnId="{98FFC962-9DFE-4538-8874-B54C9232663C}">
      <dgm:prSet/>
      <dgm:spPr/>
      <dgm:t>
        <a:bodyPr/>
        <a:lstStyle/>
        <a:p>
          <a:endParaRPr lang="fr-CA"/>
        </a:p>
      </dgm:t>
    </dgm:pt>
    <dgm:pt modelId="{CCFD7905-F1E4-4205-8539-180C1D745DFA}">
      <dgm:prSet phldrT="[Texte]"/>
      <dgm:spPr/>
      <dgm:t>
        <a:bodyPr/>
        <a:lstStyle/>
        <a:p>
          <a:r>
            <a:rPr lang="fr-CA" dirty="0" smtClean="0"/>
            <a:t>Assurez-vous que le processus est bien respecté</a:t>
          </a:r>
          <a:endParaRPr lang="fr-CA" dirty="0"/>
        </a:p>
      </dgm:t>
    </dgm:pt>
    <dgm:pt modelId="{FC73F77C-57D9-487D-B353-879EFC5C4866}" type="parTrans" cxnId="{01ACA319-FB5C-4E99-BB96-948A6A98AD22}">
      <dgm:prSet/>
      <dgm:spPr/>
      <dgm:t>
        <a:bodyPr/>
        <a:lstStyle/>
        <a:p>
          <a:endParaRPr lang="fr-CA"/>
        </a:p>
      </dgm:t>
    </dgm:pt>
    <dgm:pt modelId="{9C8B091F-D1AF-4411-9F84-CC6C1E90796A}" type="sibTrans" cxnId="{01ACA319-FB5C-4E99-BB96-948A6A98AD22}">
      <dgm:prSet/>
      <dgm:spPr/>
      <dgm:t>
        <a:bodyPr/>
        <a:lstStyle/>
        <a:p>
          <a:endParaRPr lang="fr-CA"/>
        </a:p>
      </dgm:t>
    </dgm:pt>
    <dgm:pt modelId="{A4B86CEE-0763-4253-AA56-621E5DE5C506}">
      <dgm:prSet phldrT="[Texte]"/>
      <dgm:spPr/>
      <dgm:t>
        <a:bodyPr/>
        <a:lstStyle/>
        <a:p>
          <a:r>
            <a:rPr lang="fr-CA" dirty="0" smtClean="0"/>
            <a:t>Contactez le responsable du stage pour documenter les appréciations défavorables</a:t>
          </a:r>
          <a:endParaRPr lang="fr-CA" dirty="0"/>
        </a:p>
      </dgm:t>
    </dgm:pt>
    <dgm:pt modelId="{497996C4-EB24-4C48-A4F3-214814200B37}" type="parTrans" cxnId="{70CDF60E-0DD0-4E9A-9F6A-52E660505398}">
      <dgm:prSet/>
      <dgm:spPr/>
      <dgm:t>
        <a:bodyPr/>
        <a:lstStyle/>
        <a:p>
          <a:endParaRPr lang="fr-CA"/>
        </a:p>
      </dgm:t>
    </dgm:pt>
    <dgm:pt modelId="{FB2DCE8F-2B3E-4A7C-BE1E-9D80DB92C30C}" type="sibTrans" cxnId="{70CDF60E-0DD0-4E9A-9F6A-52E660505398}">
      <dgm:prSet/>
      <dgm:spPr/>
      <dgm:t>
        <a:bodyPr/>
        <a:lstStyle/>
        <a:p>
          <a:endParaRPr lang="fr-CA"/>
        </a:p>
      </dgm:t>
    </dgm:pt>
    <dgm:pt modelId="{AA9A1EBB-A3EE-415C-BFE8-562C07890826}">
      <dgm:prSet/>
      <dgm:spPr/>
      <dgm:t>
        <a:bodyPr/>
        <a:lstStyle/>
        <a:p>
          <a:r>
            <a:rPr lang="fr-FR" dirty="0" smtClean="0"/>
            <a:t>Acheminez un rapport complémentaire au Comité d’évaluation du programme</a:t>
          </a:r>
          <a:endParaRPr lang="fr-CA" dirty="0"/>
        </a:p>
      </dgm:t>
    </dgm:pt>
    <dgm:pt modelId="{75897EDB-AB2C-4CBF-B37F-CCB0852482F0}" type="parTrans" cxnId="{60067FD2-820E-4F22-8628-26D1923FD2D8}">
      <dgm:prSet/>
      <dgm:spPr/>
      <dgm:t>
        <a:bodyPr/>
        <a:lstStyle/>
        <a:p>
          <a:endParaRPr lang="fr-CA"/>
        </a:p>
      </dgm:t>
    </dgm:pt>
    <dgm:pt modelId="{E1D2E50A-9FDC-4C38-BF9A-0E339B0BF0B0}" type="sibTrans" cxnId="{60067FD2-820E-4F22-8628-26D1923FD2D8}">
      <dgm:prSet/>
      <dgm:spPr/>
      <dgm:t>
        <a:bodyPr/>
        <a:lstStyle/>
        <a:p>
          <a:endParaRPr lang="fr-CA"/>
        </a:p>
      </dgm:t>
    </dgm:pt>
    <dgm:pt modelId="{9DE0ABC4-47B9-4A78-87B1-8DB75FDC4BD9}" type="pres">
      <dgm:prSet presAssocID="{411E0872-6794-48EC-A3F2-45495D2A345F}" presName="outerComposite" presStyleCnt="0">
        <dgm:presLayoutVars>
          <dgm:chMax val="5"/>
          <dgm:dir/>
          <dgm:resizeHandles val="exact"/>
        </dgm:presLayoutVars>
      </dgm:prSet>
      <dgm:spPr/>
      <dgm:t>
        <a:bodyPr/>
        <a:lstStyle/>
        <a:p>
          <a:endParaRPr lang="fr-CA"/>
        </a:p>
      </dgm:t>
    </dgm:pt>
    <dgm:pt modelId="{ECD48A4B-E16A-450A-AB5B-D2169A21B022}" type="pres">
      <dgm:prSet presAssocID="{411E0872-6794-48EC-A3F2-45495D2A345F}" presName="dummyMaxCanvas" presStyleCnt="0">
        <dgm:presLayoutVars/>
      </dgm:prSet>
      <dgm:spPr/>
    </dgm:pt>
    <dgm:pt modelId="{0EA9EBCF-15C9-4EEA-A701-3A553C1D0018}" type="pres">
      <dgm:prSet presAssocID="{411E0872-6794-48EC-A3F2-45495D2A345F}" presName="FourNodes_1" presStyleLbl="node1" presStyleIdx="0" presStyleCnt="4">
        <dgm:presLayoutVars>
          <dgm:bulletEnabled val="1"/>
        </dgm:presLayoutVars>
      </dgm:prSet>
      <dgm:spPr/>
      <dgm:t>
        <a:bodyPr/>
        <a:lstStyle/>
        <a:p>
          <a:endParaRPr lang="fr-CA"/>
        </a:p>
      </dgm:t>
    </dgm:pt>
    <dgm:pt modelId="{6B5394A5-8658-45DD-AC53-E0872FEC28AE}" type="pres">
      <dgm:prSet presAssocID="{411E0872-6794-48EC-A3F2-45495D2A345F}" presName="FourNodes_2" presStyleLbl="node1" presStyleIdx="1" presStyleCnt="4">
        <dgm:presLayoutVars>
          <dgm:bulletEnabled val="1"/>
        </dgm:presLayoutVars>
      </dgm:prSet>
      <dgm:spPr/>
      <dgm:t>
        <a:bodyPr/>
        <a:lstStyle/>
        <a:p>
          <a:endParaRPr lang="fr-CA"/>
        </a:p>
      </dgm:t>
    </dgm:pt>
    <dgm:pt modelId="{27BE497F-FD6C-4299-BC02-E8E16D9E73A9}" type="pres">
      <dgm:prSet presAssocID="{411E0872-6794-48EC-A3F2-45495D2A345F}" presName="FourNodes_3" presStyleLbl="node1" presStyleIdx="2" presStyleCnt="4">
        <dgm:presLayoutVars>
          <dgm:bulletEnabled val="1"/>
        </dgm:presLayoutVars>
      </dgm:prSet>
      <dgm:spPr/>
      <dgm:t>
        <a:bodyPr/>
        <a:lstStyle/>
        <a:p>
          <a:endParaRPr lang="fr-CA"/>
        </a:p>
      </dgm:t>
    </dgm:pt>
    <dgm:pt modelId="{ECC07874-89AE-47F5-9249-34B9204B00DD}" type="pres">
      <dgm:prSet presAssocID="{411E0872-6794-48EC-A3F2-45495D2A345F}" presName="FourNodes_4" presStyleLbl="node1" presStyleIdx="3" presStyleCnt="4">
        <dgm:presLayoutVars>
          <dgm:bulletEnabled val="1"/>
        </dgm:presLayoutVars>
      </dgm:prSet>
      <dgm:spPr/>
      <dgm:t>
        <a:bodyPr/>
        <a:lstStyle/>
        <a:p>
          <a:endParaRPr lang="fr-CA"/>
        </a:p>
      </dgm:t>
    </dgm:pt>
    <dgm:pt modelId="{1B51078E-372C-4F5C-82BE-85197F7D9D50}" type="pres">
      <dgm:prSet presAssocID="{411E0872-6794-48EC-A3F2-45495D2A345F}" presName="FourConn_1-2" presStyleLbl="fgAccFollowNode1" presStyleIdx="0" presStyleCnt="3">
        <dgm:presLayoutVars>
          <dgm:bulletEnabled val="1"/>
        </dgm:presLayoutVars>
      </dgm:prSet>
      <dgm:spPr/>
      <dgm:t>
        <a:bodyPr/>
        <a:lstStyle/>
        <a:p>
          <a:endParaRPr lang="fr-CA"/>
        </a:p>
      </dgm:t>
    </dgm:pt>
    <dgm:pt modelId="{FC01A052-90EB-4D33-B9AA-70F06FD0C7CF}" type="pres">
      <dgm:prSet presAssocID="{411E0872-6794-48EC-A3F2-45495D2A345F}" presName="FourConn_2-3" presStyleLbl="fgAccFollowNode1" presStyleIdx="1" presStyleCnt="3">
        <dgm:presLayoutVars>
          <dgm:bulletEnabled val="1"/>
        </dgm:presLayoutVars>
      </dgm:prSet>
      <dgm:spPr/>
      <dgm:t>
        <a:bodyPr/>
        <a:lstStyle/>
        <a:p>
          <a:endParaRPr lang="fr-CA"/>
        </a:p>
      </dgm:t>
    </dgm:pt>
    <dgm:pt modelId="{F8107DAD-CB3B-46AF-AED8-970C8AABBB17}" type="pres">
      <dgm:prSet presAssocID="{411E0872-6794-48EC-A3F2-45495D2A345F}" presName="FourConn_3-4" presStyleLbl="fgAccFollowNode1" presStyleIdx="2" presStyleCnt="3">
        <dgm:presLayoutVars>
          <dgm:bulletEnabled val="1"/>
        </dgm:presLayoutVars>
      </dgm:prSet>
      <dgm:spPr/>
      <dgm:t>
        <a:bodyPr/>
        <a:lstStyle/>
        <a:p>
          <a:endParaRPr lang="fr-CA"/>
        </a:p>
      </dgm:t>
    </dgm:pt>
    <dgm:pt modelId="{16320307-97E6-4772-9135-54595477C286}" type="pres">
      <dgm:prSet presAssocID="{411E0872-6794-48EC-A3F2-45495D2A345F}" presName="FourNodes_1_text" presStyleLbl="node1" presStyleIdx="3" presStyleCnt="4">
        <dgm:presLayoutVars>
          <dgm:bulletEnabled val="1"/>
        </dgm:presLayoutVars>
      </dgm:prSet>
      <dgm:spPr/>
      <dgm:t>
        <a:bodyPr/>
        <a:lstStyle/>
        <a:p>
          <a:endParaRPr lang="fr-CA"/>
        </a:p>
      </dgm:t>
    </dgm:pt>
    <dgm:pt modelId="{C635F069-B03E-44C7-B5EF-9F03DD1790A7}" type="pres">
      <dgm:prSet presAssocID="{411E0872-6794-48EC-A3F2-45495D2A345F}" presName="FourNodes_2_text" presStyleLbl="node1" presStyleIdx="3" presStyleCnt="4">
        <dgm:presLayoutVars>
          <dgm:bulletEnabled val="1"/>
        </dgm:presLayoutVars>
      </dgm:prSet>
      <dgm:spPr/>
      <dgm:t>
        <a:bodyPr/>
        <a:lstStyle/>
        <a:p>
          <a:endParaRPr lang="fr-CA"/>
        </a:p>
      </dgm:t>
    </dgm:pt>
    <dgm:pt modelId="{3D287946-2DA3-4404-A853-E515FB2A553E}" type="pres">
      <dgm:prSet presAssocID="{411E0872-6794-48EC-A3F2-45495D2A345F}" presName="FourNodes_3_text" presStyleLbl="node1" presStyleIdx="3" presStyleCnt="4">
        <dgm:presLayoutVars>
          <dgm:bulletEnabled val="1"/>
        </dgm:presLayoutVars>
      </dgm:prSet>
      <dgm:spPr/>
      <dgm:t>
        <a:bodyPr/>
        <a:lstStyle/>
        <a:p>
          <a:endParaRPr lang="fr-CA"/>
        </a:p>
      </dgm:t>
    </dgm:pt>
    <dgm:pt modelId="{C3538B8A-6C36-4320-9A32-A3C6833F1CB7}" type="pres">
      <dgm:prSet presAssocID="{411E0872-6794-48EC-A3F2-45495D2A345F}" presName="FourNodes_4_text" presStyleLbl="node1" presStyleIdx="3" presStyleCnt="4">
        <dgm:presLayoutVars>
          <dgm:bulletEnabled val="1"/>
        </dgm:presLayoutVars>
      </dgm:prSet>
      <dgm:spPr/>
      <dgm:t>
        <a:bodyPr/>
        <a:lstStyle/>
        <a:p>
          <a:endParaRPr lang="fr-CA"/>
        </a:p>
      </dgm:t>
    </dgm:pt>
  </dgm:ptLst>
  <dgm:cxnLst>
    <dgm:cxn modelId="{B0664514-6DA0-FF4E-A954-5741CC279814}" type="presOf" srcId="{411E0872-6794-48EC-A3F2-45495D2A345F}" destId="{9DE0ABC4-47B9-4A78-87B1-8DB75FDC4BD9}" srcOrd="0" destOrd="0" presId="urn:microsoft.com/office/officeart/2005/8/layout/vProcess5"/>
    <dgm:cxn modelId="{70CDF60E-0DD0-4E9A-9F6A-52E660505398}" srcId="{411E0872-6794-48EC-A3F2-45495D2A345F}" destId="{A4B86CEE-0763-4253-AA56-621E5DE5C506}" srcOrd="2" destOrd="0" parTransId="{497996C4-EB24-4C48-A4F3-214814200B37}" sibTransId="{FB2DCE8F-2B3E-4A7C-BE1E-9D80DB92C30C}"/>
    <dgm:cxn modelId="{02FE7084-9612-D241-89BA-3BE147F45753}" type="presOf" srcId="{A4B86CEE-0763-4253-AA56-621E5DE5C506}" destId="{3D287946-2DA3-4404-A853-E515FB2A553E}" srcOrd="1" destOrd="0" presId="urn:microsoft.com/office/officeart/2005/8/layout/vProcess5"/>
    <dgm:cxn modelId="{FD02460C-89AF-744C-B2E2-E81C87941624}" type="presOf" srcId="{CCFD7905-F1E4-4205-8539-180C1D745DFA}" destId="{C635F069-B03E-44C7-B5EF-9F03DD1790A7}" srcOrd="1" destOrd="0" presId="urn:microsoft.com/office/officeart/2005/8/layout/vProcess5"/>
    <dgm:cxn modelId="{8BAB7619-3AD4-9543-AE44-DB786842FE9A}" type="presOf" srcId="{9C8B091F-D1AF-4411-9F84-CC6C1E90796A}" destId="{FC01A052-90EB-4D33-B9AA-70F06FD0C7CF}" srcOrd="0" destOrd="0" presId="urn:microsoft.com/office/officeart/2005/8/layout/vProcess5"/>
    <dgm:cxn modelId="{9B67DD4F-C1D1-1F4F-BA41-177CC49F276D}" type="presOf" srcId="{4B69A1C1-291C-4F40-9AE7-60BD3FD0A8BC}" destId="{16320307-97E6-4772-9135-54595477C286}" srcOrd="1" destOrd="0" presId="urn:microsoft.com/office/officeart/2005/8/layout/vProcess5"/>
    <dgm:cxn modelId="{98FFC962-9DFE-4538-8874-B54C9232663C}" srcId="{411E0872-6794-48EC-A3F2-45495D2A345F}" destId="{4B69A1C1-291C-4F40-9AE7-60BD3FD0A8BC}" srcOrd="0" destOrd="0" parTransId="{3C23EF40-02C3-4ACE-9DB4-C0BCAFA47D98}" sibTransId="{EBC1494A-2DE5-460F-BC6D-347595FDA7FA}"/>
    <dgm:cxn modelId="{A448D609-CBFF-9342-B16A-9F206EB47359}" type="presOf" srcId="{AA9A1EBB-A3EE-415C-BFE8-562C07890826}" destId="{ECC07874-89AE-47F5-9249-34B9204B00DD}" srcOrd="0" destOrd="0" presId="urn:microsoft.com/office/officeart/2005/8/layout/vProcess5"/>
    <dgm:cxn modelId="{60067FD2-820E-4F22-8628-26D1923FD2D8}" srcId="{411E0872-6794-48EC-A3F2-45495D2A345F}" destId="{AA9A1EBB-A3EE-415C-BFE8-562C07890826}" srcOrd="3" destOrd="0" parTransId="{75897EDB-AB2C-4CBF-B37F-CCB0852482F0}" sibTransId="{E1D2E50A-9FDC-4C38-BF9A-0E339B0BF0B0}"/>
    <dgm:cxn modelId="{099A57B3-E90A-444A-8E49-632C6924D6AA}" type="presOf" srcId="{CCFD7905-F1E4-4205-8539-180C1D745DFA}" destId="{6B5394A5-8658-45DD-AC53-E0872FEC28AE}" srcOrd="0" destOrd="0" presId="urn:microsoft.com/office/officeart/2005/8/layout/vProcess5"/>
    <dgm:cxn modelId="{426228FA-00DC-8E4B-B8AB-0853C731C836}" type="presOf" srcId="{FB2DCE8F-2B3E-4A7C-BE1E-9D80DB92C30C}" destId="{F8107DAD-CB3B-46AF-AED8-970C8AABBB17}" srcOrd="0" destOrd="0" presId="urn:microsoft.com/office/officeart/2005/8/layout/vProcess5"/>
    <dgm:cxn modelId="{01ACA319-FB5C-4E99-BB96-948A6A98AD22}" srcId="{411E0872-6794-48EC-A3F2-45495D2A345F}" destId="{CCFD7905-F1E4-4205-8539-180C1D745DFA}" srcOrd="1" destOrd="0" parTransId="{FC73F77C-57D9-487D-B353-879EFC5C4866}" sibTransId="{9C8B091F-D1AF-4411-9F84-CC6C1E90796A}"/>
    <dgm:cxn modelId="{3FF6C421-6FDF-F240-883B-1A1E2CD3D657}" type="presOf" srcId="{EBC1494A-2DE5-460F-BC6D-347595FDA7FA}" destId="{1B51078E-372C-4F5C-82BE-85197F7D9D50}" srcOrd="0" destOrd="0" presId="urn:microsoft.com/office/officeart/2005/8/layout/vProcess5"/>
    <dgm:cxn modelId="{2479B521-463E-FA42-98C2-BBE343384B43}" type="presOf" srcId="{A4B86CEE-0763-4253-AA56-621E5DE5C506}" destId="{27BE497F-FD6C-4299-BC02-E8E16D9E73A9}" srcOrd="0" destOrd="0" presId="urn:microsoft.com/office/officeart/2005/8/layout/vProcess5"/>
    <dgm:cxn modelId="{5CEFA641-B775-084C-BB05-2E9B44B87405}" type="presOf" srcId="{AA9A1EBB-A3EE-415C-BFE8-562C07890826}" destId="{C3538B8A-6C36-4320-9A32-A3C6833F1CB7}" srcOrd="1" destOrd="0" presId="urn:microsoft.com/office/officeart/2005/8/layout/vProcess5"/>
    <dgm:cxn modelId="{37F58A24-73E9-0941-B950-D028D2C87D2F}" type="presOf" srcId="{4B69A1C1-291C-4F40-9AE7-60BD3FD0A8BC}" destId="{0EA9EBCF-15C9-4EEA-A701-3A553C1D0018}" srcOrd="0" destOrd="0" presId="urn:microsoft.com/office/officeart/2005/8/layout/vProcess5"/>
    <dgm:cxn modelId="{63EDF06F-D69B-F846-8A83-C5376053BA37}" type="presParOf" srcId="{9DE0ABC4-47B9-4A78-87B1-8DB75FDC4BD9}" destId="{ECD48A4B-E16A-450A-AB5B-D2169A21B022}" srcOrd="0" destOrd="0" presId="urn:microsoft.com/office/officeart/2005/8/layout/vProcess5"/>
    <dgm:cxn modelId="{A00B0F63-4907-8646-926B-F6B8A869D9C0}" type="presParOf" srcId="{9DE0ABC4-47B9-4A78-87B1-8DB75FDC4BD9}" destId="{0EA9EBCF-15C9-4EEA-A701-3A553C1D0018}" srcOrd="1" destOrd="0" presId="urn:microsoft.com/office/officeart/2005/8/layout/vProcess5"/>
    <dgm:cxn modelId="{2A6DB940-8A85-9D4F-9C42-B90C4AA55D60}" type="presParOf" srcId="{9DE0ABC4-47B9-4A78-87B1-8DB75FDC4BD9}" destId="{6B5394A5-8658-45DD-AC53-E0872FEC28AE}" srcOrd="2" destOrd="0" presId="urn:microsoft.com/office/officeart/2005/8/layout/vProcess5"/>
    <dgm:cxn modelId="{FC68B503-E3E5-4149-8624-1921BA106413}" type="presParOf" srcId="{9DE0ABC4-47B9-4A78-87B1-8DB75FDC4BD9}" destId="{27BE497F-FD6C-4299-BC02-E8E16D9E73A9}" srcOrd="3" destOrd="0" presId="urn:microsoft.com/office/officeart/2005/8/layout/vProcess5"/>
    <dgm:cxn modelId="{89DE8865-FC92-574A-922B-85726F1A85D8}" type="presParOf" srcId="{9DE0ABC4-47B9-4A78-87B1-8DB75FDC4BD9}" destId="{ECC07874-89AE-47F5-9249-34B9204B00DD}" srcOrd="4" destOrd="0" presId="urn:microsoft.com/office/officeart/2005/8/layout/vProcess5"/>
    <dgm:cxn modelId="{238FD483-4A2B-4647-94D9-65FCE07A6BD4}" type="presParOf" srcId="{9DE0ABC4-47B9-4A78-87B1-8DB75FDC4BD9}" destId="{1B51078E-372C-4F5C-82BE-85197F7D9D50}" srcOrd="5" destOrd="0" presId="urn:microsoft.com/office/officeart/2005/8/layout/vProcess5"/>
    <dgm:cxn modelId="{DE22F763-C2F6-8C43-B794-387B17C16D78}" type="presParOf" srcId="{9DE0ABC4-47B9-4A78-87B1-8DB75FDC4BD9}" destId="{FC01A052-90EB-4D33-B9AA-70F06FD0C7CF}" srcOrd="6" destOrd="0" presId="urn:microsoft.com/office/officeart/2005/8/layout/vProcess5"/>
    <dgm:cxn modelId="{8D932858-F2E0-A247-9FE2-9D349A0AB163}" type="presParOf" srcId="{9DE0ABC4-47B9-4A78-87B1-8DB75FDC4BD9}" destId="{F8107DAD-CB3B-46AF-AED8-970C8AABBB17}" srcOrd="7" destOrd="0" presId="urn:microsoft.com/office/officeart/2005/8/layout/vProcess5"/>
    <dgm:cxn modelId="{1F489C50-D892-C249-BFE6-87DC0753BF43}" type="presParOf" srcId="{9DE0ABC4-47B9-4A78-87B1-8DB75FDC4BD9}" destId="{16320307-97E6-4772-9135-54595477C286}" srcOrd="8" destOrd="0" presId="urn:microsoft.com/office/officeart/2005/8/layout/vProcess5"/>
    <dgm:cxn modelId="{094AB068-D46B-594A-A314-B9795235AD83}" type="presParOf" srcId="{9DE0ABC4-47B9-4A78-87B1-8DB75FDC4BD9}" destId="{C635F069-B03E-44C7-B5EF-9F03DD1790A7}" srcOrd="9" destOrd="0" presId="urn:microsoft.com/office/officeart/2005/8/layout/vProcess5"/>
    <dgm:cxn modelId="{85324FCB-751F-684D-805D-50B9854D0CEC}" type="presParOf" srcId="{9DE0ABC4-47B9-4A78-87B1-8DB75FDC4BD9}" destId="{3D287946-2DA3-4404-A853-E515FB2A553E}" srcOrd="10" destOrd="0" presId="urn:microsoft.com/office/officeart/2005/8/layout/vProcess5"/>
    <dgm:cxn modelId="{D76DE95B-5367-1445-A7CA-79E8631D3246}" type="presParOf" srcId="{9DE0ABC4-47B9-4A78-87B1-8DB75FDC4BD9}" destId="{C3538B8A-6C36-4320-9A32-A3C6833F1CB7}"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0F6BB1-8694-4237-9E54-174525E0A1F4}" type="doc">
      <dgm:prSet loTypeId="urn:microsoft.com/office/officeart/2005/8/layout/radial2" loCatId="relationship" qsTypeId="urn:microsoft.com/office/officeart/2005/8/quickstyle/3d6" qsCatId="3D" csTypeId="urn:microsoft.com/office/officeart/2005/8/colors/colorful3" csCatId="colorful" phldr="1"/>
      <dgm:spPr/>
      <dgm:t>
        <a:bodyPr/>
        <a:lstStyle/>
        <a:p>
          <a:endParaRPr lang="fr-CA"/>
        </a:p>
      </dgm:t>
    </dgm:pt>
    <dgm:pt modelId="{39269C96-0EA3-4EBE-A422-28B3C06AF99C}">
      <dgm:prSet phldrT="[Texte]" custT="1"/>
      <dgm:spPr/>
      <dgm:t>
        <a:bodyPr/>
        <a:lstStyle/>
        <a:p>
          <a:r>
            <a:rPr lang="fr-CA" sz="1000" b="1" dirty="0" smtClean="0"/>
            <a:t>S’assurer de la qualité de l’évaluation dans le programme</a:t>
          </a:r>
          <a:endParaRPr lang="fr-CA" sz="1000" b="1" dirty="0"/>
        </a:p>
      </dgm:t>
    </dgm:pt>
    <dgm:pt modelId="{8C650674-65AD-477A-AFD2-93D7DF695F74}" type="parTrans" cxnId="{70579B0B-573E-4E68-BB85-0605646C6BBB}">
      <dgm:prSet/>
      <dgm:spPr/>
      <dgm:t>
        <a:bodyPr/>
        <a:lstStyle/>
        <a:p>
          <a:endParaRPr lang="fr-CA"/>
        </a:p>
      </dgm:t>
    </dgm:pt>
    <dgm:pt modelId="{60CCC8FA-5A87-44C6-A51D-2ED6A7DD810D}" type="sibTrans" cxnId="{70579B0B-573E-4E68-BB85-0605646C6BBB}">
      <dgm:prSet/>
      <dgm:spPr/>
      <dgm:t>
        <a:bodyPr/>
        <a:lstStyle/>
        <a:p>
          <a:endParaRPr lang="fr-CA"/>
        </a:p>
      </dgm:t>
    </dgm:pt>
    <dgm:pt modelId="{CBA67345-A27D-4456-A178-4CF401F9BC16}">
      <dgm:prSet phldrT="[Texte]" custT="1"/>
      <dgm:spPr/>
      <dgm:t>
        <a:bodyPr/>
        <a:lstStyle/>
        <a:p>
          <a:r>
            <a:rPr lang="fr-CA" sz="1200" b="1" dirty="0" smtClean="0"/>
            <a:t>Examiner les fiches de stages</a:t>
          </a:r>
          <a:endParaRPr lang="fr-CA" sz="1200" b="1" dirty="0"/>
        </a:p>
      </dgm:t>
    </dgm:pt>
    <dgm:pt modelId="{6A24AE87-5D16-4366-83DC-672C07CFF45C}" type="parTrans" cxnId="{FD099C9E-BA45-4A7B-B033-670C4DD52F80}">
      <dgm:prSet/>
      <dgm:spPr/>
      <dgm:t>
        <a:bodyPr/>
        <a:lstStyle/>
        <a:p>
          <a:endParaRPr lang="fr-CA"/>
        </a:p>
      </dgm:t>
    </dgm:pt>
    <dgm:pt modelId="{6D948800-470E-4EF0-9FE9-B786A16A78D4}" type="sibTrans" cxnId="{FD099C9E-BA45-4A7B-B033-670C4DD52F80}">
      <dgm:prSet/>
      <dgm:spPr/>
      <dgm:t>
        <a:bodyPr/>
        <a:lstStyle/>
        <a:p>
          <a:endParaRPr lang="fr-CA"/>
        </a:p>
      </dgm:t>
    </dgm:pt>
    <dgm:pt modelId="{7DEC2789-2DCE-4A57-A3C1-3C31D6FFF3C8}">
      <dgm:prSet phldrT="[Texte]" custT="1"/>
      <dgm:spPr/>
      <dgm:t>
        <a:bodyPr/>
        <a:lstStyle/>
        <a:p>
          <a:r>
            <a:rPr lang="fr-CA" sz="1000" b="1" dirty="0" smtClean="0"/>
            <a:t>Faire des recommandations pédagogiques</a:t>
          </a:r>
          <a:endParaRPr lang="fr-CA" sz="1000" b="1" dirty="0"/>
        </a:p>
      </dgm:t>
    </dgm:pt>
    <dgm:pt modelId="{27934761-0847-4674-9903-0CC1D8525D71}" type="parTrans" cxnId="{30D8E8EC-8282-40D8-B04E-2B3C76D8959A}">
      <dgm:prSet/>
      <dgm:spPr/>
      <dgm:t>
        <a:bodyPr/>
        <a:lstStyle/>
        <a:p>
          <a:endParaRPr lang="fr-CA"/>
        </a:p>
      </dgm:t>
    </dgm:pt>
    <dgm:pt modelId="{0E690046-9AA8-48B7-8DA2-F783D442351A}" type="sibTrans" cxnId="{30D8E8EC-8282-40D8-B04E-2B3C76D8959A}">
      <dgm:prSet/>
      <dgm:spPr/>
      <dgm:t>
        <a:bodyPr/>
        <a:lstStyle/>
        <a:p>
          <a:endParaRPr lang="fr-CA"/>
        </a:p>
      </dgm:t>
    </dgm:pt>
    <dgm:pt modelId="{30AF0072-E14A-4428-A881-438A8E91AAE3}">
      <dgm:prSet phldrT="[Texte]"/>
      <dgm:spPr/>
      <dgm:t>
        <a:bodyPr/>
        <a:lstStyle/>
        <a:p>
          <a:r>
            <a:rPr lang="fr-CA" dirty="0" smtClean="0"/>
            <a:t>Reprises de stages</a:t>
          </a:r>
          <a:endParaRPr lang="fr-CA" dirty="0"/>
        </a:p>
      </dgm:t>
    </dgm:pt>
    <dgm:pt modelId="{06040D84-DD11-4F31-BAFD-D7B795CAF05A}" type="parTrans" cxnId="{CD35D14E-9734-47CC-957A-9B84A2440443}">
      <dgm:prSet/>
      <dgm:spPr/>
      <dgm:t>
        <a:bodyPr/>
        <a:lstStyle/>
        <a:p>
          <a:endParaRPr lang="fr-CA"/>
        </a:p>
      </dgm:t>
    </dgm:pt>
    <dgm:pt modelId="{DEBDAB96-11D6-4AEC-83CD-E8A6D55AAEDD}" type="sibTrans" cxnId="{CD35D14E-9734-47CC-957A-9B84A2440443}">
      <dgm:prSet/>
      <dgm:spPr/>
      <dgm:t>
        <a:bodyPr/>
        <a:lstStyle/>
        <a:p>
          <a:endParaRPr lang="fr-CA"/>
        </a:p>
      </dgm:t>
    </dgm:pt>
    <dgm:pt modelId="{D2C26E51-7E87-44F1-90EF-A28CADFEFEEB}">
      <dgm:prSet phldrT="[Texte]"/>
      <dgm:spPr/>
      <dgm:t>
        <a:bodyPr/>
        <a:lstStyle/>
        <a:p>
          <a:r>
            <a:rPr lang="fr-CA" dirty="0" smtClean="0"/>
            <a:t>Changement de milieux</a:t>
          </a:r>
          <a:endParaRPr lang="fr-CA" dirty="0"/>
        </a:p>
      </dgm:t>
    </dgm:pt>
    <dgm:pt modelId="{5D111EC9-4378-486E-8F11-3D1933405AFF}" type="parTrans" cxnId="{A9CACAE5-A0B8-4EDC-BE6C-F6490A96A91E}">
      <dgm:prSet/>
      <dgm:spPr/>
      <dgm:t>
        <a:bodyPr/>
        <a:lstStyle/>
        <a:p>
          <a:endParaRPr lang="fr-CA"/>
        </a:p>
      </dgm:t>
    </dgm:pt>
    <dgm:pt modelId="{AF0FBF25-A5D0-4A98-928B-54879153DFBE}" type="sibTrans" cxnId="{A9CACAE5-A0B8-4EDC-BE6C-F6490A96A91E}">
      <dgm:prSet/>
      <dgm:spPr/>
      <dgm:t>
        <a:bodyPr/>
        <a:lstStyle/>
        <a:p>
          <a:endParaRPr lang="fr-CA"/>
        </a:p>
      </dgm:t>
    </dgm:pt>
    <dgm:pt modelId="{0AA9694B-AC19-4E8A-9BDF-A61FE4478552}">
      <dgm:prSet phldrT="[Texte]"/>
      <dgm:spPr/>
      <dgm:t>
        <a:bodyPr/>
        <a:lstStyle/>
        <a:p>
          <a:r>
            <a:rPr lang="fr-CA" b="1" dirty="0" smtClean="0"/>
            <a:t>Soutenir les UMF</a:t>
          </a:r>
          <a:endParaRPr lang="fr-CA" b="1" dirty="0"/>
        </a:p>
      </dgm:t>
    </dgm:pt>
    <dgm:pt modelId="{49D8606D-1BDA-48B1-B96A-AAFCCAE08C13}" type="parTrans" cxnId="{4B013BE1-6129-4F0E-98A9-6BD0EDC09D92}">
      <dgm:prSet/>
      <dgm:spPr/>
      <dgm:t>
        <a:bodyPr/>
        <a:lstStyle/>
        <a:p>
          <a:endParaRPr lang="fr-CA"/>
        </a:p>
      </dgm:t>
    </dgm:pt>
    <dgm:pt modelId="{CDE73D0D-E678-432D-AD71-1CA5DAC8E6EC}" type="sibTrans" cxnId="{4B013BE1-6129-4F0E-98A9-6BD0EDC09D92}">
      <dgm:prSet/>
      <dgm:spPr/>
      <dgm:t>
        <a:bodyPr/>
        <a:lstStyle/>
        <a:p>
          <a:endParaRPr lang="fr-CA"/>
        </a:p>
      </dgm:t>
    </dgm:pt>
    <dgm:pt modelId="{C63746C0-305D-4854-B305-44504AD74599}">
      <dgm:prSet phldrT="[Texte]"/>
      <dgm:spPr/>
      <dgm:t>
        <a:bodyPr/>
        <a:lstStyle/>
        <a:p>
          <a:r>
            <a:rPr lang="fr-CA" dirty="0" smtClean="0"/>
            <a:t>Plans de </a:t>
          </a:r>
          <a:r>
            <a:rPr lang="fr-CA" dirty="0" err="1" smtClean="0"/>
            <a:t>remédiation</a:t>
          </a:r>
          <a:endParaRPr lang="fr-CA" dirty="0"/>
        </a:p>
      </dgm:t>
    </dgm:pt>
    <dgm:pt modelId="{DCBE5E23-7BCC-413C-9911-8796FD87F240}" type="parTrans" cxnId="{C3FBB989-8F2B-42C5-851D-60900272079C}">
      <dgm:prSet/>
      <dgm:spPr/>
      <dgm:t>
        <a:bodyPr/>
        <a:lstStyle/>
        <a:p>
          <a:endParaRPr lang="fr-CA"/>
        </a:p>
      </dgm:t>
    </dgm:pt>
    <dgm:pt modelId="{2A9FFD9F-FE07-4B4F-8196-0E4936868313}" type="sibTrans" cxnId="{C3FBB989-8F2B-42C5-851D-60900272079C}">
      <dgm:prSet/>
      <dgm:spPr/>
      <dgm:t>
        <a:bodyPr/>
        <a:lstStyle/>
        <a:p>
          <a:endParaRPr lang="fr-CA"/>
        </a:p>
      </dgm:t>
    </dgm:pt>
    <dgm:pt modelId="{530C1927-72E3-4C8F-AEEB-4E126968581B}">
      <dgm:prSet/>
      <dgm:spPr/>
      <dgm:t>
        <a:bodyPr/>
        <a:lstStyle/>
        <a:p>
          <a:r>
            <a:rPr lang="fr-CA" dirty="0" smtClean="0"/>
            <a:t>Processus d’évaluation</a:t>
          </a:r>
          <a:endParaRPr lang="fr-CA" dirty="0"/>
        </a:p>
      </dgm:t>
    </dgm:pt>
    <dgm:pt modelId="{C4079DF6-2CA1-4A06-B386-CF9596C7CD43}" type="parTrans" cxnId="{DC9C53BF-0DDC-470A-BC09-F9F2645FD292}">
      <dgm:prSet/>
      <dgm:spPr/>
      <dgm:t>
        <a:bodyPr/>
        <a:lstStyle/>
        <a:p>
          <a:endParaRPr lang="fr-CA"/>
        </a:p>
      </dgm:t>
    </dgm:pt>
    <dgm:pt modelId="{286C3DA5-1636-4B39-8F45-57B02D8B1812}" type="sibTrans" cxnId="{DC9C53BF-0DDC-470A-BC09-F9F2645FD292}">
      <dgm:prSet/>
      <dgm:spPr/>
      <dgm:t>
        <a:bodyPr/>
        <a:lstStyle/>
        <a:p>
          <a:endParaRPr lang="fr-CA"/>
        </a:p>
      </dgm:t>
    </dgm:pt>
    <dgm:pt modelId="{02725D21-62BF-4A67-B243-CA368F895615}">
      <dgm:prSet/>
      <dgm:spPr/>
      <dgm:t>
        <a:bodyPr/>
        <a:lstStyle/>
        <a:p>
          <a:r>
            <a:rPr lang="fr-CA" dirty="0" smtClean="0"/>
            <a:t>Plans de </a:t>
          </a:r>
          <a:r>
            <a:rPr lang="fr-CA" dirty="0" err="1" smtClean="0"/>
            <a:t>remédiation</a:t>
          </a:r>
          <a:endParaRPr lang="fr-CA" dirty="0"/>
        </a:p>
      </dgm:t>
    </dgm:pt>
    <dgm:pt modelId="{6E8497BB-59E1-45F1-A3A5-6DDCACB8646D}" type="parTrans" cxnId="{1967BE0B-6EF4-41FD-A793-D7418D510F1C}">
      <dgm:prSet/>
      <dgm:spPr/>
      <dgm:t>
        <a:bodyPr/>
        <a:lstStyle/>
        <a:p>
          <a:endParaRPr lang="fr-CA"/>
        </a:p>
      </dgm:t>
    </dgm:pt>
    <dgm:pt modelId="{A9D1765F-7180-46F8-B370-D42B569A0157}" type="sibTrans" cxnId="{1967BE0B-6EF4-41FD-A793-D7418D510F1C}">
      <dgm:prSet/>
      <dgm:spPr/>
      <dgm:t>
        <a:bodyPr/>
        <a:lstStyle/>
        <a:p>
          <a:endParaRPr lang="fr-CA"/>
        </a:p>
      </dgm:t>
    </dgm:pt>
    <dgm:pt modelId="{E809A3E7-6621-404C-995F-3712E3C1D5D6}">
      <dgm:prSet/>
      <dgm:spPr/>
      <dgm:t>
        <a:bodyPr/>
        <a:lstStyle/>
        <a:p>
          <a:r>
            <a:rPr lang="fr-CA" dirty="0" smtClean="0"/>
            <a:t>Succès</a:t>
          </a:r>
          <a:endParaRPr lang="fr-CA" dirty="0"/>
        </a:p>
      </dgm:t>
    </dgm:pt>
    <dgm:pt modelId="{61A8D144-7C10-440B-B73C-A0A46C4BC250}" type="parTrans" cxnId="{3D142E0D-973B-4D1C-BAD4-3397772480A2}">
      <dgm:prSet/>
      <dgm:spPr/>
      <dgm:t>
        <a:bodyPr/>
        <a:lstStyle/>
        <a:p>
          <a:endParaRPr lang="fr-CA"/>
        </a:p>
      </dgm:t>
    </dgm:pt>
    <dgm:pt modelId="{CE58A4F2-7558-4D23-9306-13E7FBA89963}" type="sibTrans" cxnId="{3D142E0D-973B-4D1C-BAD4-3397772480A2}">
      <dgm:prSet/>
      <dgm:spPr/>
      <dgm:t>
        <a:bodyPr/>
        <a:lstStyle/>
        <a:p>
          <a:endParaRPr lang="fr-CA"/>
        </a:p>
      </dgm:t>
    </dgm:pt>
    <dgm:pt modelId="{6D77436B-B4F5-40E9-915F-8CFEB7D600FF}">
      <dgm:prSet/>
      <dgm:spPr/>
      <dgm:t>
        <a:bodyPr/>
        <a:lstStyle/>
        <a:p>
          <a:r>
            <a:rPr lang="fr-CA" dirty="0" smtClean="0"/>
            <a:t>Échec</a:t>
          </a:r>
          <a:endParaRPr lang="fr-CA" dirty="0"/>
        </a:p>
      </dgm:t>
    </dgm:pt>
    <dgm:pt modelId="{7AC22274-FB3D-47DC-8B35-6225668CA080}" type="parTrans" cxnId="{F5194E00-1C4A-4069-AF8F-8A0E79204142}">
      <dgm:prSet/>
      <dgm:spPr/>
      <dgm:t>
        <a:bodyPr/>
        <a:lstStyle/>
        <a:p>
          <a:endParaRPr lang="fr-CA"/>
        </a:p>
      </dgm:t>
    </dgm:pt>
    <dgm:pt modelId="{B03572BB-EC29-4715-B3B7-F33E577CD272}" type="sibTrans" cxnId="{F5194E00-1C4A-4069-AF8F-8A0E79204142}">
      <dgm:prSet/>
      <dgm:spPr/>
      <dgm:t>
        <a:bodyPr/>
        <a:lstStyle/>
        <a:p>
          <a:endParaRPr lang="fr-CA"/>
        </a:p>
      </dgm:t>
    </dgm:pt>
    <dgm:pt modelId="{A219C1D9-1FA6-4B79-8F5E-2467532AF320}">
      <dgm:prSet/>
      <dgm:spPr/>
      <dgm:t>
        <a:bodyPr/>
        <a:lstStyle/>
        <a:p>
          <a:r>
            <a:rPr lang="fr-CA" dirty="0" smtClean="0"/>
            <a:t>Inférieur aux attentes</a:t>
          </a:r>
          <a:endParaRPr lang="fr-CA" dirty="0"/>
        </a:p>
      </dgm:t>
    </dgm:pt>
    <dgm:pt modelId="{07E04CC8-7BE8-45E3-83B0-C7F7947F8949}" type="parTrans" cxnId="{FF97F3BC-50D9-45B5-98A9-5D90EB95784B}">
      <dgm:prSet/>
      <dgm:spPr/>
      <dgm:t>
        <a:bodyPr/>
        <a:lstStyle/>
        <a:p>
          <a:endParaRPr lang="fr-CA"/>
        </a:p>
      </dgm:t>
    </dgm:pt>
    <dgm:pt modelId="{65695F23-AE07-455C-AFC6-FD48C2A0F73D}" type="sibTrans" cxnId="{FF97F3BC-50D9-45B5-98A9-5D90EB95784B}">
      <dgm:prSet/>
      <dgm:spPr/>
      <dgm:t>
        <a:bodyPr/>
        <a:lstStyle/>
        <a:p>
          <a:endParaRPr lang="fr-CA"/>
        </a:p>
      </dgm:t>
    </dgm:pt>
    <dgm:pt modelId="{AC385035-CA23-44BF-B80D-4F014BA91E74}" type="pres">
      <dgm:prSet presAssocID="{1F0F6BB1-8694-4237-9E54-174525E0A1F4}" presName="composite" presStyleCnt="0">
        <dgm:presLayoutVars>
          <dgm:chMax val="5"/>
          <dgm:dir/>
          <dgm:animLvl val="ctr"/>
          <dgm:resizeHandles val="exact"/>
        </dgm:presLayoutVars>
      </dgm:prSet>
      <dgm:spPr/>
      <dgm:t>
        <a:bodyPr/>
        <a:lstStyle/>
        <a:p>
          <a:endParaRPr lang="fr-CA"/>
        </a:p>
      </dgm:t>
    </dgm:pt>
    <dgm:pt modelId="{F50B6BCC-3480-4766-8986-B839D1D4A5BB}" type="pres">
      <dgm:prSet presAssocID="{1F0F6BB1-8694-4237-9E54-174525E0A1F4}" presName="cycle" presStyleCnt="0"/>
      <dgm:spPr/>
    </dgm:pt>
    <dgm:pt modelId="{FC78EB27-41DF-40E8-A289-481FF964E0FE}" type="pres">
      <dgm:prSet presAssocID="{1F0F6BB1-8694-4237-9E54-174525E0A1F4}" presName="centerShape" presStyleCnt="0"/>
      <dgm:spPr/>
    </dgm:pt>
    <dgm:pt modelId="{A723A6D6-0142-4F19-9173-599BFD6B0C2D}" type="pres">
      <dgm:prSet presAssocID="{1F0F6BB1-8694-4237-9E54-174525E0A1F4}" presName="connSite" presStyleLbl="node1" presStyleIdx="0" presStyleCnt="5"/>
      <dgm:spPr/>
    </dgm:pt>
    <dgm:pt modelId="{06C9D8BD-38E3-4BFB-9E3B-0146E1DE77C4}" type="pres">
      <dgm:prSet presAssocID="{1F0F6BB1-8694-4237-9E54-174525E0A1F4}" presName="visible" presStyleLbl="node1" presStyleIdx="0" presStyleCnt="5"/>
      <dgm:spPr>
        <a:blipFill rotWithShape="0">
          <a:blip xmlns:r="http://schemas.openxmlformats.org/officeDocument/2006/relationships" r:embed="rId1"/>
          <a:stretch>
            <a:fillRect/>
          </a:stretch>
        </a:blipFill>
      </dgm:spPr>
    </dgm:pt>
    <dgm:pt modelId="{9A3B8DF4-C075-4C7D-8452-717C503433A7}" type="pres">
      <dgm:prSet presAssocID="{8C650674-65AD-477A-AFD2-93D7DF695F74}" presName="Name25" presStyleLbl="parChTrans1D1" presStyleIdx="0" presStyleCnt="4"/>
      <dgm:spPr/>
      <dgm:t>
        <a:bodyPr/>
        <a:lstStyle/>
        <a:p>
          <a:endParaRPr lang="fr-CA"/>
        </a:p>
      </dgm:t>
    </dgm:pt>
    <dgm:pt modelId="{DA4CEBC6-32D6-400E-9803-5683D511B0DA}" type="pres">
      <dgm:prSet presAssocID="{39269C96-0EA3-4EBE-A422-28B3C06AF99C}" presName="node" presStyleCnt="0"/>
      <dgm:spPr/>
    </dgm:pt>
    <dgm:pt modelId="{3845B9A0-F699-47BA-86DD-6EC2393947DA}" type="pres">
      <dgm:prSet presAssocID="{39269C96-0EA3-4EBE-A422-28B3C06AF99C}" presName="parentNode" presStyleLbl="node1" presStyleIdx="1" presStyleCnt="5">
        <dgm:presLayoutVars>
          <dgm:chMax val="1"/>
          <dgm:bulletEnabled val="1"/>
        </dgm:presLayoutVars>
      </dgm:prSet>
      <dgm:spPr/>
      <dgm:t>
        <a:bodyPr/>
        <a:lstStyle/>
        <a:p>
          <a:endParaRPr lang="fr-CA"/>
        </a:p>
      </dgm:t>
    </dgm:pt>
    <dgm:pt modelId="{FFE21FC1-BE17-43E1-8F78-AA4F5130FF1C}" type="pres">
      <dgm:prSet presAssocID="{39269C96-0EA3-4EBE-A422-28B3C06AF99C}" presName="childNode" presStyleLbl="revTx" presStyleIdx="0" presStyleCnt="3">
        <dgm:presLayoutVars>
          <dgm:bulletEnabled val="1"/>
        </dgm:presLayoutVars>
      </dgm:prSet>
      <dgm:spPr/>
      <dgm:t>
        <a:bodyPr/>
        <a:lstStyle/>
        <a:p>
          <a:endParaRPr lang="fr-CA"/>
        </a:p>
      </dgm:t>
    </dgm:pt>
    <dgm:pt modelId="{81F0FCEE-4981-489E-A4FA-1C353F3FED86}" type="pres">
      <dgm:prSet presAssocID="{6A24AE87-5D16-4366-83DC-672C07CFF45C}" presName="Name25" presStyleLbl="parChTrans1D1" presStyleIdx="1" presStyleCnt="4"/>
      <dgm:spPr/>
      <dgm:t>
        <a:bodyPr/>
        <a:lstStyle/>
        <a:p>
          <a:endParaRPr lang="fr-CA"/>
        </a:p>
      </dgm:t>
    </dgm:pt>
    <dgm:pt modelId="{47BABB85-132C-4819-83C4-72ADC0A536BE}" type="pres">
      <dgm:prSet presAssocID="{CBA67345-A27D-4456-A178-4CF401F9BC16}" presName="node" presStyleCnt="0"/>
      <dgm:spPr/>
    </dgm:pt>
    <dgm:pt modelId="{5E4B305C-2CA9-4EB0-9A54-5595822293CB}" type="pres">
      <dgm:prSet presAssocID="{CBA67345-A27D-4456-A178-4CF401F9BC16}" presName="parentNode" presStyleLbl="node1" presStyleIdx="2" presStyleCnt="5">
        <dgm:presLayoutVars>
          <dgm:chMax val="1"/>
          <dgm:bulletEnabled val="1"/>
        </dgm:presLayoutVars>
      </dgm:prSet>
      <dgm:spPr/>
      <dgm:t>
        <a:bodyPr/>
        <a:lstStyle/>
        <a:p>
          <a:endParaRPr lang="fr-CA"/>
        </a:p>
      </dgm:t>
    </dgm:pt>
    <dgm:pt modelId="{8057CA9A-4377-4CAE-A03A-6443B4B894AF}" type="pres">
      <dgm:prSet presAssocID="{CBA67345-A27D-4456-A178-4CF401F9BC16}" presName="childNode" presStyleLbl="revTx" presStyleIdx="0" presStyleCnt="3">
        <dgm:presLayoutVars>
          <dgm:bulletEnabled val="1"/>
        </dgm:presLayoutVars>
      </dgm:prSet>
      <dgm:spPr/>
      <dgm:t>
        <a:bodyPr/>
        <a:lstStyle/>
        <a:p>
          <a:endParaRPr lang="fr-CA"/>
        </a:p>
      </dgm:t>
    </dgm:pt>
    <dgm:pt modelId="{C9E53492-07AB-4EEB-BAF5-F503E241FD39}" type="pres">
      <dgm:prSet presAssocID="{27934761-0847-4674-9903-0CC1D8525D71}" presName="Name25" presStyleLbl="parChTrans1D1" presStyleIdx="2" presStyleCnt="4"/>
      <dgm:spPr/>
      <dgm:t>
        <a:bodyPr/>
        <a:lstStyle/>
        <a:p>
          <a:endParaRPr lang="fr-CA"/>
        </a:p>
      </dgm:t>
    </dgm:pt>
    <dgm:pt modelId="{DDCE5D3A-0786-4807-BD2F-C66641C7BA9C}" type="pres">
      <dgm:prSet presAssocID="{7DEC2789-2DCE-4A57-A3C1-3C31D6FFF3C8}" presName="node" presStyleCnt="0"/>
      <dgm:spPr/>
    </dgm:pt>
    <dgm:pt modelId="{A44FFBD7-B3D7-4959-A2B1-7D8226E334AF}" type="pres">
      <dgm:prSet presAssocID="{7DEC2789-2DCE-4A57-A3C1-3C31D6FFF3C8}" presName="parentNode" presStyleLbl="node1" presStyleIdx="3" presStyleCnt="5">
        <dgm:presLayoutVars>
          <dgm:chMax val="1"/>
          <dgm:bulletEnabled val="1"/>
        </dgm:presLayoutVars>
      </dgm:prSet>
      <dgm:spPr/>
      <dgm:t>
        <a:bodyPr/>
        <a:lstStyle/>
        <a:p>
          <a:endParaRPr lang="fr-CA"/>
        </a:p>
      </dgm:t>
    </dgm:pt>
    <dgm:pt modelId="{288184BD-372E-42D5-9A17-94B49EB0102B}" type="pres">
      <dgm:prSet presAssocID="{7DEC2789-2DCE-4A57-A3C1-3C31D6FFF3C8}" presName="childNode" presStyleLbl="revTx" presStyleIdx="1" presStyleCnt="3">
        <dgm:presLayoutVars>
          <dgm:bulletEnabled val="1"/>
        </dgm:presLayoutVars>
      </dgm:prSet>
      <dgm:spPr/>
      <dgm:t>
        <a:bodyPr/>
        <a:lstStyle/>
        <a:p>
          <a:endParaRPr lang="fr-CA"/>
        </a:p>
      </dgm:t>
    </dgm:pt>
    <dgm:pt modelId="{1E14CEA8-E561-4D88-864F-9DB83C7B0793}" type="pres">
      <dgm:prSet presAssocID="{49D8606D-1BDA-48B1-B96A-AAFCCAE08C13}" presName="Name25" presStyleLbl="parChTrans1D1" presStyleIdx="3" presStyleCnt="4"/>
      <dgm:spPr/>
      <dgm:t>
        <a:bodyPr/>
        <a:lstStyle/>
        <a:p>
          <a:endParaRPr lang="fr-CA"/>
        </a:p>
      </dgm:t>
    </dgm:pt>
    <dgm:pt modelId="{0EB0FCAB-E335-4841-970C-0169C0104C69}" type="pres">
      <dgm:prSet presAssocID="{0AA9694B-AC19-4E8A-9BDF-A61FE4478552}" presName="node" presStyleCnt="0"/>
      <dgm:spPr/>
    </dgm:pt>
    <dgm:pt modelId="{D1B13E08-6304-4F03-BB6C-AAB0B60A1AB6}" type="pres">
      <dgm:prSet presAssocID="{0AA9694B-AC19-4E8A-9BDF-A61FE4478552}" presName="parentNode" presStyleLbl="node1" presStyleIdx="4" presStyleCnt="5">
        <dgm:presLayoutVars>
          <dgm:chMax val="1"/>
          <dgm:bulletEnabled val="1"/>
        </dgm:presLayoutVars>
      </dgm:prSet>
      <dgm:spPr/>
      <dgm:t>
        <a:bodyPr/>
        <a:lstStyle/>
        <a:p>
          <a:endParaRPr lang="fr-CA"/>
        </a:p>
      </dgm:t>
    </dgm:pt>
    <dgm:pt modelId="{3FCE023C-C97A-401F-8BF6-21D839C7CA94}" type="pres">
      <dgm:prSet presAssocID="{0AA9694B-AC19-4E8A-9BDF-A61FE4478552}" presName="childNode" presStyleLbl="revTx" presStyleIdx="2" presStyleCnt="3">
        <dgm:presLayoutVars>
          <dgm:bulletEnabled val="1"/>
        </dgm:presLayoutVars>
      </dgm:prSet>
      <dgm:spPr/>
      <dgm:t>
        <a:bodyPr/>
        <a:lstStyle/>
        <a:p>
          <a:endParaRPr lang="fr-CA"/>
        </a:p>
      </dgm:t>
    </dgm:pt>
  </dgm:ptLst>
  <dgm:cxnLst>
    <dgm:cxn modelId="{1967BE0B-6EF4-41FD-A793-D7418D510F1C}" srcId="{0AA9694B-AC19-4E8A-9BDF-A61FE4478552}" destId="{02725D21-62BF-4A67-B243-CA368F895615}" srcOrd="1" destOrd="0" parTransId="{6E8497BB-59E1-45F1-A3A5-6DDCACB8646D}" sibTransId="{A9D1765F-7180-46F8-B370-D42B569A0157}"/>
    <dgm:cxn modelId="{BDA01A4F-4A2A-1241-A320-F1E1C3616360}" type="presOf" srcId="{530C1927-72E3-4C8F-AEEB-4E126968581B}" destId="{3FCE023C-C97A-401F-8BF6-21D839C7CA94}" srcOrd="0" destOrd="0" presId="urn:microsoft.com/office/officeart/2005/8/layout/radial2"/>
    <dgm:cxn modelId="{28396E60-55CF-B047-9112-E87A3908D0DF}" type="presOf" srcId="{E809A3E7-6621-404C-995F-3712E3C1D5D6}" destId="{8057CA9A-4377-4CAE-A03A-6443B4B894AF}" srcOrd="0" destOrd="0" presId="urn:microsoft.com/office/officeart/2005/8/layout/radial2"/>
    <dgm:cxn modelId="{A9CACAE5-A0B8-4EDC-BE6C-F6490A96A91E}" srcId="{7DEC2789-2DCE-4A57-A3C1-3C31D6FFF3C8}" destId="{D2C26E51-7E87-44F1-90EF-A28CADFEFEEB}" srcOrd="1" destOrd="0" parTransId="{5D111EC9-4378-486E-8F11-3D1933405AFF}" sibTransId="{AF0FBF25-A5D0-4A98-928B-54879153DFBE}"/>
    <dgm:cxn modelId="{30D8E8EC-8282-40D8-B04E-2B3C76D8959A}" srcId="{1F0F6BB1-8694-4237-9E54-174525E0A1F4}" destId="{7DEC2789-2DCE-4A57-A3C1-3C31D6FFF3C8}" srcOrd="2" destOrd="0" parTransId="{27934761-0847-4674-9903-0CC1D8525D71}" sibTransId="{0E690046-9AA8-48B7-8DA2-F783D442351A}"/>
    <dgm:cxn modelId="{617ECA14-7B89-1D40-A991-296864F77B2D}" type="presOf" srcId="{6D77436B-B4F5-40E9-915F-8CFEB7D600FF}" destId="{8057CA9A-4377-4CAE-A03A-6443B4B894AF}" srcOrd="0" destOrd="1" presId="urn:microsoft.com/office/officeart/2005/8/layout/radial2"/>
    <dgm:cxn modelId="{70579B0B-573E-4E68-BB85-0605646C6BBB}" srcId="{1F0F6BB1-8694-4237-9E54-174525E0A1F4}" destId="{39269C96-0EA3-4EBE-A422-28B3C06AF99C}" srcOrd="0" destOrd="0" parTransId="{8C650674-65AD-477A-AFD2-93D7DF695F74}" sibTransId="{60CCC8FA-5A87-44C6-A51D-2ED6A7DD810D}"/>
    <dgm:cxn modelId="{1F8C2E08-EC2F-DE44-9455-10612A118D16}" type="presOf" srcId="{39269C96-0EA3-4EBE-A422-28B3C06AF99C}" destId="{3845B9A0-F699-47BA-86DD-6EC2393947DA}" srcOrd="0" destOrd="0" presId="urn:microsoft.com/office/officeart/2005/8/layout/radial2"/>
    <dgm:cxn modelId="{4B013BE1-6129-4F0E-98A9-6BD0EDC09D92}" srcId="{1F0F6BB1-8694-4237-9E54-174525E0A1F4}" destId="{0AA9694B-AC19-4E8A-9BDF-A61FE4478552}" srcOrd="3" destOrd="0" parTransId="{49D8606D-1BDA-48B1-B96A-AAFCCAE08C13}" sibTransId="{CDE73D0D-E678-432D-AD71-1CA5DAC8E6EC}"/>
    <dgm:cxn modelId="{EF64D1E4-2419-444D-A017-693778BC0E88}" type="presOf" srcId="{49D8606D-1BDA-48B1-B96A-AAFCCAE08C13}" destId="{1E14CEA8-E561-4D88-864F-9DB83C7B0793}" srcOrd="0" destOrd="0" presId="urn:microsoft.com/office/officeart/2005/8/layout/radial2"/>
    <dgm:cxn modelId="{DC9C53BF-0DDC-470A-BC09-F9F2645FD292}" srcId="{0AA9694B-AC19-4E8A-9BDF-A61FE4478552}" destId="{530C1927-72E3-4C8F-AEEB-4E126968581B}" srcOrd="0" destOrd="0" parTransId="{C4079DF6-2CA1-4A06-B386-CF9596C7CD43}" sibTransId="{286C3DA5-1636-4B39-8F45-57B02D8B1812}"/>
    <dgm:cxn modelId="{EFB2A4E3-281F-554E-A399-E3EA2E1A6ACC}" type="presOf" srcId="{A219C1D9-1FA6-4B79-8F5E-2467532AF320}" destId="{8057CA9A-4377-4CAE-A03A-6443B4B894AF}" srcOrd="0" destOrd="2" presId="urn:microsoft.com/office/officeart/2005/8/layout/radial2"/>
    <dgm:cxn modelId="{F093C1E1-C25F-254B-8E46-007E3A970305}" type="presOf" srcId="{6A24AE87-5D16-4366-83DC-672C07CFF45C}" destId="{81F0FCEE-4981-489E-A4FA-1C353F3FED86}" srcOrd="0" destOrd="0" presId="urn:microsoft.com/office/officeart/2005/8/layout/radial2"/>
    <dgm:cxn modelId="{2BCD0834-1894-0041-8F77-29471A99CFCF}" type="presOf" srcId="{1F0F6BB1-8694-4237-9E54-174525E0A1F4}" destId="{AC385035-CA23-44BF-B80D-4F014BA91E74}" srcOrd="0" destOrd="0" presId="urn:microsoft.com/office/officeart/2005/8/layout/radial2"/>
    <dgm:cxn modelId="{3153CDBF-B0EE-754F-B3CB-80C282BAA751}" type="presOf" srcId="{CBA67345-A27D-4456-A178-4CF401F9BC16}" destId="{5E4B305C-2CA9-4EB0-9A54-5595822293CB}" srcOrd="0" destOrd="0" presId="urn:microsoft.com/office/officeart/2005/8/layout/radial2"/>
    <dgm:cxn modelId="{CD35D14E-9734-47CC-957A-9B84A2440443}" srcId="{7DEC2789-2DCE-4A57-A3C1-3C31D6FFF3C8}" destId="{30AF0072-E14A-4428-A881-438A8E91AAE3}" srcOrd="0" destOrd="0" parTransId="{06040D84-DD11-4F31-BAFD-D7B795CAF05A}" sibTransId="{DEBDAB96-11D6-4AEC-83CD-E8A6D55AAEDD}"/>
    <dgm:cxn modelId="{F5194E00-1C4A-4069-AF8F-8A0E79204142}" srcId="{CBA67345-A27D-4456-A178-4CF401F9BC16}" destId="{6D77436B-B4F5-40E9-915F-8CFEB7D600FF}" srcOrd="1" destOrd="0" parTransId="{7AC22274-FB3D-47DC-8B35-6225668CA080}" sibTransId="{B03572BB-EC29-4715-B3B7-F33E577CD272}"/>
    <dgm:cxn modelId="{FF97F3BC-50D9-45B5-98A9-5D90EB95784B}" srcId="{CBA67345-A27D-4456-A178-4CF401F9BC16}" destId="{A219C1D9-1FA6-4B79-8F5E-2467532AF320}" srcOrd="2" destOrd="0" parTransId="{07E04CC8-7BE8-45E3-83B0-C7F7947F8949}" sibTransId="{65695F23-AE07-455C-AFC6-FD48C2A0F73D}"/>
    <dgm:cxn modelId="{395EF5B9-7B4D-7E4A-B6E1-AA47DBA1BD75}" type="presOf" srcId="{30AF0072-E14A-4428-A881-438A8E91AAE3}" destId="{288184BD-372E-42D5-9A17-94B49EB0102B}" srcOrd="0" destOrd="0" presId="urn:microsoft.com/office/officeart/2005/8/layout/radial2"/>
    <dgm:cxn modelId="{23A77F45-4EA5-A148-983A-E3C1C597A72D}" type="presOf" srcId="{D2C26E51-7E87-44F1-90EF-A28CADFEFEEB}" destId="{288184BD-372E-42D5-9A17-94B49EB0102B}" srcOrd="0" destOrd="1" presId="urn:microsoft.com/office/officeart/2005/8/layout/radial2"/>
    <dgm:cxn modelId="{58101676-93B6-DC4A-A5E4-1258A13E0497}" type="presOf" srcId="{02725D21-62BF-4A67-B243-CA368F895615}" destId="{3FCE023C-C97A-401F-8BF6-21D839C7CA94}" srcOrd="0" destOrd="1" presId="urn:microsoft.com/office/officeart/2005/8/layout/radial2"/>
    <dgm:cxn modelId="{31E18331-EA40-7641-8043-B7EE4AA9B36C}" type="presOf" srcId="{0AA9694B-AC19-4E8A-9BDF-A61FE4478552}" destId="{D1B13E08-6304-4F03-BB6C-AAB0B60A1AB6}" srcOrd="0" destOrd="0" presId="urn:microsoft.com/office/officeart/2005/8/layout/radial2"/>
    <dgm:cxn modelId="{3D142E0D-973B-4D1C-BAD4-3397772480A2}" srcId="{CBA67345-A27D-4456-A178-4CF401F9BC16}" destId="{E809A3E7-6621-404C-995F-3712E3C1D5D6}" srcOrd="0" destOrd="0" parTransId="{61A8D144-7C10-440B-B73C-A0A46C4BC250}" sibTransId="{CE58A4F2-7558-4D23-9306-13E7FBA89963}"/>
    <dgm:cxn modelId="{C82ACC90-ADA3-4843-A4D1-22201436B89F}" type="presOf" srcId="{27934761-0847-4674-9903-0CC1D8525D71}" destId="{C9E53492-07AB-4EEB-BAF5-F503E241FD39}" srcOrd="0" destOrd="0" presId="urn:microsoft.com/office/officeart/2005/8/layout/radial2"/>
    <dgm:cxn modelId="{2E651C44-5687-CF44-BE26-56BED362AF85}" type="presOf" srcId="{8C650674-65AD-477A-AFD2-93D7DF695F74}" destId="{9A3B8DF4-C075-4C7D-8452-717C503433A7}" srcOrd="0" destOrd="0" presId="urn:microsoft.com/office/officeart/2005/8/layout/radial2"/>
    <dgm:cxn modelId="{FD099C9E-BA45-4A7B-B033-670C4DD52F80}" srcId="{1F0F6BB1-8694-4237-9E54-174525E0A1F4}" destId="{CBA67345-A27D-4456-A178-4CF401F9BC16}" srcOrd="1" destOrd="0" parTransId="{6A24AE87-5D16-4366-83DC-672C07CFF45C}" sibTransId="{6D948800-470E-4EF0-9FE9-B786A16A78D4}"/>
    <dgm:cxn modelId="{C3FBB989-8F2B-42C5-851D-60900272079C}" srcId="{7DEC2789-2DCE-4A57-A3C1-3C31D6FFF3C8}" destId="{C63746C0-305D-4854-B305-44504AD74599}" srcOrd="2" destOrd="0" parTransId="{DCBE5E23-7BCC-413C-9911-8796FD87F240}" sibTransId="{2A9FFD9F-FE07-4B4F-8196-0E4936868313}"/>
    <dgm:cxn modelId="{D5FB732E-9106-D14D-843A-42DAA8E4C39C}" type="presOf" srcId="{C63746C0-305D-4854-B305-44504AD74599}" destId="{288184BD-372E-42D5-9A17-94B49EB0102B}" srcOrd="0" destOrd="2" presId="urn:microsoft.com/office/officeart/2005/8/layout/radial2"/>
    <dgm:cxn modelId="{3FC1BC66-9796-5643-B615-EC041F8598D4}" type="presOf" srcId="{7DEC2789-2DCE-4A57-A3C1-3C31D6FFF3C8}" destId="{A44FFBD7-B3D7-4959-A2B1-7D8226E334AF}" srcOrd="0" destOrd="0" presId="urn:microsoft.com/office/officeart/2005/8/layout/radial2"/>
    <dgm:cxn modelId="{CF76BD77-C122-8F48-98B8-B8143D5434DA}" type="presParOf" srcId="{AC385035-CA23-44BF-B80D-4F014BA91E74}" destId="{F50B6BCC-3480-4766-8986-B839D1D4A5BB}" srcOrd="0" destOrd="0" presId="urn:microsoft.com/office/officeart/2005/8/layout/radial2"/>
    <dgm:cxn modelId="{3B6D3EBE-EF5C-4944-80A8-AB7F46EA3109}" type="presParOf" srcId="{F50B6BCC-3480-4766-8986-B839D1D4A5BB}" destId="{FC78EB27-41DF-40E8-A289-481FF964E0FE}" srcOrd="0" destOrd="0" presId="urn:microsoft.com/office/officeart/2005/8/layout/radial2"/>
    <dgm:cxn modelId="{963AA37A-8028-4741-940E-AE3C50ED8188}" type="presParOf" srcId="{FC78EB27-41DF-40E8-A289-481FF964E0FE}" destId="{A723A6D6-0142-4F19-9173-599BFD6B0C2D}" srcOrd="0" destOrd="0" presId="urn:microsoft.com/office/officeart/2005/8/layout/radial2"/>
    <dgm:cxn modelId="{E6949560-2304-9A4C-B12A-48C8FE2AB5C6}" type="presParOf" srcId="{FC78EB27-41DF-40E8-A289-481FF964E0FE}" destId="{06C9D8BD-38E3-4BFB-9E3B-0146E1DE77C4}" srcOrd="1" destOrd="0" presId="urn:microsoft.com/office/officeart/2005/8/layout/radial2"/>
    <dgm:cxn modelId="{E3936EB8-EF4C-A349-BB45-D02AE1F148C5}" type="presParOf" srcId="{F50B6BCC-3480-4766-8986-B839D1D4A5BB}" destId="{9A3B8DF4-C075-4C7D-8452-717C503433A7}" srcOrd="1" destOrd="0" presId="urn:microsoft.com/office/officeart/2005/8/layout/radial2"/>
    <dgm:cxn modelId="{1AE6AD54-B25E-6B4E-B7EC-A368B6CCF4A8}" type="presParOf" srcId="{F50B6BCC-3480-4766-8986-B839D1D4A5BB}" destId="{DA4CEBC6-32D6-400E-9803-5683D511B0DA}" srcOrd="2" destOrd="0" presId="urn:microsoft.com/office/officeart/2005/8/layout/radial2"/>
    <dgm:cxn modelId="{0DA14A49-7F2A-1942-A168-1B749B66D4F0}" type="presParOf" srcId="{DA4CEBC6-32D6-400E-9803-5683D511B0DA}" destId="{3845B9A0-F699-47BA-86DD-6EC2393947DA}" srcOrd="0" destOrd="0" presId="urn:microsoft.com/office/officeart/2005/8/layout/radial2"/>
    <dgm:cxn modelId="{9CB2BD1D-565E-9848-88AF-DD48DB420CD7}" type="presParOf" srcId="{DA4CEBC6-32D6-400E-9803-5683D511B0DA}" destId="{FFE21FC1-BE17-43E1-8F78-AA4F5130FF1C}" srcOrd="1" destOrd="0" presId="urn:microsoft.com/office/officeart/2005/8/layout/radial2"/>
    <dgm:cxn modelId="{13334CE8-2A96-0E4E-BDA2-24769478E2A4}" type="presParOf" srcId="{F50B6BCC-3480-4766-8986-B839D1D4A5BB}" destId="{81F0FCEE-4981-489E-A4FA-1C353F3FED86}" srcOrd="3" destOrd="0" presId="urn:microsoft.com/office/officeart/2005/8/layout/radial2"/>
    <dgm:cxn modelId="{039DAD20-5163-9147-B228-BC9E547B4DB6}" type="presParOf" srcId="{F50B6BCC-3480-4766-8986-B839D1D4A5BB}" destId="{47BABB85-132C-4819-83C4-72ADC0A536BE}" srcOrd="4" destOrd="0" presId="urn:microsoft.com/office/officeart/2005/8/layout/radial2"/>
    <dgm:cxn modelId="{6A01048F-0A25-7242-B394-F50235FAC6C1}" type="presParOf" srcId="{47BABB85-132C-4819-83C4-72ADC0A536BE}" destId="{5E4B305C-2CA9-4EB0-9A54-5595822293CB}" srcOrd="0" destOrd="0" presId="urn:microsoft.com/office/officeart/2005/8/layout/radial2"/>
    <dgm:cxn modelId="{89A2A269-349F-BE46-B4E8-20FC5FD30A10}" type="presParOf" srcId="{47BABB85-132C-4819-83C4-72ADC0A536BE}" destId="{8057CA9A-4377-4CAE-A03A-6443B4B894AF}" srcOrd="1" destOrd="0" presId="urn:microsoft.com/office/officeart/2005/8/layout/radial2"/>
    <dgm:cxn modelId="{5E71B456-04C1-AB49-B246-F639E5B37263}" type="presParOf" srcId="{F50B6BCC-3480-4766-8986-B839D1D4A5BB}" destId="{C9E53492-07AB-4EEB-BAF5-F503E241FD39}" srcOrd="5" destOrd="0" presId="urn:microsoft.com/office/officeart/2005/8/layout/radial2"/>
    <dgm:cxn modelId="{8CDFCB6E-B0F0-D043-ABA9-F13C9A72FA98}" type="presParOf" srcId="{F50B6BCC-3480-4766-8986-B839D1D4A5BB}" destId="{DDCE5D3A-0786-4807-BD2F-C66641C7BA9C}" srcOrd="6" destOrd="0" presId="urn:microsoft.com/office/officeart/2005/8/layout/radial2"/>
    <dgm:cxn modelId="{46F451DB-02A4-A849-A2CD-E35DC1669537}" type="presParOf" srcId="{DDCE5D3A-0786-4807-BD2F-C66641C7BA9C}" destId="{A44FFBD7-B3D7-4959-A2B1-7D8226E334AF}" srcOrd="0" destOrd="0" presId="urn:microsoft.com/office/officeart/2005/8/layout/radial2"/>
    <dgm:cxn modelId="{F58CF181-A498-784F-90ED-D5A2500A80F1}" type="presParOf" srcId="{DDCE5D3A-0786-4807-BD2F-C66641C7BA9C}" destId="{288184BD-372E-42D5-9A17-94B49EB0102B}" srcOrd="1" destOrd="0" presId="urn:microsoft.com/office/officeart/2005/8/layout/radial2"/>
    <dgm:cxn modelId="{749F3DF5-7D35-CF41-A419-F1A851176A4F}" type="presParOf" srcId="{F50B6BCC-3480-4766-8986-B839D1D4A5BB}" destId="{1E14CEA8-E561-4D88-864F-9DB83C7B0793}" srcOrd="7" destOrd="0" presId="urn:microsoft.com/office/officeart/2005/8/layout/radial2"/>
    <dgm:cxn modelId="{89F14739-C9F0-534E-BA92-7B5BE93D3DEF}" type="presParOf" srcId="{F50B6BCC-3480-4766-8986-B839D1D4A5BB}" destId="{0EB0FCAB-E335-4841-970C-0169C0104C69}" srcOrd="8" destOrd="0" presId="urn:microsoft.com/office/officeart/2005/8/layout/radial2"/>
    <dgm:cxn modelId="{04B0E863-8189-F747-8B91-AF5CE8846FAB}" type="presParOf" srcId="{0EB0FCAB-E335-4841-970C-0169C0104C69}" destId="{D1B13E08-6304-4F03-BB6C-AAB0B60A1AB6}" srcOrd="0" destOrd="0" presId="urn:microsoft.com/office/officeart/2005/8/layout/radial2"/>
    <dgm:cxn modelId="{1C820DE1-D62D-6248-8CC5-16C876C3380D}" type="presParOf" srcId="{0EB0FCAB-E335-4841-970C-0169C0104C69}" destId="{3FCE023C-C97A-401F-8BF6-21D839C7CA94}"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364C5-0458-446D-82FB-470DA698E888}">
      <dsp:nvSpPr>
        <dsp:cNvPr id="0" name=""/>
        <dsp:cNvSpPr/>
      </dsp:nvSpPr>
      <dsp:spPr>
        <a:xfrm>
          <a:off x="0" y="0"/>
          <a:ext cx="8153400" cy="4495800"/>
        </a:xfrm>
        <a:prstGeom prst="roundRect">
          <a:avLst>
            <a:gd name="adj" fmla="val 10000"/>
          </a:avLst>
        </a:prstGeom>
        <a:solidFill>
          <a:schemeClr val="accent2">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fr-CA" sz="3200" b="1" kern="1200" dirty="0" smtClean="0"/>
            <a:t>Évaluation des résidents</a:t>
          </a:r>
          <a:endParaRPr lang="fr-CA" sz="3200" b="1" kern="1200" dirty="0"/>
        </a:p>
      </dsp:txBody>
      <dsp:txXfrm>
        <a:off x="0" y="0"/>
        <a:ext cx="8153400" cy="1348740"/>
      </dsp:txXfrm>
    </dsp:sp>
    <dsp:sp modelId="{E8DA0B22-63B6-4B18-9275-C6EE6F1F21C8}">
      <dsp:nvSpPr>
        <dsp:cNvPr id="0" name=""/>
        <dsp:cNvSpPr/>
      </dsp:nvSpPr>
      <dsp:spPr>
        <a:xfrm>
          <a:off x="815339" y="1350057"/>
          <a:ext cx="6522720" cy="1355545"/>
        </a:xfrm>
        <a:prstGeom prst="roundRect">
          <a:avLst>
            <a:gd name="adj" fmla="val 1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fr-CA" sz="2800" kern="1200" dirty="0" smtClean="0"/>
            <a:t>Stage intégré de médecine de famille</a:t>
          </a:r>
          <a:endParaRPr lang="fr-CA" sz="2800" kern="1200" dirty="0"/>
        </a:p>
      </dsp:txBody>
      <dsp:txXfrm>
        <a:off x="855042" y="1389760"/>
        <a:ext cx="6443314" cy="1276139"/>
      </dsp:txXfrm>
    </dsp:sp>
    <dsp:sp modelId="{2A168A18-6935-41E5-BEBF-88CCA2B4F7E3}">
      <dsp:nvSpPr>
        <dsp:cNvPr id="0" name=""/>
        <dsp:cNvSpPr/>
      </dsp:nvSpPr>
      <dsp:spPr>
        <a:xfrm>
          <a:off x="815339" y="2914147"/>
          <a:ext cx="6522720" cy="1355545"/>
        </a:xfrm>
        <a:prstGeom prst="roundRect">
          <a:avLst>
            <a:gd name="adj" fmla="val 1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fr-CA" sz="2800" kern="1200" dirty="0" smtClean="0"/>
            <a:t>Et tous les autres stages</a:t>
          </a:r>
          <a:endParaRPr lang="fr-CA" sz="2800" kern="1200" dirty="0"/>
        </a:p>
      </dsp:txBody>
      <dsp:txXfrm>
        <a:off x="855042" y="2953850"/>
        <a:ext cx="6443314" cy="1276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D458B-382D-6948-9EB0-80A305C12CFF}">
      <dsp:nvSpPr>
        <dsp:cNvPr id="0" name=""/>
        <dsp:cNvSpPr/>
      </dsp:nvSpPr>
      <dsp:spPr>
        <a:xfrm>
          <a:off x="0" y="4938269"/>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205F73-B5CD-3547-8AF7-1DB58B4741C0}">
      <dsp:nvSpPr>
        <dsp:cNvPr id="0" name=""/>
        <dsp:cNvSpPr/>
      </dsp:nvSpPr>
      <dsp:spPr>
        <a:xfrm>
          <a:off x="0" y="4142300"/>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480BDA-28A1-0F43-9C6D-99706BE461DD}">
      <dsp:nvSpPr>
        <dsp:cNvPr id="0" name=""/>
        <dsp:cNvSpPr/>
      </dsp:nvSpPr>
      <dsp:spPr>
        <a:xfrm>
          <a:off x="0" y="3378809"/>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D940C6-83AF-CE42-BEFD-7D5A91DE4CC1}">
      <dsp:nvSpPr>
        <dsp:cNvPr id="0" name=""/>
        <dsp:cNvSpPr/>
      </dsp:nvSpPr>
      <dsp:spPr>
        <a:xfrm>
          <a:off x="0" y="2599079"/>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BB8783-08C8-3240-904F-FC1F9C62503A}">
      <dsp:nvSpPr>
        <dsp:cNvPr id="0" name=""/>
        <dsp:cNvSpPr/>
      </dsp:nvSpPr>
      <dsp:spPr>
        <a:xfrm>
          <a:off x="0" y="1819348"/>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893F84-CB35-4120-9CE7-5A3BDD4CADF6}">
      <dsp:nvSpPr>
        <dsp:cNvPr id="0" name=""/>
        <dsp:cNvSpPr/>
      </dsp:nvSpPr>
      <dsp:spPr>
        <a:xfrm>
          <a:off x="0" y="1039618"/>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D9682C-46EB-47DA-891E-1EDD97FDAE51}">
      <dsp:nvSpPr>
        <dsp:cNvPr id="0" name=""/>
        <dsp:cNvSpPr/>
      </dsp:nvSpPr>
      <dsp:spPr>
        <a:xfrm>
          <a:off x="0" y="259888"/>
          <a:ext cx="8100827" cy="0"/>
        </a:xfrm>
        <a:prstGeom prst="line">
          <a:avLst/>
        </a:prstGeom>
        <a:noFill/>
        <a:ln w="317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74B58D-0D56-4CF6-9FCF-6C7674092555}">
      <dsp:nvSpPr>
        <dsp:cNvPr id="0" name=""/>
        <dsp:cNvSpPr/>
      </dsp:nvSpPr>
      <dsp:spPr>
        <a:xfrm>
          <a:off x="2106215" y="4264"/>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Planification de l’année à venir</a:t>
          </a:r>
          <a:endParaRPr lang="fr-CA" sz="1300" kern="1200" dirty="0"/>
        </a:p>
      </dsp:txBody>
      <dsp:txXfrm>
        <a:off x="2106215" y="4264"/>
        <a:ext cx="5994611" cy="255624"/>
      </dsp:txXfrm>
    </dsp:sp>
    <dsp:sp modelId="{5D4A5321-5C7B-49EC-B508-F52E0014FD60}">
      <dsp:nvSpPr>
        <dsp:cNvPr id="0" name=""/>
        <dsp:cNvSpPr/>
      </dsp:nvSpPr>
      <dsp:spPr>
        <a:xfrm>
          <a:off x="0" y="4264"/>
          <a:ext cx="2106215" cy="255624"/>
        </a:xfrm>
        <a:prstGeom prst="round2SameRect">
          <a:avLst>
            <a:gd name="adj1" fmla="val 16670"/>
            <a:gd name="adj2" fmla="val 0"/>
          </a:avLst>
        </a:prstGeom>
        <a:blipFill rotWithShape="1">
          <a:blip xmlns:r="http://schemas.openxmlformats.org/officeDocument/2006/relationships" r:embed="rId1">
            <a:duotone>
              <a:schemeClr val="accent2">
                <a:satMod val="135000"/>
                <a:lumMod val="80000"/>
              </a:schemeClr>
              <a:schemeClr val="accent2">
                <a:satMod val="250000"/>
                <a:lumMod val="150000"/>
              </a:schemeClr>
            </a:duotone>
          </a:blip>
          <a:stretch/>
        </a:blipFill>
        <a:ln>
          <a:noFill/>
        </a:ln>
        <a:effectLst>
          <a:innerShdw blurRad="190500">
            <a:srgbClr val="000000">
              <a:alpha val="50000"/>
            </a:srgbClr>
          </a:innerShdw>
        </a:effectLst>
        <a:scene3d>
          <a:camera prst="perspectiveFront" fov="4800000"/>
          <a:lightRig rig="twoPt" dir="t">
            <a:rot lat="0" lon="0" rev="4800000"/>
          </a:lightRig>
        </a:scene3d>
        <a:sp3d>
          <a:bevelT w="0" h="0"/>
        </a:sp3d>
      </dsp:spPr>
      <dsp:style>
        <a:lnRef idx="0">
          <a:schemeClr val="accent2"/>
        </a:lnRef>
        <a:fillRef idx="3">
          <a:schemeClr val="accent2"/>
        </a:fillRef>
        <a:effectRef idx="3">
          <a:schemeClr val="accent2"/>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Mai-Juin</a:t>
          </a:r>
          <a:endParaRPr lang="fr-CA" sz="1300" kern="1200" dirty="0"/>
        </a:p>
      </dsp:txBody>
      <dsp:txXfrm>
        <a:off x="12481" y="16745"/>
        <a:ext cx="2081253" cy="243143"/>
      </dsp:txXfrm>
    </dsp:sp>
    <dsp:sp modelId="{53C4493E-18C9-4E27-BC83-ABD06870EE85}">
      <dsp:nvSpPr>
        <dsp:cNvPr id="0" name=""/>
        <dsp:cNvSpPr/>
      </dsp:nvSpPr>
      <dsp:spPr>
        <a:xfrm>
          <a:off x="0" y="259888"/>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Construction d’un horaire général d’évaluation*</a:t>
          </a:r>
          <a:endParaRPr lang="fr-CA" sz="1000" kern="1200" dirty="0"/>
        </a:p>
        <a:p>
          <a:pPr marL="57150" lvl="1" indent="-57150" algn="l" defTabSz="444500">
            <a:lnSpc>
              <a:spcPct val="90000"/>
            </a:lnSpc>
            <a:spcBef>
              <a:spcPct val="0"/>
            </a:spcBef>
            <a:spcAft>
              <a:spcPct val="15000"/>
            </a:spcAft>
            <a:buChar char="••"/>
          </a:pPr>
          <a:r>
            <a:rPr lang="fr-CA" sz="1000" kern="1200" dirty="0" smtClean="0"/>
            <a:t>Production d’une grille de suivi* des évaluations</a:t>
          </a:r>
          <a:endParaRPr lang="fr-CA" sz="1000" kern="1200" dirty="0"/>
        </a:p>
        <a:p>
          <a:pPr marL="57150" lvl="1" indent="-57150" algn="l" defTabSz="444500">
            <a:lnSpc>
              <a:spcPct val="90000"/>
            </a:lnSpc>
            <a:spcBef>
              <a:spcPct val="0"/>
            </a:spcBef>
            <a:spcAft>
              <a:spcPct val="15000"/>
            </a:spcAft>
            <a:buChar char="••"/>
          </a:pPr>
          <a:r>
            <a:rPr lang="fr-CA" sz="1000" kern="1200" dirty="0" smtClean="0"/>
            <a:t>Diffusion des dates de réunions du CLÉ</a:t>
          </a:r>
          <a:endParaRPr lang="fr-CA" sz="1000" kern="1200" dirty="0"/>
        </a:p>
      </dsp:txBody>
      <dsp:txXfrm>
        <a:off x="0" y="259888"/>
        <a:ext cx="8100827" cy="511324"/>
      </dsp:txXfrm>
    </dsp:sp>
    <dsp:sp modelId="{87FD727C-0EB0-494F-AC21-66754503F43F}">
      <dsp:nvSpPr>
        <dsp:cNvPr id="0" name=""/>
        <dsp:cNvSpPr/>
      </dsp:nvSpPr>
      <dsp:spPr>
        <a:xfrm>
          <a:off x="2106215" y="783994"/>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Suivi des évaluations hors stage de médecine familiale</a:t>
          </a:r>
          <a:endParaRPr lang="fr-CA" sz="1300" kern="1200" dirty="0"/>
        </a:p>
      </dsp:txBody>
      <dsp:txXfrm>
        <a:off x="2106215" y="783994"/>
        <a:ext cx="5994611" cy="255624"/>
      </dsp:txXfrm>
    </dsp:sp>
    <dsp:sp modelId="{2CF5D6C3-8263-4EA1-A7EF-CF6846E1B684}">
      <dsp:nvSpPr>
        <dsp:cNvPr id="0" name=""/>
        <dsp:cNvSpPr/>
      </dsp:nvSpPr>
      <dsp:spPr>
        <a:xfrm>
          <a:off x="0" y="783994"/>
          <a:ext cx="2106215" cy="255624"/>
        </a:xfrm>
        <a:prstGeom prst="round2SameRect">
          <a:avLst>
            <a:gd name="adj1" fmla="val 16670"/>
            <a:gd name="adj2" fmla="val 0"/>
          </a:avLst>
        </a:prstGeom>
        <a:solidFill>
          <a:schemeClr val="accent1">
            <a:hueOff val="0"/>
            <a:satOff val="0"/>
            <a:lumOff val="0"/>
            <a:alphaOff val="0"/>
          </a:schemeClr>
        </a:solidFill>
        <a:ln w="317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Semaines 1 à 3</a:t>
          </a:r>
          <a:endParaRPr lang="fr-CA" sz="1300" kern="1200" dirty="0"/>
        </a:p>
      </dsp:txBody>
      <dsp:txXfrm>
        <a:off x="12481" y="796475"/>
        <a:ext cx="2081253" cy="243143"/>
      </dsp:txXfrm>
    </dsp:sp>
    <dsp:sp modelId="{A1C7681E-FBA7-480C-B64E-3DA7CAF5D2B2}">
      <dsp:nvSpPr>
        <dsp:cNvPr id="0" name=""/>
        <dsp:cNvSpPr/>
      </dsp:nvSpPr>
      <dsp:spPr>
        <a:xfrm>
          <a:off x="0" y="1039618"/>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Repérage des évaluations défavorables hors stage de médecine familiale</a:t>
          </a:r>
          <a:endParaRPr lang="fr-CA" sz="1000" kern="1200" dirty="0"/>
        </a:p>
      </dsp:txBody>
      <dsp:txXfrm>
        <a:off x="0" y="1039618"/>
        <a:ext cx="8100827" cy="511324"/>
      </dsp:txXfrm>
    </dsp:sp>
    <dsp:sp modelId="{DC9018EA-6E5C-9A41-BA56-F5CA5B7867A8}">
      <dsp:nvSpPr>
        <dsp:cNvPr id="0" name=""/>
        <dsp:cNvSpPr/>
      </dsp:nvSpPr>
      <dsp:spPr>
        <a:xfrm>
          <a:off x="2106215" y="1563724"/>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Réunion du CLÉ</a:t>
          </a:r>
          <a:endParaRPr lang="fr-CA" sz="1300" kern="1200" dirty="0"/>
        </a:p>
      </dsp:txBody>
      <dsp:txXfrm>
        <a:off x="2106215" y="1563724"/>
        <a:ext cx="5994611" cy="255624"/>
      </dsp:txXfrm>
    </dsp:sp>
    <dsp:sp modelId="{5D60D7BD-E6EC-AA40-A5F7-4E8AE1CBD971}">
      <dsp:nvSpPr>
        <dsp:cNvPr id="0" name=""/>
        <dsp:cNvSpPr/>
      </dsp:nvSpPr>
      <dsp:spPr>
        <a:xfrm>
          <a:off x="0" y="1563724"/>
          <a:ext cx="2106215" cy="255624"/>
        </a:xfrm>
        <a:prstGeom prst="round2SameRect">
          <a:avLst>
            <a:gd name="adj1" fmla="val 16670"/>
            <a:gd name="adj2" fmla="val 0"/>
          </a:avLst>
        </a:prstGeom>
        <a:solidFill>
          <a:schemeClr val="accent1">
            <a:hueOff val="0"/>
            <a:satOff val="0"/>
            <a:lumOff val="0"/>
            <a:alphaOff val="0"/>
          </a:schemeClr>
        </a:solidFill>
        <a:ln w="317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Semaine 3</a:t>
          </a:r>
          <a:endParaRPr lang="fr-CA" sz="1300" kern="1200" dirty="0"/>
        </a:p>
      </dsp:txBody>
      <dsp:txXfrm>
        <a:off x="12481" y="1576205"/>
        <a:ext cx="2081253" cy="243143"/>
      </dsp:txXfrm>
    </dsp:sp>
    <dsp:sp modelId="{59AB3D0E-8E17-CB41-B22E-35ADF1B53AE6}">
      <dsp:nvSpPr>
        <dsp:cNvPr id="0" name=""/>
        <dsp:cNvSpPr/>
      </dsp:nvSpPr>
      <dsp:spPr>
        <a:xfrm>
          <a:off x="0" y="1819348"/>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Préparation des évaluations formatives et sommatives des résidents du stage en cours</a:t>
          </a:r>
          <a:endParaRPr lang="fr-CA" sz="1000" kern="1200" dirty="0"/>
        </a:p>
        <a:p>
          <a:pPr marL="57150" lvl="1" indent="-57150" algn="l" defTabSz="444500">
            <a:lnSpc>
              <a:spcPct val="90000"/>
            </a:lnSpc>
            <a:spcBef>
              <a:spcPct val="0"/>
            </a:spcBef>
            <a:spcAft>
              <a:spcPct val="15000"/>
            </a:spcAft>
            <a:buChar char="••"/>
          </a:pPr>
          <a:r>
            <a:rPr lang="fr-CA" sz="1000" kern="1200" dirty="0" smtClean="0"/>
            <a:t>Suivi des résidents en difficulté et construction de plan de remédiation</a:t>
          </a:r>
          <a:endParaRPr lang="fr-CA" sz="1000" kern="1200" dirty="0"/>
        </a:p>
        <a:p>
          <a:pPr marL="57150" lvl="1" indent="-57150" algn="l" defTabSz="444500">
            <a:lnSpc>
              <a:spcPct val="90000"/>
            </a:lnSpc>
            <a:spcBef>
              <a:spcPct val="0"/>
            </a:spcBef>
            <a:spcAft>
              <a:spcPct val="15000"/>
            </a:spcAft>
            <a:buChar char="••"/>
          </a:pPr>
          <a:r>
            <a:rPr lang="fr-CA" sz="1000" kern="1200" dirty="0" smtClean="0"/>
            <a:t>Suivi des évaluations hors stage de médecine familiale - Recherche d’informations complémentaires </a:t>
          </a:r>
          <a:endParaRPr lang="fr-CA" sz="1000" kern="1200" dirty="0"/>
        </a:p>
      </dsp:txBody>
      <dsp:txXfrm>
        <a:off x="0" y="1819348"/>
        <a:ext cx="8100827" cy="511324"/>
      </dsp:txXfrm>
    </dsp:sp>
    <dsp:sp modelId="{A938E0BB-FA10-A94C-B702-0EE72378B8A2}">
      <dsp:nvSpPr>
        <dsp:cNvPr id="0" name=""/>
        <dsp:cNvSpPr/>
      </dsp:nvSpPr>
      <dsp:spPr>
        <a:xfrm>
          <a:off x="2106215" y="2343455"/>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Rencontres des résidents</a:t>
          </a:r>
          <a:endParaRPr lang="fr-CA" sz="1300" kern="1200" dirty="0"/>
        </a:p>
      </dsp:txBody>
      <dsp:txXfrm>
        <a:off x="2106215" y="2343455"/>
        <a:ext cx="5994611" cy="255624"/>
      </dsp:txXfrm>
    </dsp:sp>
    <dsp:sp modelId="{6249082B-4DD4-FC4D-B726-0479AFBEB87F}">
      <dsp:nvSpPr>
        <dsp:cNvPr id="0" name=""/>
        <dsp:cNvSpPr/>
      </dsp:nvSpPr>
      <dsp:spPr>
        <a:xfrm>
          <a:off x="0" y="2343455"/>
          <a:ext cx="2106215" cy="255624"/>
        </a:xfrm>
        <a:prstGeom prst="round2SameRect">
          <a:avLst>
            <a:gd name="adj1" fmla="val 16670"/>
            <a:gd name="adj2" fmla="val 0"/>
          </a:avLst>
        </a:prstGeom>
        <a:solidFill>
          <a:schemeClr val="accent1">
            <a:hueOff val="0"/>
            <a:satOff val="0"/>
            <a:lumOff val="0"/>
            <a:alphaOff val="0"/>
          </a:schemeClr>
        </a:solidFill>
        <a:ln w="317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Semaine 4</a:t>
          </a:r>
          <a:endParaRPr lang="fr-CA" sz="1300" kern="1200" dirty="0"/>
        </a:p>
      </dsp:txBody>
      <dsp:txXfrm>
        <a:off x="12481" y="2355936"/>
        <a:ext cx="2081253" cy="243143"/>
      </dsp:txXfrm>
    </dsp:sp>
    <dsp:sp modelId="{521DFDF7-C248-064C-B611-9A8C7269230A}">
      <dsp:nvSpPr>
        <dsp:cNvPr id="0" name=""/>
        <dsp:cNvSpPr/>
      </dsp:nvSpPr>
      <dsp:spPr>
        <a:xfrm>
          <a:off x="0" y="2599079"/>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Remise des évaluations formatives et sommatives</a:t>
          </a:r>
          <a:endParaRPr lang="fr-CA" sz="1000" kern="1200" dirty="0"/>
        </a:p>
      </dsp:txBody>
      <dsp:txXfrm>
        <a:off x="0" y="2599079"/>
        <a:ext cx="8100827" cy="511324"/>
      </dsp:txXfrm>
    </dsp:sp>
    <dsp:sp modelId="{21E4208F-BDC0-9840-B308-DD7405E7250A}">
      <dsp:nvSpPr>
        <dsp:cNvPr id="0" name=""/>
        <dsp:cNvSpPr/>
      </dsp:nvSpPr>
      <dsp:spPr>
        <a:xfrm>
          <a:off x="2106215" y="3123185"/>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Planification des rencontres du prochain stage</a:t>
          </a:r>
          <a:endParaRPr lang="fr-CA" sz="1300" kern="1200" dirty="0"/>
        </a:p>
      </dsp:txBody>
      <dsp:txXfrm>
        <a:off x="2106215" y="3123185"/>
        <a:ext cx="5994611" cy="255624"/>
      </dsp:txXfrm>
    </dsp:sp>
    <dsp:sp modelId="{7BCB8816-5982-2440-A71E-FADA2247F3A2}">
      <dsp:nvSpPr>
        <dsp:cNvPr id="0" name=""/>
        <dsp:cNvSpPr/>
      </dsp:nvSpPr>
      <dsp:spPr>
        <a:xfrm>
          <a:off x="0" y="3123185"/>
          <a:ext cx="2106215" cy="255624"/>
        </a:xfrm>
        <a:prstGeom prst="round2SameRect">
          <a:avLst>
            <a:gd name="adj1" fmla="val 16670"/>
            <a:gd name="adj2" fmla="val 0"/>
          </a:avLst>
        </a:prstGeom>
        <a:solidFill>
          <a:schemeClr val="accent1">
            <a:hueOff val="0"/>
            <a:satOff val="0"/>
            <a:lumOff val="0"/>
            <a:alphaOff val="0"/>
          </a:schemeClr>
        </a:solidFill>
        <a:ln w="317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Semaine 4</a:t>
          </a:r>
          <a:endParaRPr lang="fr-CA" sz="1300" kern="1200" dirty="0"/>
        </a:p>
      </dsp:txBody>
      <dsp:txXfrm>
        <a:off x="12481" y="3135666"/>
        <a:ext cx="2081253" cy="243143"/>
      </dsp:txXfrm>
    </dsp:sp>
    <dsp:sp modelId="{273DC6D4-46CA-D740-A22C-6E7220F47F07}">
      <dsp:nvSpPr>
        <dsp:cNvPr id="0" name=""/>
        <dsp:cNvSpPr/>
      </dsp:nvSpPr>
      <dsp:spPr>
        <a:xfrm>
          <a:off x="0" y="3378809"/>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Création de l'horaire des rencontres des résidents pour la période suivante</a:t>
          </a:r>
          <a:endParaRPr lang="fr-CA" sz="1000" kern="1200" dirty="0"/>
        </a:p>
      </dsp:txBody>
      <dsp:txXfrm>
        <a:off x="0" y="3378809"/>
        <a:ext cx="8100827" cy="511324"/>
      </dsp:txXfrm>
    </dsp:sp>
    <dsp:sp modelId="{C77A546C-D82F-7D44-9869-63776F897FEF}">
      <dsp:nvSpPr>
        <dsp:cNvPr id="0" name=""/>
        <dsp:cNvSpPr/>
      </dsp:nvSpPr>
      <dsp:spPr>
        <a:xfrm>
          <a:off x="2106215" y="3902915"/>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Évaluation du programme local</a:t>
          </a:r>
          <a:endParaRPr lang="fr-CA" sz="1300" kern="1200" dirty="0"/>
        </a:p>
      </dsp:txBody>
      <dsp:txXfrm>
        <a:off x="2106215" y="3902915"/>
        <a:ext cx="5994611" cy="255624"/>
      </dsp:txXfrm>
    </dsp:sp>
    <dsp:sp modelId="{5EC79FA7-8076-3A41-9BEF-B1AFF97FFC5A}">
      <dsp:nvSpPr>
        <dsp:cNvPr id="0" name=""/>
        <dsp:cNvSpPr/>
      </dsp:nvSpPr>
      <dsp:spPr>
        <a:xfrm>
          <a:off x="0" y="3902915"/>
          <a:ext cx="2106215" cy="255624"/>
        </a:xfrm>
        <a:prstGeom prst="round2SameRect">
          <a:avLst>
            <a:gd name="adj1" fmla="val 16670"/>
            <a:gd name="adj2" fmla="val 0"/>
          </a:avLst>
        </a:prstGeom>
        <a:blipFill rotWithShape="1">
          <a:blip xmlns:r="http://schemas.openxmlformats.org/officeDocument/2006/relationships" r:embed="rId1">
            <a:duotone>
              <a:schemeClr val="accent2">
                <a:satMod val="135000"/>
                <a:lumMod val="80000"/>
              </a:schemeClr>
              <a:schemeClr val="accent2">
                <a:satMod val="250000"/>
                <a:lumMod val="150000"/>
              </a:schemeClr>
            </a:duotone>
          </a:blip>
          <a:stretch/>
        </a:blipFill>
        <a:ln>
          <a:noFill/>
        </a:ln>
        <a:effectLst>
          <a:innerShdw blurRad="190500">
            <a:srgbClr val="000000">
              <a:alpha val="50000"/>
            </a:srgbClr>
          </a:innerShdw>
        </a:effectLst>
        <a:scene3d>
          <a:camera prst="perspectiveFront" fov="4800000"/>
          <a:lightRig rig="twoPt" dir="t">
            <a:rot lat="0" lon="0" rev="4800000"/>
          </a:lightRig>
        </a:scene3d>
        <a:sp3d>
          <a:bevelT w="0" h="0"/>
        </a:sp3d>
      </dsp:spPr>
      <dsp:style>
        <a:lnRef idx="0">
          <a:schemeClr val="accent2"/>
        </a:lnRef>
        <a:fillRef idx="3">
          <a:schemeClr val="accent2"/>
        </a:fillRef>
        <a:effectRef idx="3">
          <a:schemeClr val="accent2"/>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Avril</a:t>
          </a:r>
          <a:endParaRPr lang="fr-CA" sz="1300" kern="1200" dirty="0"/>
        </a:p>
      </dsp:txBody>
      <dsp:txXfrm>
        <a:off x="12481" y="3915396"/>
        <a:ext cx="2081253" cy="243143"/>
      </dsp:txXfrm>
    </dsp:sp>
    <dsp:sp modelId="{22F5229D-D782-E545-B053-2BCEBF0D54C8}">
      <dsp:nvSpPr>
        <dsp:cNvPr id="0" name=""/>
        <dsp:cNvSpPr/>
      </dsp:nvSpPr>
      <dsp:spPr>
        <a:xfrm>
          <a:off x="0" y="4158539"/>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Préparation et administration du questionnaire annyme d'évaluation du programme local</a:t>
          </a:r>
          <a:endParaRPr lang="fr-CA" sz="1000" kern="1200" dirty="0"/>
        </a:p>
        <a:p>
          <a:pPr marL="57150" lvl="1" indent="-57150" algn="l" defTabSz="444500">
            <a:lnSpc>
              <a:spcPct val="90000"/>
            </a:lnSpc>
            <a:spcBef>
              <a:spcPct val="0"/>
            </a:spcBef>
            <a:spcAft>
              <a:spcPct val="15000"/>
            </a:spcAft>
            <a:buChar char="••"/>
          </a:pPr>
          <a:r>
            <a:rPr lang="fr-CA" sz="1000" kern="1200" dirty="0" smtClean="0"/>
            <a:t>Préparation d’une synthèse des réponses</a:t>
          </a:r>
          <a:endParaRPr lang="fr-CA" sz="1000" kern="1200" dirty="0"/>
        </a:p>
      </dsp:txBody>
      <dsp:txXfrm>
        <a:off x="0" y="4158539"/>
        <a:ext cx="8100827" cy="511324"/>
      </dsp:txXfrm>
    </dsp:sp>
    <dsp:sp modelId="{114D1383-3493-9949-A5C4-B96B85E21097}">
      <dsp:nvSpPr>
        <dsp:cNvPr id="0" name=""/>
        <dsp:cNvSpPr/>
      </dsp:nvSpPr>
      <dsp:spPr>
        <a:xfrm>
          <a:off x="2106215" y="4682645"/>
          <a:ext cx="5994611" cy="255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lvl="0" algn="l" defTabSz="577850">
            <a:lnSpc>
              <a:spcPct val="90000"/>
            </a:lnSpc>
            <a:spcBef>
              <a:spcPct val="0"/>
            </a:spcBef>
            <a:spcAft>
              <a:spcPct val="35000"/>
            </a:spcAft>
          </a:pPr>
          <a:r>
            <a:rPr lang="fr-CA" sz="1300" kern="1200" dirty="0" smtClean="0"/>
            <a:t> Amélioration du programme local</a:t>
          </a:r>
          <a:endParaRPr lang="fr-CA" sz="1300" kern="1200" dirty="0"/>
        </a:p>
      </dsp:txBody>
      <dsp:txXfrm>
        <a:off x="2106215" y="4682645"/>
        <a:ext cx="5994611" cy="255624"/>
      </dsp:txXfrm>
    </dsp:sp>
    <dsp:sp modelId="{1904CF38-1849-D943-9DBD-6253D6A41940}">
      <dsp:nvSpPr>
        <dsp:cNvPr id="0" name=""/>
        <dsp:cNvSpPr/>
      </dsp:nvSpPr>
      <dsp:spPr>
        <a:xfrm>
          <a:off x="0" y="4682645"/>
          <a:ext cx="2106215" cy="255624"/>
        </a:xfrm>
        <a:prstGeom prst="round2SameRect">
          <a:avLst>
            <a:gd name="adj1" fmla="val 16670"/>
            <a:gd name="adj2" fmla="val 0"/>
          </a:avLst>
        </a:prstGeom>
        <a:blipFill rotWithShape="1">
          <a:blip xmlns:r="http://schemas.openxmlformats.org/officeDocument/2006/relationships" r:embed="rId1">
            <a:duotone>
              <a:schemeClr val="accent2">
                <a:satMod val="135000"/>
                <a:lumMod val="80000"/>
              </a:schemeClr>
              <a:schemeClr val="accent2">
                <a:satMod val="250000"/>
                <a:lumMod val="150000"/>
              </a:schemeClr>
            </a:duotone>
          </a:blip>
          <a:stretch/>
        </a:blipFill>
        <a:ln>
          <a:noFill/>
        </a:ln>
        <a:effectLst>
          <a:innerShdw blurRad="190500">
            <a:srgbClr val="000000">
              <a:alpha val="50000"/>
            </a:srgbClr>
          </a:innerShdw>
        </a:effectLst>
        <a:scene3d>
          <a:camera prst="perspectiveFront" fov="4800000"/>
          <a:lightRig rig="twoPt" dir="t">
            <a:rot lat="0" lon="0" rev="4800000"/>
          </a:lightRig>
        </a:scene3d>
        <a:sp3d>
          <a:bevelT w="0" h="0"/>
        </a:sp3d>
      </dsp:spPr>
      <dsp:style>
        <a:lnRef idx="0">
          <a:schemeClr val="accent2"/>
        </a:lnRef>
        <a:fillRef idx="3">
          <a:schemeClr val="accent2"/>
        </a:fillRef>
        <a:effectRef idx="3">
          <a:schemeClr val="accent2"/>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fr-CA" sz="1300" kern="1200" dirty="0" smtClean="0"/>
            <a:t>Juin</a:t>
          </a:r>
          <a:endParaRPr lang="fr-CA" sz="1300" kern="1200" dirty="0"/>
        </a:p>
      </dsp:txBody>
      <dsp:txXfrm>
        <a:off x="12481" y="4695126"/>
        <a:ext cx="2081253" cy="243143"/>
      </dsp:txXfrm>
    </dsp:sp>
    <dsp:sp modelId="{DCF2D1D7-77D4-DA40-A5C3-5833240FC490}">
      <dsp:nvSpPr>
        <dsp:cNvPr id="0" name=""/>
        <dsp:cNvSpPr/>
      </dsp:nvSpPr>
      <dsp:spPr>
        <a:xfrm>
          <a:off x="0" y="4938269"/>
          <a:ext cx="8100827" cy="511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t" anchorCtr="0">
          <a:noAutofit/>
        </a:bodyPr>
        <a:lstStyle/>
        <a:p>
          <a:pPr marL="57150" lvl="1" indent="-57150" algn="l" defTabSz="444500">
            <a:lnSpc>
              <a:spcPct val="90000"/>
            </a:lnSpc>
            <a:spcBef>
              <a:spcPct val="0"/>
            </a:spcBef>
            <a:spcAft>
              <a:spcPct val="15000"/>
            </a:spcAft>
            <a:buChar char="••"/>
          </a:pPr>
          <a:r>
            <a:rPr lang="fr-CA" sz="1000" kern="1200" dirty="0" smtClean="0"/>
            <a:t>Présentation de la synthèse aux enseignants lors de la journée annuelle de l’UMF</a:t>
          </a:r>
          <a:endParaRPr lang="fr-CA" sz="1000" kern="1200" dirty="0"/>
        </a:p>
        <a:p>
          <a:pPr marL="57150" lvl="1" indent="-57150" algn="l" defTabSz="444500">
            <a:lnSpc>
              <a:spcPct val="90000"/>
            </a:lnSpc>
            <a:spcBef>
              <a:spcPct val="0"/>
            </a:spcBef>
            <a:spcAft>
              <a:spcPct val="15000"/>
            </a:spcAft>
            <a:buChar char="••"/>
          </a:pPr>
          <a:r>
            <a:rPr lang="fr-CA" sz="1000" kern="1200" dirty="0" smtClean="0"/>
            <a:t>Adoption des correctifs pour l’année académique à venir</a:t>
          </a:r>
          <a:endParaRPr lang="fr-CA" sz="1000" kern="1200" dirty="0"/>
        </a:p>
      </dsp:txBody>
      <dsp:txXfrm>
        <a:off x="0" y="4938269"/>
        <a:ext cx="8100827" cy="511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9EBCF-15C9-4EEA-A701-3A553C1D0018}">
      <dsp:nvSpPr>
        <dsp:cNvPr id="0" name=""/>
        <dsp:cNvSpPr/>
      </dsp:nvSpPr>
      <dsp:spPr>
        <a:xfrm>
          <a:off x="0" y="0"/>
          <a:ext cx="6522720" cy="989076"/>
        </a:xfrm>
        <a:prstGeom prst="roundRect">
          <a:avLst>
            <a:gd name="adj" fmla="val 10000"/>
          </a:avLst>
        </a:prstGeom>
        <a:blipFill rotWithShape="0">
          <a:blip xmlns:r="http://schemas.openxmlformats.org/officeDocument/2006/relationships" r:embed="rId1">
            <a:duotone>
              <a:schemeClr val="accent2">
                <a:hueOff val="0"/>
                <a:satOff val="0"/>
                <a:lumOff val="0"/>
                <a:alphaOff val="0"/>
                <a:satMod val="135000"/>
                <a:lumMod val="80000"/>
              </a:schemeClr>
              <a:schemeClr val="accent2">
                <a:hueOff val="0"/>
                <a:satOff val="0"/>
                <a:lumOff val="0"/>
                <a:alphaOff val="0"/>
                <a:satMod val="250000"/>
                <a:lumMod val="150000"/>
              </a:schemeClr>
            </a:duotone>
          </a:blip>
          <a:stretch/>
        </a:blipFill>
        <a:ln>
          <a:noFill/>
        </a:ln>
        <a:effectLst>
          <a:outerShdw blurRad="63500" sx="101000" sy="101000" algn="ctr"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fr-CA" sz="2200" kern="1200" dirty="0" smtClean="0"/>
            <a:t>Suivez les évaluations</a:t>
          </a:r>
          <a:endParaRPr lang="fr-CA" sz="2200" kern="1200" dirty="0"/>
        </a:p>
      </dsp:txBody>
      <dsp:txXfrm>
        <a:off x="28969" y="28969"/>
        <a:ext cx="5371853" cy="931138"/>
      </dsp:txXfrm>
    </dsp:sp>
    <dsp:sp modelId="{6B5394A5-8658-45DD-AC53-E0872FEC28AE}">
      <dsp:nvSpPr>
        <dsp:cNvPr id="0" name=""/>
        <dsp:cNvSpPr/>
      </dsp:nvSpPr>
      <dsp:spPr>
        <a:xfrm>
          <a:off x="546277" y="1168908"/>
          <a:ext cx="6522720" cy="989076"/>
        </a:xfrm>
        <a:prstGeom prst="roundRect">
          <a:avLst>
            <a:gd name="adj" fmla="val 10000"/>
          </a:avLst>
        </a:prstGeom>
        <a:blipFill rotWithShape="0">
          <a:blip xmlns:r="http://schemas.openxmlformats.org/officeDocument/2006/relationships" r:embed="rId1">
            <a:duotone>
              <a:schemeClr val="accent3">
                <a:hueOff val="0"/>
                <a:satOff val="0"/>
                <a:lumOff val="0"/>
                <a:alphaOff val="0"/>
                <a:satMod val="135000"/>
                <a:lumMod val="80000"/>
              </a:schemeClr>
              <a:schemeClr val="accent3">
                <a:hueOff val="0"/>
                <a:satOff val="0"/>
                <a:lumOff val="0"/>
                <a:alphaOff val="0"/>
                <a:satMod val="250000"/>
                <a:lumMod val="150000"/>
              </a:schemeClr>
            </a:duotone>
          </a:blip>
          <a:stretch/>
        </a:blipFill>
        <a:ln>
          <a:noFill/>
        </a:ln>
        <a:effectLst>
          <a:outerShdw blurRad="63500" sx="101000" sy="101000" algn="ctr"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fr-CA" sz="2200" kern="1200" dirty="0" smtClean="0"/>
            <a:t>Assurez-vous que le processus est bien respecté</a:t>
          </a:r>
          <a:endParaRPr lang="fr-CA" sz="2200" kern="1200" dirty="0"/>
        </a:p>
      </dsp:txBody>
      <dsp:txXfrm>
        <a:off x="575246" y="1197877"/>
        <a:ext cx="5275604" cy="931138"/>
      </dsp:txXfrm>
    </dsp:sp>
    <dsp:sp modelId="{27BE497F-FD6C-4299-BC02-E8E16D9E73A9}">
      <dsp:nvSpPr>
        <dsp:cNvPr id="0" name=""/>
        <dsp:cNvSpPr/>
      </dsp:nvSpPr>
      <dsp:spPr>
        <a:xfrm>
          <a:off x="1084402" y="2337816"/>
          <a:ext cx="6522720" cy="989076"/>
        </a:xfrm>
        <a:prstGeom prst="roundRect">
          <a:avLst>
            <a:gd name="adj" fmla="val 10000"/>
          </a:avLst>
        </a:prstGeom>
        <a:blipFill rotWithShape="0">
          <a:blip xmlns:r="http://schemas.openxmlformats.org/officeDocument/2006/relationships" r:embed="rId1">
            <a:duotone>
              <a:schemeClr val="accent4">
                <a:hueOff val="0"/>
                <a:satOff val="0"/>
                <a:lumOff val="0"/>
                <a:alphaOff val="0"/>
                <a:satMod val="135000"/>
                <a:lumMod val="80000"/>
              </a:schemeClr>
              <a:schemeClr val="accent4">
                <a:hueOff val="0"/>
                <a:satOff val="0"/>
                <a:lumOff val="0"/>
                <a:alphaOff val="0"/>
                <a:satMod val="250000"/>
                <a:lumMod val="150000"/>
              </a:schemeClr>
            </a:duotone>
          </a:blip>
          <a:stretch/>
        </a:blipFill>
        <a:ln>
          <a:noFill/>
        </a:ln>
        <a:effectLst>
          <a:outerShdw blurRad="63500" sx="101000" sy="101000" algn="ctr"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fr-CA" sz="2200" kern="1200" dirty="0" smtClean="0"/>
            <a:t>Contactez le responsable du stage pour documenter les appréciations défavorables</a:t>
          </a:r>
          <a:endParaRPr lang="fr-CA" sz="2200" kern="1200" dirty="0"/>
        </a:p>
      </dsp:txBody>
      <dsp:txXfrm>
        <a:off x="1113371" y="2366785"/>
        <a:ext cx="5283758" cy="931138"/>
      </dsp:txXfrm>
    </dsp:sp>
    <dsp:sp modelId="{ECC07874-89AE-47F5-9249-34B9204B00DD}">
      <dsp:nvSpPr>
        <dsp:cNvPr id="0" name=""/>
        <dsp:cNvSpPr/>
      </dsp:nvSpPr>
      <dsp:spPr>
        <a:xfrm>
          <a:off x="1630679" y="3506724"/>
          <a:ext cx="6522720" cy="989076"/>
        </a:xfrm>
        <a:prstGeom prst="roundRect">
          <a:avLst>
            <a:gd name="adj" fmla="val 10000"/>
          </a:avLst>
        </a:prstGeom>
        <a:blipFill rotWithShape="0">
          <a:blip xmlns:r="http://schemas.openxmlformats.org/officeDocument/2006/relationships" r:embed="rId1">
            <a:duotone>
              <a:schemeClr val="accent5">
                <a:hueOff val="0"/>
                <a:satOff val="0"/>
                <a:lumOff val="0"/>
                <a:alphaOff val="0"/>
                <a:satMod val="135000"/>
                <a:lumMod val="80000"/>
              </a:schemeClr>
              <a:schemeClr val="accent5">
                <a:hueOff val="0"/>
                <a:satOff val="0"/>
                <a:lumOff val="0"/>
                <a:alphaOff val="0"/>
                <a:satMod val="250000"/>
                <a:lumMod val="150000"/>
              </a:schemeClr>
            </a:duotone>
          </a:blip>
          <a:stretch/>
        </a:blipFill>
        <a:ln>
          <a:noFill/>
        </a:ln>
        <a:effectLst>
          <a:outerShdw blurRad="63500" sx="101000" sy="101000" algn="ctr"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fr-FR" sz="2200" kern="1200" dirty="0" smtClean="0"/>
            <a:t>Acheminez un rapport complémentaire au Comité d’évaluation du programme</a:t>
          </a:r>
          <a:endParaRPr lang="fr-CA" sz="2200" kern="1200" dirty="0"/>
        </a:p>
      </dsp:txBody>
      <dsp:txXfrm>
        <a:off x="1659648" y="3535693"/>
        <a:ext cx="5275604" cy="931138"/>
      </dsp:txXfrm>
    </dsp:sp>
    <dsp:sp modelId="{1B51078E-372C-4F5C-82BE-85197F7D9D50}">
      <dsp:nvSpPr>
        <dsp:cNvPr id="0" name=""/>
        <dsp:cNvSpPr/>
      </dsp:nvSpPr>
      <dsp:spPr>
        <a:xfrm>
          <a:off x="5879820" y="757542"/>
          <a:ext cx="642899" cy="64289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fr-CA" sz="2900" kern="1200"/>
        </a:p>
      </dsp:txBody>
      <dsp:txXfrm>
        <a:off x="6024472" y="757542"/>
        <a:ext cx="353595" cy="483781"/>
      </dsp:txXfrm>
    </dsp:sp>
    <dsp:sp modelId="{FC01A052-90EB-4D33-B9AA-70F06FD0C7CF}">
      <dsp:nvSpPr>
        <dsp:cNvPr id="0" name=""/>
        <dsp:cNvSpPr/>
      </dsp:nvSpPr>
      <dsp:spPr>
        <a:xfrm>
          <a:off x="6426098" y="1926450"/>
          <a:ext cx="642899" cy="642899"/>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fr-CA" sz="2900" kern="1200"/>
        </a:p>
      </dsp:txBody>
      <dsp:txXfrm>
        <a:off x="6570750" y="1926450"/>
        <a:ext cx="353595" cy="483781"/>
      </dsp:txXfrm>
    </dsp:sp>
    <dsp:sp modelId="{F8107DAD-CB3B-46AF-AED8-970C8AABBB17}">
      <dsp:nvSpPr>
        <dsp:cNvPr id="0" name=""/>
        <dsp:cNvSpPr/>
      </dsp:nvSpPr>
      <dsp:spPr>
        <a:xfrm>
          <a:off x="6964222" y="3095358"/>
          <a:ext cx="642899" cy="642899"/>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fr-CA" sz="2900" kern="1200"/>
        </a:p>
      </dsp:txBody>
      <dsp:txXfrm>
        <a:off x="7108874" y="3095358"/>
        <a:ext cx="353595" cy="483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4CEA8-E561-4D88-864F-9DB83C7B0793}">
      <dsp:nvSpPr>
        <dsp:cNvPr id="0" name=""/>
        <dsp:cNvSpPr/>
      </dsp:nvSpPr>
      <dsp:spPr>
        <a:xfrm rot="3682255">
          <a:off x="2747614" y="3176659"/>
          <a:ext cx="837114" cy="36562"/>
        </a:xfrm>
        <a:custGeom>
          <a:avLst/>
          <a:gdLst/>
          <a:ahLst/>
          <a:cxnLst/>
          <a:rect l="0" t="0" r="0" b="0"/>
          <a:pathLst>
            <a:path>
              <a:moveTo>
                <a:pt x="0" y="18281"/>
              </a:moveTo>
              <a:lnTo>
                <a:pt x="837114" y="18281"/>
              </a:lnTo>
            </a:path>
          </a:pathLst>
        </a:custGeom>
        <a:noFill/>
        <a:ln w="31750" cap="flat" cmpd="sng" algn="ctr">
          <a:solidFill>
            <a:schemeClr val="accent3">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C9E53492-07AB-4EEB-BAF5-F503E241FD39}">
      <dsp:nvSpPr>
        <dsp:cNvPr id="0" name=""/>
        <dsp:cNvSpPr/>
      </dsp:nvSpPr>
      <dsp:spPr>
        <a:xfrm rot="1312193">
          <a:off x="3207318" y="2573782"/>
          <a:ext cx="598646" cy="36562"/>
        </a:xfrm>
        <a:custGeom>
          <a:avLst/>
          <a:gdLst/>
          <a:ahLst/>
          <a:cxnLst/>
          <a:rect l="0" t="0" r="0" b="0"/>
          <a:pathLst>
            <a:path>
              <a:moveTo>
                <a:pt x="0" y="18281"/>
              </a:moveTo>
              <a:lnTo>
                <a:pt x="598646" y="18281"/>
              </a:lnTo>
            </a:path>
          </a:pathLst>
        </a:custGeom>
        <a:noFill/>
        <a:ln w="31750" cap="flat" cmpd="sng" algn="ctr">
          <a:solidFill>
            <a:schemeClr val="accent3">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81F0FCEE-4981-489E-A4FA-1C353F3FED86}">
      <dsp:nvSpPr>
        <dsp:cNvPr id="0" name=""/>
        <dsp:cNvSpPr/>
      </dsp:nvSpPr>
      <dsp:spPr>
        <a:xfrm rot="20287807">
          <a:off x="3207318" y="1885454"/>
          <a:ext cx="598646" cy="36562"/>
        </a:xfrm>
        <a:custGeom>
          <a:avLst/>
          <a:gdLst/>
          <a:ahLst/>
          <a:cxnLst/>
          <a:rect l="0" t="0" r="0" b="0"/>
          <a:pathLst>
            <a:path>
              <a:moveTo>
                <a:pt x="0" y="18281"/>
              </a:moveTo>
              <a:lnTo>
                <a:pt x="598646" y="18281"/>
              </a:lnTo>
            </a:path>
          </a:pathLst>
        </a:custGeom>
        <a:noFill/>
        <a:ln w="31750" cap="flat" cmpd="sng" algn="ctr">
          <a:solidFill>
            <a:schemeClr val="accent3">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9A3B8DF4-C075-4C7D-8452-717C503433A7}">
      <dsp:nvSpPr>
        <dsp:cNvPr id="0" name=""/>
        <dsp:cNvSpPr/>
      </dsp:nvSpPr>
      <dsp:spPr>
        <a:xfrm rot="17917745">
          <a:off x="2747614" y="1282578"/>
          <a:ext cx="837114" cy="36562"/>
        </a:xfrm>
        <a:custGeom>
          <a:avLst/>
          <a:gdLst/>
          <a:ahLst/>
          <a:cxnLst/>
          <a:rect l="0" t="0" r="0" b="0"/>
          <a:pathLst>
            <a:path>
              <a:moveTo>
                <a:pt x="0" y="18281"/>
              </a:moveTo>
              <a:lnTo>
                <a:pt x="837114" y="18281"/>
              </a:lnTo>
            </a:path>
          </a:pathLst>
        </a:custGeom>
        <a:noFill/>
        <a:ln w="31750" cap="flat" cmpd="sng" algn="ctr">
          <a:solidFill>
            <a:schemeClr val="accent3">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06C9D8BD-38E3-4BFB-9E3B-0146E1DE77C4}">
      <dsp:nvSpPr>
        <dsp:cNvPr id="0" name=""/>
        <dsp:cNvSpPr/>
      </dsp:nvSpPr>
      <dsp:spPr>
        <a:xfrm>
          <a:off x="1821125" y="1419820"/>
          <a:ext cx="1656159" cy="1656159"/>
        </a:xfrm>
        <a:prstGeom prst="ellipse">
          <a:avLst/>
        </a:prstGeom>
        <a:blipFill rotWithShape="0">
          <a:blip xmlns:r="http://schemas.openxmlformats.org/officeDocument/2006/relationships" r:embed="rId1"/>
          <a:stretch>
            <a:fillRect/>
          </a:stretch>
        </a:blipFill>
        <a:ln>
          <a:noFill/>
        </a:ln>
        <a:effectLst>
          <a:outerShdw blurRad="63500" sx="101000" sy="101000" algn="ctr" rotWithShape="0">
            <a:srgbClr val="000000">
              <a:alpha val="40000"/>
            </a:srgbClr>
          </a:outerShdw>
        </a:effectLst>
        <a:scene3d>
          <a:camera prst="perspectiveFront" fov="3000000"/>
          <a:lightRig rig="threePt" dir="tl"/>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3845B9A0-F699-47BA-86DD-6EC2393947DA}">
      <dsp:nvSpPr>
        <dsp:cNvPr id="0" name=""/>
        <dsp:cNvSpPr/>
      </dsp:nvSpPr>
      <dsp:spPr>
        <a:xfrm>
          <a:off x="3107928" y="524"/>
          <a:ext cx="993695" cy="993695"/>
        </a:xfrm>
        <a:prstGeom prst="ellipse">
          <a:avLst/>
        </a:prstGeom>
        <a:solidFill>
          <a:schemeClr val="accent3">
            <a:hueOff val="180538"/>
            <a:satOff val="4988"/>
            <a:lumOff val="8676"/>
            <a:alphaOff val="0"/>
          </a:schemeClr>
        </a:solidFill>
        <a:ln>
          <a:noFill/>
        </a:ln>
        <a:effectLst>
          <a:outerShdw blurRad="63500" sx="101000" sy="101000" algn="ctr" rotWithShape="0">
            <a:srgbClr val="000000">
              <a:alpha val="40000"/>
            </a:srgbClr>
          </a:outerShdw>
        </a:effectLst>
        <a:scene3d>
          <a:camera prst="perspectiveFront" fov="3000000"/>
          <a:lightRig rig="threePt" dir="tl"/>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fr-CA" sz="1000" b="1" kern="1200" dirty="0" smtClean="0"/>
            <a:t>S’assurer de la qualité de l’évaluation dans le programme</a:t>
          </a:r>
          <a:endParaRPr lang="fr-CA" sz="1000" b="1" kern="1200" dirty="0"/>
        </a:p>
      </dsp:txBody>
      <dsp:txXfrm>
        <a:off x="3253451" y="146047"/>
        <a:ext cx="702649" cy="702649"/>
      </dsp:txXfrm>
    </dsp:sp>
    <dsp:sp modelId="{5E4B305C-2CA9-4EB0-9A54-5595822293CB}">
      <dsp:nvSpPr>
        <dsp:cNvPr id="0" name=""/>
        <dsp:cNvSpPr/>
      </dsp:nvSpPr>
      <dsp:spPr>
        <a:xfrm>
          <a:off x="3748666" y="1110314"/>
          <a:ext cx="993695" cy="993695"/>
        </a:xfrm>
        <a:prstGeom prst="ellipse">
          <a:avLst/>
        </a:prstGeom>
        <a:solidFill>
          <a:schemeClr val="accent3">
            <a:hueOff val="361075"/>
            <a:satOff val="9975"/>
            <a:lumOff val="17353"/>
            <a:alphaOff val="0"/>
          </a:schemeClr>
        </a:solidFill>
        <a:ln>
          <a:noFill/>
        </a:ln>
        <a:effectLst>
          <a:outerShdw blurRad="63500" sx="101000" sy="101000" algn="ctr" rotWithShape="0">
            <a:srgbClr val="000000">
              <a:alpha val="40000"/>
            </a:srgbClr>
          </a:outerShdw>
        </a:effectLst>
        <a:scene3d>
          <a:camera prst="perspectiveFront" fov="3000000"/>
          <a:lightRig rig="threePt" dir="tl"/>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CA" sz="1200" b="1" kern="1200" dirty="0" smtClean="0"/>
            <a:t>Examiner les fiches de stages</a:t>
          </a:r>
          <a:endParaRPr lang="fr-CA" sz="1200" b="1" kern="1200" dirty="0"/>
        </a:p>
      </dsp:txBody>
      <dsp:txXfrm>
        <a:off x="3894189" y="1255837"/>
        <a:ext cx="702649" cy="702649"/>
      </dsp:txXfrm>
    </dsp:sp>
    <dsp:sp modelId="{8057CA9A-4377-4CAE-A03A-6443B4B894AF}">
      <dsp:nvSpPr>
        <dsp:cNvPr id="0" name=""/>
        <dsp:cNvSpPr/>
      </dsp:nvSpPr>
      <dsp:spPr>
        <a:xfrm>
          <a:off x="4841731" y="1110314"/>
          <a:ext cx="1490543" cy="993695"/>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fr-CA" sz="1300" kern="1200" dirty="0" smtClean="0"/>
            <a:t>Succès</a:t>
          </a:r>
          <a:endParaRPr lang="fr-CA" sz="1300" kern="1200" dirty="0"/>
        </a:p>
        <a:p>
          <a:pPr marL="114300" lvl="1" indent="-114300" algn="l" defTabSz="577850">
            <a:lnSpc>
              <a:spcPct val="90000"/>
            </a:lnSpc>
            <a:spcBef>
              <a:spcPct val="0"/>
            </a:spcBef>
            <a:spcAft>
              <a:spcPct val="15000"/>
            </a:spcAft>
            <a:buChar char="••"/>
          </a:pPr>
          <a:r>
            <a:rPr lang="fr-CA" sz="1300" kern="1200" dirty="0" smtClean="0"/>
            <a:t>Échec</a:t>
          </a:r>
          <a:endParaRPr lang="fr-CA" sz="1300" kern="1200" dirty="0"/>
        </a:p>
        <a:p>
          <a:pPr marL="114300" lvl="1" indent="-114300" algn="l" defTabSz="577850">
            <a:lnSpc>
              <a:spcPct val="90000"/>
            </a:lnSpc>
            <a:spcBef>
              <a:spcPct val="0"/>
            </a:spcBef>
            <a:spcAft>
              <a:spcPct val="15000"/>
            </a:spcAft>
            <a:buChar char="••"/>
          </a:pPr>
          <a:r>
            <a:rPr lang="fr-CA" sz="1300" kern="1200" dirty="0" smtClean="0"/>
            <a:t>Inférieur aux attentes</a:t>
          </a:r>
          <a:endParaRPr lang="fr-CA" sz="1300" kern="1200" dirty="0"/>
        </a:p>
      </dsp:txBody>
      <dsp:txXfrm>
        <a:off x="4841731" y="1110314"/>
        <a:ext cx="1490543" cy="993695"/>
      </dsp:txXfrm>
    </dsp:sp>
    <dsp:sp modelId="{A44FFBD7-B3D7-4959-A2B1-7D8226E334AF}">
      <dsp:nvSpPr>
        <dsp:cNvPr id="0" name=""/>
        <dsp:cNvSpPr/>
      </dsp:nvSpPr>
      <dsp:spPr>
        <a:xfrm>
          <a:off x="3748666" y="2391789"/>
          <a:ext cx="993695" cy="993695"/>
        </a:xfrm>
        <a:prstGeom prst="ellipse">
          <a:avLst/>
        </a:prstGeom>
        <a:solidFill>
          <a:schemeClr val="accent3">
            <a:hueOff val="541613"/>
            <a:satOff val="14963"/>
            <a:lumOff val="26030"/>
            <a:alphaOff val="0"/>
          </a:schemeClr>
        </a:solidFill>
        <a:ln>
          <a:noFill/>
        </a:ln>
        <a:effectLst>
          <a:outerShdw blurRad="63500" sx="101000" sy="101000" algn="ctr" rotWithShape="0">
            <a:srgbClr val="000000">
              <a:alpha val="40000"/>
            </a:srgbClr>
          </a:outerShdw>
        </a:effectLst>
        <a:scene3d>
          <a:camera prst="perspectiveFront" fov="3000000"/>
          <a:lightRig rig="threePt" dir="tl"/>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fr-CA" sz="1000" b="1" kern="1200" dirty="0" smtClean="0"/>
            <a:t>Faire des recommandations pédagogiques</a:t>
          </a:r>
          <a:endParaRPr lang="fr-CA" sz="1000" b="1" kern="1200" dirty="0"/>
        </a:p>
      </dsp:txBody>
      <dsp:txXfrm>
        <a:off x="3894189" y="2537312"/>
        <a:ext cx="702649" cy="702649"/>
      </dsp:txXfrm>
    </dsp:sp>
    <dsp:sp modelId="{288184BD-372E-42D5-9A17-94B49EB0102B}">
      <dsp:nvSpPr>
        <dsp:cNvPr id="0" name=""/>
        <dsp:cNvSpPr/>
      </dsp:nvSpPr>
      <dsp:spPr>
        <a:xfrm>
          <a:off x="4841731" y="2391789"/>
          <a:ext cx="1490543" cy="993695"/>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fr-CA" sz="1300" kern="1200" dirty="0" smtClean="0"/>
            <a:t>Reprises de stages</a:t>
          </a:r>
          <a:endParaRPr lang="fr-CA" sz="1300" kern="1200" dirty="0"/>
        </a:p>
        <a:p>
          <a:pPr marL="114300" lvl="1" indent="-114300" algn="l" defTabSz="577850">
            <a:lnSpc>
              <a:spcPct val="90000"/>
            </a:lnSpc>
            <a:spcBef>
              <a:spcPct val="0"/>
            </a:spcBef>
            <a:spcAft>
              <a:spcPct val="15000"/>
            </a:spcAft>
            <a:buChar char="••"/>
          </a:pPr>
          <a:r>
            <a:rPr lang="fr-CA" sz="1300" kern="1200" dirty="0" smtClean="0"/>
            <a:t>Changement de milieux</a:t>
          </a:r>
          <a:endParaRPr lang="fr-CA" sz="1300" kern="1200" dirty="0"/>
        </a:p>
        <a:p>
          <a:pPr marL="114300" lvl="1" indent="-114300" algn="l" defTabSz="577850">
            <a:lnSpc>
              <a:spcPct val="90000"/>
            </a:lnSpc>
            <a:spcBef>
              <a:spcPct val="0"/>
            </a:spcBef>
            <a:spcAft>
              <a:spcPct val="15000"/>
            </a:spcAft>
            <a:buChar char="••"/>
          </a:pPr>
          <a:r>
            <a:rPr lang="fr-CA" sz="1300" kern="1200" dirty="0" smtClean="0"/>
            <a:t>Plans de </a:t>
          </a:r>
          <a:r>
            <a:rPr lang="fr-CA" sz="1300" kern="1200" dirty="0" err="1" smtClean="0"/>
            <a:t>remédiation</a:t>
          </a:r>
          <a:endParaRPr lang="fr-CA" sz="1300" kern="1200" dirty="0"/>
        </a:p>
      </dsp:txBody>
      <dsp:txXfrm>
        <a:off x="4841731" y="2391789"/>
        <a:ext cx="1490543" cy="993695"/>
      </dsp:txXfrm>
    </dsp:sp>
    <dsp:sp modelId="{D1B13E08-6304-4F03-BB6C-AAB0B60A1AB6}">
      <dsp:nvSpPr>
        <dsp:cNvPr id="0" name=""/>
        <dsp:cNvSpPr/>
      </dsp:nvSpPr>
      <dsp:spPr>
        <a:xfrm>
          <a:off x="3107928" y="3501580"/>
          <a:ext cx="993695" cy="993695"/>
        </a:xfrm>
        <a:prstGeom prst="ellipse">
          <a:avLst/>
        </a:prstGeom>
        <a:solidFill>
          <a:schemeClr val="accent3">
            <a:hueOff val="722151"/>
            <a:satOff val="19950"/>
            <a:lumOff val="34706"/>
            <a:alphaOff val="0"/>
          </a:schemeClr>
        </a:solidFill>
        <a:ln>
          <a:noFill/>
        </a:ln>
        <a:effectLst>
          <a:outerShdw blurRad="63500" sx="101000" sy="101000" algn="ctr" rotWithShape="0">
            <a:srgbClr val="000000">
              <a:alpha val="40000"/>
            </a:srgbClr>
          </a:outerShdw>
        </a:effectLst>
        <a:scene3d>
          <a:camera prst="perspectiveFront" fov="3000000"/>
          <a:lightRig rig="threePt" dir="tl"/>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fr-CA" sz="1400" b="1" kern="1200" dirty="0" smtClean="0"/>
            <a:t>Soutenir les UMF</a:t>
          </a:r>
          <a:endParaRPr lang="fr-CA" sz="1400" b="1" kern="1200" dirty="0"/>
        </a:p>
      </dsp:txBody>
      <dsp:txXfrm>
        <a:off x="3253451" y="3647103"/>
        <a:ext cx="702649" cy="702649"/>
      </dsp:txXfrm>
    </dsp:sp>
    <dsp:sp modelId="{3FCE023C-C97A-401F-8BF6-21D839C7CA94}">
      <dsp:nvSpPr>
        <dsp:cNvPr id="0" name=""/>
        <dsp:cNvSpPr/>
      </dsp:nvSpPr>
      <dsp:spPr>
        <a:xfrm>
          <a:off x="4200993" y="3501580"/>
          <a:ext cx="1490543" cy="993695"/>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114300" lvl="1" indent="-114300" algn="l" defTabSz="577850">
            <a:lnSpc>
              <a:spcPct val="90000"/>
            </a:lnSpc>
            <a:spcBef>
              <a:spcPct val="0"/>
            </a:spcBef>
            <a:spcAft>
              <a:spcPct val="15000"/>
            </a:spcAft>
            <a:buChar char="••"/>
          </a:pPr>
          <a:r>
            <a:rPr lang="fr-CA" sz="1300" kern="1200" dirty="0" smtClean="0"/>
            <a:t>Processus d’évaluation</a:t>
          </a:r>
          <a:endParaRPr lang="fr-CA" sz="1300" kern="1200" dirty="0"/>
        </a:p>
        <a:p>
          <a:pPr marL="114300" lvl="1" indent="-114300" algn="l" defTabSz="577850">
            <a:lnSpc>
              <a:spcPct val="90000"/>
            </a:lnSpc>
            <a:spcBef>
              <a:spcPct val="0"/>
            </a:spcBef>
            <a:spcAft>
              <a:spcPct val="15000"/>
            </a:spcAft>
            <a:buChar char="••"/>
          </a:pPr>
          <a:r>
            <a:rPr lang="fr-CA" sz="1300" kern="1200" dirty="0" smtClean="0"/>
            <a:t>Plans de </a:t>
          </a:r>
          <a:r>
            <a:rPr lang="fr-CA" sz="1300" kern="1200" dirty="0" err="1" smtClean="0"/>
            <a:t>remédiation</a:t>
          </a:r>
          <a:endParaRPr lang="fr-CA" sz="1300" kern="1200" dirty="0"/>
        </a:p>
      </dsp:txBody>
      <dsp:txXfrm>
        <a:off x="4200993" y="3501580"/>
        <a:ext cx="1490543" cy="99369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Liste d’onglets"/>
  <dgm:desc val="Permet de représenter des blocs d’informations non séquentiels ou groupés. Utilisation optimale avec des listes comportant de petites quantités de texte Niveau 1. Le premier Niveau 2 s’affiche en regard du texte Niveau 1 et le reste du texte Niveau 2 apparaît en dessous du texte Niveau 1."/>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9F154E-239C-E54F-98F5-D5FF7124AD05}" type="datetimeFigureOut">
              <a:rPr lang="fr-FR" smtClean="0"/>
              <a:t>2016-02-04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F45754-C119-944E-877E-B0F18BC9352F}" type="slidenum">
              <a:rPr lang="fr-FR" smtClean="0"/>
              <a:t>‹#›</a:t>
            </a:fld>
            <a:endParaRPr lang="fr-FR"/>
          </a:p>
        </p:txBody>
      </p:sp>
    </p:spTree>
    <p:extLst>
      <p:ext uri="{BB962C8B-B14F-4D97-AF65-F5344CB8AC3E}">
        <p14:creationId xmlns:p14="http://schemas.microsoft.com/office/powerpoint/2010/main" val="33808955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8EC103-8F52-C747-AFE6-AC636D7A0CC1}" type="slidenum">
              <a:rPr lang="fr-FR" sz="1200"/>
              <a:pPr eaLnBrk="1" hangingPunct="1"/>
              <a:t>6</a:t>
            </a:fld>
            <a:endParaRPr lang="fr-FR" sz="120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ce réservé de l'image des diapositives 1"/>
          <p:cNvSpPr>
            <a:spLocks noGrp="1" noRot="1" noChangeAspect="1" noTextEdit="1"/>
          </p:cNvSpPr>
          <p:nvPr>
            <p:ph type="sldImg"/>
          </p:nvPr>
        </p:nvSpPr>
        <p:spPr>
          <a:ln/>
        </p:spPr>
      </p:sp>
      <p:sp>
        <p:nvSpPr>
          <p:cNvPr id="22530"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
        <p:nvSpPr>
          <p:cNvPr id="22531"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D5C6457-5BA4-E142-B967-8D77CB78B282}" type="slidenum">
              <a:rPr lang="fr-FR" sz="1200"/>
              <a:pPr eaLnBrk="1" hangingPunct="1"/>
              <a:t>8</a:t>
            </a:fld>
            <a:endParaRPr lang="fr-F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4705BF-0D2A-AD49-9242-B23F5B6DAEE6}" type="slidenum">
              <a:rPr lang="fr-FR" sz="1200"/>
              <a:pPr eaLnBrk="1" hangingPunct="1"/>
              <a:t>17</a:t>
            </a:fld>
            <a:endParaRPr lang="fr-FR"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ln/>
        </p:spPr>
      </p:sp>
      <p:sp>
        <p:nvSpPr>
          <p:cNvPr id="4096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ln/>
        </p:spPr>
      </p:sp>
      <p:sp>
        <p:nvSpPr>
          <p:cNvPr id="4301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a:ln/>
        </p:spPr>
      </p:sp>
      <p:sp>
        <p:nvSpPr>
          <p:cNvPr id="51202"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
        <p:nvSpPr>
          <p:cNvPr id="51203"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0D8B39-E887-0843-9AFE-03FD4146613A}" type="slidenum">
              <a:rPr lang="fr-FR" sz="1200"/>
              <a:pPr eaLnBrk="1" hangingPunct="1"/>
              <a:t>24</a:t>
            </a:fld>
            <a:endParaRPr lang="fr-F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Ne pas monter en épingle un incident</a:t>
            </a:r>
          </a:p>
          <a:p>
            <a:r>
              <a:rPr lang="fr-FR" dirty="0" smtClean="0"/>
              <a:t>Ne</a:t>
            </a:r>
            <a:r>
              <a:rPr lang="fr-FR" baseline="0" dirty="0" smtClean="0"/>
              <a:t> pas s’abstenir de mettre des inférieurs</a:t>
            </a:r>
            <a:endParaRPr lang="fr-FR" dirty="0" smtClean="0"/>
          </a:p>
        </p:txBody>
      </p:sp>
      <p:sp>
        <p:nvSpPr>
          <p:cNvPr id="4" name="Espace réservé du numéro de diapositive 3"/>
          <p:cNvSpPr>
            <a:spLocks noGrp="1"/>
          </p:cNvSpPr>
          <p:nvPr>
            <p:ph type="sldNum" sz="quarter" idx="10"/>
          </p:nvPr>
        </p:nvSpPr>
        <p:spPr/>
        <p:txBody>
          <a:bodyPr/>
          <a:lstStyle/>
          <a:p>
            <a:fld id="{29F45754-C119-944E-877E-B0F18BC9352F}" type="slidenum">
              <a:rPr lang="fr-FR" smtClean="0"/>
              <a:t>25</a:t>
            </a:fld>
            <a:endParaRPr lang="fr-FR"/>
          </a:p>
        </p:txBody>
      </p:sp>
    </p:spTree>
    <p:extLst>
      <p:ext uri="{BB962C8B-B14F-4D97-AF65-F5344CB8AC3E}">
        <p14:creationId xmlns:p14="http://schemas.microsoft.com/office/powerpoint/2010/main" val="1547418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C5A29AD-13BB-474F-9708-12D2A15021BD}" type="slidenum">
              <a:rPr lang="fr-FR" sz="1200"/>
              <a:pPr eaLnBrk="1" hangingPunct="1"/>
              <a:t>29</a:t>
            </a:fld>
            <a:endParaRPr lang="fr-FR" sz="12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Espace réservé de l'image des diapositives 1"/>
          <p:cNvSpPr>
            <a:spLocks noGrp="1" noRot="1" noChangeAspect="1" noTextEdit="1"/>
          </p:cNvSpPr>
          <p:nvPr>
            <p:ph type="sldImg"/>
          </p:nvPr>
        </p:nvSpPr>
        <p:spPr>
          <a:ln/>
        </p:spPr>
      </p:sp>
      <p:sp>
        <p:nvSpPr>
          <p:cNvPr id="57346"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
        <p:nvSpPr>
          <p:cNvPr id="57347"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4D05E2-F939-9A45-AC72-99937600A73F}" type="slidenum">
              <a:rPr lang="fr-FR" sz="1200"/>
              <a:pPr eaLnBrk="1" hangingPunct="1"/>
              <a:t>34</a:t>
            </a:fld>
            <a:endParaRPr lang="fr-F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2FEAF3-448C-D94E-B549-F3FF98F46F90}" type="slidenum">
              <a:rPr lang="fr-FR" sz="1200"/>
              <a:pPr eaLnBrk="1" hangingPunct="1"/>
              <a:t>36</a:t>
            </a:fld>
            <a:endParaRPr lang="fr-FR" sz="120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fr-CA" smtClean="0"/>
              <a:t>Cliquez et modifiez le titre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dirty="0"/>
          </a:p>
        </p:txBody>
      </p:sp>
      <p:sp>
        <p:nvSpPr>
          <p:cNvPr id="4" name="Date Placeholder 3"/>
          <p:cNvSpPr>
            <a:spLocks noGrp="1"/>
          </p:cNvSpPr>
          <p:nvPr>
            <p:ph type="dt" sz="half" idx="10"/>
          </p:nvPr>
        </p:nvSpPr>
        <p:spPr>
          <a:xfrm>
            <a:off x="573741" y="6122894"/>
            <a:ext cx="2133600" cy="259317"/>
          </a:xfrm>
        </p:spPr>
        <p:txBody>
          <a:bodyPr/>
          <a:lstStyle/>
          <a:p>
            <a:fld id="{70BA1CFD-BFF0-48BC-9BA5-4974D7A6AB15}" type="datetimeFigureOut">
              <a:rPr lang="en-US" smtClean="0"/>
              <a:t>2016-02-04</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D12AA694-00EB-4F4B-AABB-6F50FB1789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fr-CA" smtClean="0"/>
              <a:t>Cliquez et modifiez le titre</a:t>
            </a:r>
            <a:endParaRPr/>
          </a:p>
        </p:txBody>
      </p:sp>
      <p:sp>
        <p:nvSpPr>
          <p:cNvPr id="3" name="Content Placeholder 2"/>
          <p:cNvSpPr>
            <a:spLocks noGrp="1"/>
          </p:cNvSpPr>
          <p:nvPr>
            <p:ph idx="1"/>
          </p:nvPr>
        </p:nvSpPr>
        <p:spPr/>
        <p:txBody>
          <a:bodyPr/>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fld id="{70BA1CFD-BFF0-48BC-9BA5-4974D7A6AB15}" type="datetimeFigureOut">
              <a:rPr lang="en-US" smtClean="0"/>
              <a:t>2016-02-04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fr-CA" smtClean="0"/>
              <a:t>Cliquez et modifiez le titre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Cliquez pour modifier le style des sous-titres du masque</a:t>
            </a:r>
            <a:endParaRPr dirty="0"/>
          </a:p>
        </p:txBody>
      </p:sp>
      <p:sp>
        <p:nvSpPr>
          <p:cNvPr id="4" name="Date Placeholder 3"/>
          <p:cNvSpPr>
            <a:spLocks noGrp="1"/>
          </p:cNvSpPr>
          <p:nvPr>
            <p:ph type="dt" sz="half" idx="10"/>
          </p:nvPr>
        </p:nvSpPr>
        <p:spPr>
          <a:xfrm>
            <a:off x="569259" y="6122894"/>
            <a:ext cx="2133600" cy="259317"/>
          </a:xfrm>
        </p:spPr>
        <p:txBody>
          <a:bodyPr/>
          <a:lstStyle/>
          <a:p>
            <a:fld id="{70BA1CFD-BFF0-48BC-9BA5-4974D7A6AB15}" type="datetimeFigureOut">
              <a:rPr lang="en-US" smtClean="0"/>
              <a:t>2016-02-04</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fr-CA" smtClean="0"/>
              <a:t>Faire glisser l'image vers l'espace réservé ou cliquer sur l'icône pour l'ajouter</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fr-CA" smtClean="0"/>
              <a:t>Cliquez et modifiez le titre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Cliquez pour modifier les styles du texte du masque</a:t>
            </a:r>
          </a:p>
        </p:txBody>
      </p:sp>
      <p:sp>
        <p:nvSpPr>
          <p:cNvPr id="4" name="Date Placeholder 3"/>
          <p:cNvSpPr>
            <a:spLocks noGrp="1"/>
          </p:cNvSpPr>
          <p:nvPr>
            <p:ph type="dt" sz="half" idx="10"/>
          </p:nvPr>
        </p:nvSpPr>
        <p:spPr/>
        <p:txBody>
          <a:bodyPr/>
          <a:lstStyle/>
          <a:p>
            <a:fld id="{70BA1CFD-BFF0-48BC-9BA5-4974D7A6AB15}" type="datetimeFigureOut">
              <a:rPr lang="en-US" smtClean="0"/>
              <a:t>2016-02-04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fr-CA" smtClean="0"/>
              <a:t>Cliquez et modifiez le titre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a:p>
        </p:txBody>
      </p:sp>
      <p:sp>
        <p:nvSpPr>
          <p:cNvPr id="5" name="Date Placeholder 4"/>
          <p:cNvSpPr>
            <a:spLocks noGrp="1"/>
          </p:cNvSpPr>
          <p:nvPr>
            <p:ph type="dt" sz="half" idx="10"/>
          </p:nvPr>
        </p:nvSpPr>
        <p:spPr/>
        <p:txBody>
          <a:bodyPr/>
          <a:lstStyle/>
          <a:p>
            <a:fld id="{70BA1CFD-BFF0-48BC-9BA5-4974D7A6AB15}" type="datetimeFigureOut">
              <a:rPr lang="en-US" smtClean="0"/>
              <a:t>2016-02-04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fr-CA" smtClean="0"/>
              <a:t>Cliquez et modifiez le titre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7" name="Date Placeholder 6"/>
          <p:cNvSpPr>
            <a:spLocks noGrp="1"/>
          </p:cNvSpPr>
          <p:nvPr>
            <p:ph type="dt" sz="half" idx="10"/>
          </p:nvPr>
        </p:nvSpPr>
        <p:spPr/>
        <p:txBody>
          <a:bodyPr/>
          <a:lstStyle/>
          <a:p>
            <a:fld id="{70BA1CFD-BFF0-48BC-9BA5-4974D7A6AB15}" type="datetimeFigureOut">
              <a:rPr lang="en-US" smtClean="0"/>
              <a:t>2016-02-04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fr-CA" smtClean="0"/>
              <a:t>Cliquez et modifiez le titre</a:t>
            </a:r>
            <a:endParaRPr/>
          </a:p>
        </p:txBody>
      </p:sp>
      <p:sp>
        <p:nvSpPr>
          <p:cNvPr id="3" name="Date Placeholder 2"/>
          <p:cNvSpPr>
            <a:spLocks noGrp="1"/>
          </p:cNvSpPr>
          <p:nvPr>
            <p:ph type="dt" sz="half" idx="10"/>
          </p:nvPr>
        </p:nvSpPr>
        <p:spPr/>
        <p:txBody>
          <a:bodyPr/>
          <a:lstStyle/>
          <a:p>
            <a:fld id="{70BA1CFD-BFF0-48BC-9BA5-4974D7A6AB15}" type="datetimeFigureOut">
              <a:rPr lang="en-US" smtClean="0"/>
              <a:t>2016-02-04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70BA1CFD-BFF0-48BC-9BA5-4974D7A6AB15}" type="datetimeFigureOut">
              <a:rPr lang="en-US" smtClean="0"/>
              <a:t>2016-02-04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fr-CA" smtClean="0"/>
              <a:t>Cliquez et modifiez le titre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fr-CA" smtClean="0"/>
              <a:t>Cliquez pour modifier les styles du texte du masque</a:t>
            </a:r>
          </a:p>
        </p:txBody>
      </p:sp>
      <p:sp>
        <p:nvSpPr>
          <p:cNvPr id="5" name="Date Placeholder 4"/>
          <p:cNvSpPr>
            <a:spLocks noGrp="1"/>
          </p:cNvSpPr>
          <p:nvPr>
            <p:ph type="dt" sz="half" idx="10"/>
          </p:nvPr>
        </p:nvSpPr>
        <p:spPr/>
        <p:txBody>
          <a:bodyPr/>
          <a:lstStyle/>
          <a:p>
            <a:fld id="{70BA1CFD-BFF0-48BC-9BA5-4974D7A6AB15}" type="datetimeFigureOut">
              <a:rPr lang="en-US" smtClean="0"/>
              <a:t>2016-02-04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u, image et légende">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fr-CA" smtClean="0"/>
              <a:t>Cliquez et modifiez le titre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Date Placeholder 4"/>
          <p:cNvSpPr>
            <a:spLocks noGrp="1"/>
          </p:cNvSpPr>
          <p:nvPr>
            <p:ph type="dt" sz="half" idx="10"/>
          </p:nvPr>
        </p:nvSpPr>
        <p:spPr/>
        <p:txBody>
          <a:bodyPr/>
          <a:lstStyle/>
          <a:p>
            <a:fld id="{70BA1CFD-BFF0-48BC-9BA5-4974D7A6AB15}" type="datetimeFigureOut">
              <a:rPr lang="en-US" smtClean="0"/>
              <a:t>2016-02-04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fr-CA" smtClean="0"/>
              <a:t>Faire glisser l'image vers l'espace réservé ou cliquer sur l'icône pour l'ajouter</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fr-CA" smtClean="0"/>
              <a:t>Cliquez et modifiez le titre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fr-CA" smtClean="0"/>
              <a:t>Cliquez pour modifier les styles du texte du masque</a:t>
            </a:r>
          </a:p>
        </p:txBody>
      </p:sp>
      <p:sp>
        <p:nvSpPr>
          <p:cNvPr id="5" name="Date Placeholder 4"/>
          <p:cNvSpPr>
            <a:spLocks noGrp="1"/>
          </p:cNvSpPr>
          <p:nvPr>
            <p:ph type="dt" sz="half" idx="10"/>
          </p:nvPr>
        </p:nvSpPr>
        <p:spPr/>
        <p:txBody>
          <a:bodyPr/>
          <a:lstStyle/>
          <a:p>
            <a:fld id="{70BA1CFD-BFF0-48BC-9BA5-4974D7A6AB15}" type="datetimeFigureOut">
              <a:rPr lang="en-US" smtClean="0"/>
              <a:t>2016-02-04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u-dessus de légende">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fr-CA" smtClean="0"/>
              <a:t>Cliquez et modifiez le titre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Faire glisser l'image vers l'espace réservé ou cliquer sur l'icône pour l'ajouter</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fr-CA" smtClean="0"/>
              <a:t>Cliquez pour modifier les styles du texte du masque</a:t>
            </a:r>
          </a:p>
        </p:txBody>
      </p:sp>
      <p:sp>
        <p:nvSpPr>
          <p:cNvPr id="5" name="Date Placeholder 4"/>
          <p:cNvSpPr>
            <a:spLocks noGrp="1"/>
          </p:cNvSpPr>
          <p:nvPr>
            <p:ph type="dt" sz="half" idx="10"/>
          </p:nvPr>
        </p:nvSpPr>
        <p:spPr/>
        <p:txBody>
          <a:bodyPr/>
          <a:lstStyle/>
          <a:p>
            <a:fld id="{70BA1CFD-BFF0-48BC-9BA5-4974D7A6AB15}" type="datetimeFigureOut">
              <a:rPr lang="en-US" smtClean="0"/>
              <a:t>2016-02-04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fr-CA" smtClean="0"/>
              <a:t>Cliquez et modifiez le titre</a:t>
            </a:r>
            <a:endParaRPr/>
          </a:p>
        </p:txBody>
      </p:sp>
      <p:sp>
        <p:nvSpPr>
          <p:cNvPr id="3" name="Vertical Text Placeholder 2"/>
          <p:cNvSpPr>
            <a:spLocks noGrp="1"/>
          </p:cNvSpPr>
          <p:nvPr>
            <p:ph type="body" orient="vert" idx="1"/>
          </p:nvPr>
        </p:nvSpPr>
        <p:spPr/>
        <p:txBody>
          <a:bodyPr vert="eaVert"/>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fld id="{70BA1CFD-BFF0-48BC-9BA5-4974D7A6AB15}" type="datetimeFigureOut">
              <a:rPr lang="en-US" smtClean="0"/>
              <a:t>2016-02-04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fr-CA" smtClean="0"/>
              <a:t>Cliquez et modifiez le titre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10"/>
          </p:nvPr>
        </p:nvSpPr>
        <p:spPr/>
        <p:txBody>
          <a:bodyPr/>
          <a:lstStyle/>
          <a:p>
            <a:fld id="{70BA1CFD-BFF0-48BC-9BA5-4974D7A6AB15}" type="datetimeFigureOut">
              <a:rPr lang="en-US" smtClean="0"/>
              <a:t>2016-02-04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AA694-00EB-4F4B-AABB-6F50FB1789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fr-CA" smtClean="0"/>
              <a:t>Cliquez et modifiez le titre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70BA1CFD-BFF0-48BC-9BA5-4974D7A6AB15}" type="datetimeFigureOut">
              <a:rPr lang="en-US" smtClean="0"/>
              <a:t>2016-02-04</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D12AA694-00EB-4F4B-AABB-6F50FB1789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8.xml"/><Relationship Id="rId2"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emf"/></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evaluation-med@meddir.umontreal.ca"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t>COMITÉS D’ÉVALUATION</a:t>
            </a:r>
            <a:endParaRPr lang="fr-FR" dirty="0"/>
          </a:p>
        </p:txBody>
      </p:sp>
      <p:sp>
        <p:nvSpPr>
          <p:cNvPr id="3" name="Sous-titre 2"/>
          <p:cNvSpPr>
            <a:spLocks noGrp="1"/>
          </p:cNvSpPr>
          <p:nvPr>
            <p:ph type="subTitle" idx="1"/>
          </p:nvPr>
        </p:nvSpPr>
        <p:spPr>
          <a:xfrm>
            <a:off x="914400" y="3429000"/>
            <a:ext cx="7342188" cy="2048220"/>
          </a:xfrm>
        </p:spPr>
        <p:txBody>
          <a:bodyPr>
            <a:normAutofit lnSpcReduction="10000"/>
          </a:bodyPr>
          <a:lstStyle/>
          <a:p>
            <a:r>
              <a:rPr lang="fr-FR" dirty="0" smtClean="0"/>
              <a:t>Louise </a:t>
            </a:r>
            <a:r>
              <a:rPr lang="fr-FR" dirty="0" err="1" smtClean="0"/>
              <a:t>Authier</a:t>
            </a:r>
            <a:endParaRPr lang="fr-FR" dirty="0"/>
          </a:p>
          <a:p>
            <a:r>
              <a:rPr lang="fr-FR" dirty="0" smtClean="0"/>
              <a:t>Gilbert Sanche</a:t>
            </a:r>
          </a:p>
          <a:p>
            <a:r>
              <a:rPr lang="fr-FR" dirty="0" smtClean="0"/>
              <a:t>Isabelle Tardif</a:t>
            </a:r>
          </a:p>
          <a:p>
            <a:endParaRPr lang="fr-FR" dirty="0"/>
          </a:p>
          <a:p>
            <a:r>
              <a:rPr lang="fr-FR" dirty="0" smtClean="0"/>
              <a:t>Journée de formation sur l’évaluation des apprentissages</a:t>
            </a:r>
          </a:p>
          <a:p>
            <a:r>
              <a:rPr lang="fr-FR" dirty="0" smtClean="0"/>
              <a:t>4 février 2016</a:t>
            </a:r>
            <a:endParaRPr lang="fr-FR" dirty="0"/>
          </a:p>
        </p:txBody>
      </p:sp>
    </p:spTree>
    <p:extLst>
      <p:ext uri="{BB962C8B-B14F-4D97-AF65-F5344CB8AC3E}">
        <p14:creationId xmlns:p14="http://schemas.microsoft.com/office/powerpoint/2010/main" val="3137181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COMITÉ LOCAL D’ÉVALUATION</a:t>
            </a:r>
            <a:endParaRPr lang="fr-FR" dirty="0"/>
          </a:p>
        </p:txBody>
      </p:sp>
      <p:sp>
        <p:nvSpPr>
          <p:cNvPr id="2" name="Espace réservé du texte 1"/>
          <p:cNvSpPr>
            <a:spLocks noGrp="1"/>
          </p:cNvSpPr>
          <p:nvPr>
            <p:ph type="body" idx="1"/>
          </p:nvPr>
        </p:nvSpPr>
        <p:spPr/>
        <p:txBody>
          <a:bodyPr/>
          <a:lstStyle/>
          <a:p>
            <a:r>
              <a:rPr lang="fr-FR" dirty="0" smtClean="0"/>
              <a:t>RÔLES, RESPONSABILITÉS, PROCESSUS ET MESSAGES</a:t>
            </a:r>
            <a:endParaRPr lang="fr-FR" dirty="0"/>
          </a:p>
        </p:txBody>
      </p:sp>
    </p:spTree>
    <p:extLst>
      <p:ext uri="{BB962C8B-B14F-4D97-AF65-F5344CB8AC3E}">
        <p14:creationId xmlns:p14="http://schemas.microsoft.com/office/powerpoint/2010/main" val="304394297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Responsabilités</a:t>
            </a:r>
            <a:endParaRPr lang="fr-CA" dirty="0"/>
          </a:p>
        </p:txBody>
      </p:sp>
      <p:sp>
        <p:nvSpPr>
          <p:cNvPr id="3" name="Espace réservé du contenu 2"/>
          <p:cNvSpPr>
            <a:spLocks noGrp="1"/>
          </p:cNvSpPr>
          <p:nvPr>
            <p:ph idx="1"/>
          </p:nvPr>
        </p:nvSpPr>
        <p:spPr/>
        <p:txBody>
          <a:bodyPr>
            <a:normAutofit fontScale="85000" lnSpcReduction="20000"/>
          </a:bodyPr>
          <a:lstStyle/>
          <a:p>
            <a:r>
              <a:rPr lang="fr-CA" dirty="0"/>
              <a:t>C</a:t>
            </a:r>
            <a:r>
              <a:rPr lang="fr-CA" dirty="0" smtClean="0"/>
              <a:t>olliger toutes les observations et opinions des enseignants</a:t>
            </a:r>
          </a:p>
          <a:p>
            <a:r>
              <a:rPr lang="fr-CA" dirty="0" smtClean="0"/>
              <a:t>Transmettre à l’équipe le portrait du résident et s’assurer de la cohésion et de la solidarité de l’équipe</a:t>
            </a:r>
          </a:p>
          <a:p>
            <a:r>
              <a:rPr lang="fr-CA" b="1" dirty="0" smtClean="0"/>
              <a:t>Construire</a:t>
            </a:r>
            <a:r>
              <a:rPr lang="fr-CA" dirty="0" smtClean="0"/>
              <a:t> </a:t>
            </a:r>
            <a:r>
              <a:rPr lang="fr-CA" b="1" dirty="0" smtClean="0"/>
              <a:t>une vision longitudinale de la progression du résident</a:t>
            </a:r>
          </a:p>
          <a:p>
            <a:r>
              <a:rPr lang="fr-CA" dirty="0" smtClean="0"/>
              <a:t>Remettre les évaluations du stage de médecine de famille</a:t>
            </a:r>
          </a:p>
          <a:p>
            <a:r>
              <a:rPr lang="fr-CA" dirty="0" smtClean="0"/>
              <a:t>Faire le suivi de l’évaluation de </a:t>
            </a:r>
            <a:r>
              <a:rPr lang="fr-CA" b="1" dirty="0" smtClean="0"/>
              <a:t>tous</a:t>
            </a:r>
            <a:r>
              <a:rPr lang="fr-CA" dirty="0" smtClean="0"/>
              <a:t> les stages</a:t>
            </a:r>
          </a:p>
          <a:p>
            <a:r>
              <a:rPr lang="fr-CA" dirty="0" smtClean="0"/>
              <a:t>Structurer un plan de remédiation au besoin</a:t>
            </a:r>
          </a:p>
          <a:p>
            <a:r>
              <a:rPr lang="fr-CA" dirty="0" smtClean="0"/>
              <a:t>Tenir des procès-verbaux</a:t>
            </a:r>
            <a:endParaRPr lang="fr-CA" dirty="0"/>
          </a:p>
        </p:txBody>
      </p:sp>
    </p:spTree>
    <p:extLst>
      <p:ext uri="{BB962C8B-B14F-4D97-AF65-F5344CB8AC3E}">
        <p14:creationId xmlns:p14="http://schemas.microsoft.com/office/powerpoint/2010/main" val="163738492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noAutofit/>
          </a:bodyPr>
          <a:lstStyle/>
          <a:p>
            <a:r>
              <a:rPr lang="fr-CA" sz="3200" dirty="0" smtClean="0"/>
              <a:t>Évaluation </a:t>
            </a:r>
            <a:r>
              <a:rPr lang="fr-CA" sz="3200" u="sng" dirty="0" smtClean="0"/>
              <a:t>formative</a:t>
            </a:r>
            <a:r>
              <a:rPr lang="fr-CA" sz="3200" dirty="0" smtClean="0"/>
              <a:t> à mi- stage,</a:t>
            </a:r>
            <a:r>
              <a:rPr lang="fr-CA" sz="3200" dirty="0"/>
              <a:t/>
            </a:r>
            <a:br>
              <a:rPr lang="fr-CA" sz="3200" dirty="0"/>
            </a:br>
            <a:r>
              <a:rPr lang="fr-CA" sz="3200" dirty="0" smtClean="0"/>
              <a:t>rétroaction et recommandations</a:t>
            </a:r>
            <a:br>
              <a:rPr lang="fr-CA" sz="3200" dirty="0" smtClean="0"/>
            </a:br>
            <a:endParaRPr lang="fr-CA" sz="3200" dirty="0"/>
          </a:p>
        </p:txBody>
      </p:sp>
      <p:sp>
        <p:nvSpPr>
          <p:cNvPr id="5" name="Sous-titre 4"/>
          <p:cNvSpPr>
            <a:spLocks noGrp="1"/>
          </p:cNvSpPr>
          <p:nvPr>
            <p:ph type="subTitle" idx="1"/>
          </p:nvPr>
        </p:nvSpPr>
        <p:spPr>
          <a:xfrm>
            <a:off x="914400" y="3428999"/>
            <a:ext cx="7342188" cy="2841171"/>
          </a:xfrm>
        </p:spPr>
        <p:txBody>
          <a:bodyPr>
            <a:noAutofit/>
          </a:bodyPr>
          <a:lstStyle/>
          <a:p>
            <a:r>
              <a:rPr lang="fr-CA" sz="3200" dirty="0" smtClean="0">
                <a:latin typeface="+mj-lt"/>
              </a:rPr>
              <a:t>Évaluation </a:t>
            </a:r>
            <a:r>
              <a:rPr lang="fr-CA" sz="3200" u="sng" dirty="0" smtClean="0">
                <a:latin typeface="+mj-lt"/>
              </a:rPr>
              <a:t>sommative</a:t>
            </a:r>
            <a:r>
              <a:rPr lang="fr-CA" sz="3200" dirty="0" smtClean="0">
                <a:latin typeface="+mj-lt"/>
              </a:rPr>
              <a:t> après un maximum de 3 mois de stage</a:t>
            </a:r>
          </a:p>
          <a:p>
            <a:pPr marL="571500" indent="-571500">
              <a:buFont typeface="Arial"/>
              <a:buChar char="•"/>
            </a:pPr>
            <a:r>
              <a:rPr lang="fr-CA" sz="2800" dirty="0" smtClean="0">
                <a:latin typeface="+mj-lt"/>
              </a:rPr>
              <a:t>À déposer sur le site</a:t>
            </a:r>
          </a:p>
          <a:p>
            <a:pPr marL="571500" indent="-571500">
              <a:buFont typeface="Arial"/>
              <a:buChar char="•"/>
            </a:pPr>
            <a:r>
              <a:rPr lang="fr-CA" sz="2800" dirty="0" smtClean="0">
                <a:latin typeface="+mj-lt"/>
              </a:rPr>
              <a:t>Le résident doit être rencontré dans les 30 jours suivant la fin du stage </a:t>
            </a:r>
            <a:endParaRPr lang="fr-CA" sz="2800" dirty="0">
              <a:latin typeface="+mj-lt"/>
            </a:endParaRPr>
          </a:p>
        </p:txBody>
      </p:sp>
    </p:spTree>
    <p:extLst>
      <p:ext uri="{BB962C8B-B14F-4D97-AF65-F5344CB8AC3E}">
        <p14:creationId xmlns:p14="http://schemas.microsoft.com/office/powerpoint/2010/main" val="12847717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Messages </a:t>
            </a:r>
            <a:endParaRPr lang="fr-CA" dirty="0"/>
          </a:p>
        </p:txBody>
      </p:sp>
      <p:sp>
        <p:nvSpPr>
          <p:cNvPr id="3" name="Espace réservé du contenu 2"/>
          <p:cNvSpPr>
            <a:spLocks noGrp="1"/>
          </p:cNvSpPr>
          <p:nvPr>
            <p:ph idx="1"/>
          </p:nvPr>
        </p:nvSpPr>
        <p:spPr/>
        <p:txBody>
          <a:bodyPr>
            <a:normAutofit fontScale="92500" lnSpcReduction="20000"/>
          </a:bodyPr>
          <a:lstStyle/>
          <a:p>
            <a:r>
              <a:rPr lang="fr-CA" dirty="0" smtClean="0"/>
              <a:t>Choisir </a:t>
            </a:r>
            <a:r>
              <a:rPr lang="fr-CA" b="1" u="sng" dirty="0" smtClean="0"/>
              <a:t>la bonne fiche pour le stage</a:t>
            </a:r>
          </a:p>
          <a:p>
            <a:r>
              <a:rPr lang="fr-CA" dirty="0" smtClean="0"/>
              <a:t>Informer les collaborateurs (responsables des autres stages) quant à la bonne fiche à prendre et où aller la chercher (portail en évaluation: programme de médecine de famille)</a:t>
            </a:r>
          </a:p>
          <a:p>
            <a:r>
              <a:rPr lang="fr-CA" dirty="0" smtClean="0"/>
              <a:t>Pour les stages à option, aviser les responsables de choisir la fiche </a:t>
            </a:r>
            <a:r>
              <a:rPr lang="fr-CA" dirty="0" err="1" smtClean="0"/>
              <a:t>medfam</a:t>
            </a:r>
            <a:r>
              <a:rPr lang="fr-CA" dirty="0" smtClean="0"/>
              <a:t>/générique </a:t>
            </a:r>
          </a:p>
          <a:p>
            <a:r>
              <a:rPr lang="fr-CA" dirty="0" smtClean="0"/>
              <a:t>Informer et assister votre secrétariat</a:t>
            </a:r>
          </a:p>
          <a:p>
            <a:r>
              <a:rPr lang="fr-CA" dirty="0" smtClean="0"/>
              <a:t>Nous appeler au besoin ou nous écrire (Brigitte Bonnamy</a:t>
            </a:r>
            <a:r>
              <a:rPr lang="fr-CA" dirty="0"/>
              <a:t>,</a:t>
            </a:r>
            <a:r>
              <a:rPr lang="fr-CA" dirty="0" smtClean="0"/>
              <a:t>514-343-2085)</a:t>
            </a:r>
          </a:p>
        </p:txBody>
      </p:sp>
    </p:spTree>
    <p:extLst>
      <p:ext uri="{BB962C8B-B14F-4D97-AF65-F5344CB8AC3E}">
        <p14:creationId xmlns:p14="http://schemas.microsoft.com/office/powerpoint/2010/main" val="812299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12775" y="366296"/>
            <a:ext cx="8153400" cy="990600"/>
          </a:xfrm>
        </p:spPr>
        <p:txBody>
          <a:bodyPr>
            <a:noAutofit/>
          </a:bodyPr>
          <a:lstStyle/>
          <a:p>
            <a:pPr eaLnBrk="1" hangingPunct="1"/>
            <a:r>
              <a:rPr lang="fr-CA" dirty="0" smtClean="0"/>
              <a:t>Un stage doit être valide pour être évalué</a:t>
            </a:r>
            <a:endParaRPr lang="fr-FR" dirty="0"/>
          </a:p>
        </p:txBody>
      </p:sp>
      <p:sp>
        <p:nvSpPr>
          <p:cNvPr id="31746" name="Rectangle 3"/>
          <p:cNvSpPr>
            <a:spLocks noGrp="1" noChangeArrowheads="1"/>
          </p:cNvSpPr>
          <p:nvPr>
            <p:ph idx="1"/>
          </p:nvPr>
        </p:nvSpPr>
        <p:spPr>
          <a:xfrm>
            <a:off x="612775" y="1875591"/>
            <a:ext cx="8153400" cy="4495800"/>
          </a:xfrm>
        </p:spPr>
        <p:txBody>
          <a:bodyPr>
            <a:normAutofit/>
          </a:bodyPr>
          <a:lstStyle/>
          <a:p>
            <a:pPr eaLnBrk="1" hangingPunct="1">
              <a:lnSpc>
                <a:spcPct val="90000"/>
              </a:lnSpc>
            </a:pPr>
            <a:r>
              <a:rPr lang="fr-CA" dirty="0"/>
              <a:t>Découpez les blocs évaluables à votre guise</a:t>
            </a:r>
          </a:p>
          <a:p>
            <a:pPr lvl="1"/>
            <a:r>
              <a:rPr lang="fr-FR" sz="2400" dirty="0" smtClean="0"/>
              <a:t>Jamais </a:t>
            </a:r>
            <a:r>
              <a:rPr lang="fr-FR" sz="2400" dirty="0"/>
              <a:t>plus de 3 périodes (règle facultaire)</a:t>
            </a:r>
            <a:endParaRPr lang="fr-CA" sz="2800" dirty="0"/>
          </a:p>
          <a:p>
            <a:pPr lvl="1"/>
            <a:r>
              <a:rPr lang="fr-FR" sz="2400" dirty="0"/>
              <a:t>Jamais moins de 2 périodes (sauf si catastrophique)</a:t>
            </a:r>
            <a:endParaRPr lang="fr-CA" sz="2800" dirty="0"/>
          </a:p>
          <a:p>
            <a:pPr lvl="1"/>
            <a:r>
              <a:rPr lang="fr-FR" sz="2400" dirty="0" smtClean="0"/>
              <a:t>Au </a:t>
            </a:r>
            <a:r>
              <a:rPr lang="fr-FR" sz="2400" dirty="0"/>
              <a:t>moins une par </a:t>
            </a:r>
            <a:r>
              <a:rPr lang="fr-FR" sz="2400" dirty="0" smtClean="0"/>
              <a:t>semestre </a:t>
            </a:r>
            <a:r>
              <a:rPr lang="fr-FR" sz="2400" dirty="0"/>
              <a:t>(P1-P7 et P8-P13)</a:t>
            </a:r>
            <a:endParaRPr lang="fr-CA" sz="2800" dirty="0"/>
          </a:p>
          <a:p>
            <a:pPr lvl="1"/>
            <a:r>
              <a:rPr lang="fr-FR" sz="2400" dirty="0"/>
              <a:t>Peuvent ne pas être des périodes </a:t>
            </a:r>
            <a:r>
              <a:rPr lang="fr-FR" sz="2400" dirty="0" smtClean="0"/>
              <a:t>contiguës (ex.</a:t>
            </a:r>
            <a:r>
              <a:rPr lang="fr-FR" sz="2400" dirty="0"/>
              <a:t> : P1-3-5)</a:t>
            </a:r>
            <a:endParaRPr lang="fr-CA" sz="2800" dirty="0"/>
          </a:p>
          <a:p>
            <a:pPr lvl="1"/>
            <a:r>
              <a:rPr lang="fr-FR" sz="2400" dirty="0"/>
              <a:t>Peuvent « sauter » une année académique </a:t>
            </a:r>
            <a:r>
              <a:rPr lang="fr-FR" sz="2400" dirty="0" smtClean="0"/>
              <a:t>(ex.</a:t>
            </a:r>
            <a:r>
              <a:rPr lang="fr-FR" sz="2400" dirty="0"/>
              <a:t> : P13-1-3</a:t>
            </a:r>
            <a:r>
              <a:rPr lang="fr-FR" sz="2400" dirty="0" smtClean="0"/>
              <a:t>)</a:t>
            </a:r>
            <a:endParaRPr lang="fr-CA" dirty="0"/>
          </a:p>
          <a:p>
            <a:pPr eaLnBrk="1" hangingPunct="1">
              <a:lnSpc>
                <a:spcPct val="90000"/>
              </a:lnSpc>
            </a:pPr>
            <a:r>
              <a:rPr lang="fr-CA" dirty="0"/>
              <a:t>Calculez la validité sur un bloc évaluable</a:t>
            </a:r>
          </a:p>
        </p:txBody>
      </p:sp>
      <p:graphicFrame>
        <p:nvGraphicFramePr>
          <p:cNvPr id="7213" name="Group 45"/>
          <p:cNvGraphicFramePr>
            <a:graphicFrameLocks noGrp="1"/>
          </p:cNvGraphicFramePr>
          <p:nvPr>
            <p:extLst>
              <p:ext uri="{D42A27DB-BD31-4B8C-83A1-F6EECF244321}">
                <p14:modId xmlns:p14="http://schemas.microsoft.com/office/powerpoint/2010/main" val="2631127075"/>
              </p:ext>
            </p:extLst>
          </p:nvPr>
        </p:nvGraphicFramePr>
        <p:xfrm>
          <a:off x="1241896" y="5264331"/>
          <a:ext cx="6858000" cy="660400"/>
        </p:xfrm>
        <a:graphic>
          <a:graphicData uri="http://schemas.openxmlformats.org/drawingml/2006/table">
            <a:tbl>
              <a:tblPr/>
              <a:tblGrid>
                <a:gridCol w="527050"/>
                <a:gridCol w="528638"/>
                <a:gridCol w="527050"/>
                <a:gridCol w="527050"/>
                <a:gridCol w="528637"/>
                <a:gridCol w="527050"/>
                <a:gridCol w="527050"/>
                <a:gridCol w="527050"/>
                <a:gridCol w="528638"/>
                <a:gridCol w="527050"/>
                <a:gridCol w="527050"/>
                <a:gridCol w="528637"/>
                <a:gridCol w="527050"/>
              </a:tblGrid>
              <a:tr h="6604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CA"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CA"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080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080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080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CA"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CA"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fr-CA"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08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charset="0"/>
                        </a:rPr>
                        <a:t>MF</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080"/>
                    </a:solidFill>
                  </a:tcPr>
                </a:tc>
              </a:tr>
            </a:tbl>
          </a:graphicData>
        </a:graphic>
      </p:graphicFrame>
    </p:spTree>
    <p:extLst>
      <p:ext uri="{BB962C8B-B14F-4D97-AF65-F5344CB8AC3E}">
        <p14:creationId xmlns:p14="http://schemas.microsoft.com/office/powerpoint/2010/main" val="41782774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Messages </a:t>
            </a:r>
            <a:endParaRPr lang="fr-CA" dirty="0"/>
          </a:p>
        </p:txBody>
      </p:sp>
      <p:sp>
        <p:nvSpPr>
          <p:cNvPr id="3" name="Espace réservé du contenu 2"/>
          <p:cNvSpPr>
            <a:spLocks noGrp="1"/>
          </p:cNvSpPr>
          <p:nvPr>
            <p:ph idx="1"/>
          </p:nvPr>
        </p:nvSpPr>
        <p:spPr/>
        <p:txBody>
          <a:bodyPr>
            <a:normAutofit fontScale="92500"/>
          </a:bodyPr>
          <a:lstStyle/>
          <a:p>
            <a:r>
              <a:rPr lang="fr-CA" dirty="0" smtClean="0"/>
              <a:t>Dans la préparation de votre année pédagogique, sur le portail d’évaluation…</a:t>
            </a:r>
          </a:p>
          <a:p>
            <a:pPr lvl="1"/>
            <a:r>
              <a:rPr lang="fr-CA" dirty="0"/>
              <a:t>R</a:t>
            </a:r>
            <a:r>
              <a:rPr lang="fr-CA" dirty="0" smtClean="0"/>
              <a:t>egrouper ce qui peut être regroupé, donc les stages en continuité (ex.: P2-3)</a:t>
            </a:r>
          </a:p>
          <a:p>
            <a:pPr lvl="1"/>
            <a:r>
              <a:rPr lang="fr-CA" dirty="0" smtClean="0"/>
              <a:t>Pour ainsi éviter d’avoir à dupliquer (le copier/coller) la fiche et pour le comité central de signer deux  fiches identiques (ex.: P1-2-5)</a:t>
            </a:r>
          </a:p>
          <a:p>
            <a:r>
              <a:rPr lang="fr-CA" dirty="0" smtClean="0"/>
              <a:t>Sur toutes les FASC de </a:t>
            </a:r>
            <a:r>
              <a:rPr lang="fr-CA" dirty="0" err="1" smtClean="0"/>
              <a:t>medfam</a:t>
            </a:r>
            <a:r>
              <a:rPr lang="fr-CA" dirty="0" smtClean="0"/>
              <a:t> d’un même bloc évaluable, indiquer pour quelles périodes s’applique l’évaluation (ex.: cette fiche regroupe les périodes 1-2-5)</a:t>
            </a:r>
            <a:endParaRPr lang="fr-CA" dirty="0"/>
          </a:p>
        </p:txBody>
      </p:sp>
    </p:spTree>
    <p:extLst>
      <p:ext uri="{BB962C8B-B14F-4D97-AF65-F5344CB8AC3E}">
        <p14:creationId xmlns:p14="http://schemas.microsoft.com/office/powerpoint/2010/main" val="8278866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p:nvPr>
        </p:nvSpPr>
        <p:spPr>
          <a:xfrm>
            <a:off x="612775" y="228600"/>
            <a:ext cx="8153400" cy="990600"/>
          </a:xfrm>
        </p:spPr>
        <p:txBody>
          <a:bodyPr/>
          <a:lstStyle/>
          <a:p>
            <a:pPr eaLnBrk="1" hangingPunct="1"/>
            <a:r>
              <a:rPr lang="fr-CA" dirty="0" smtClean="0">
                <a:latin typeface="Tw Cen MT" charset="0"/>
              </a:rPr>
              <a:t>Message important!</a:t>
            </a:r>
            <a:endParaRPr lang="fr-CA" dirty="0">
              <a:latin typeface="Tw Cen MT"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897070966"/>
              </p:ext>
            </p:extLst>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14877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À avoir pour chaque comité</a:t>
            </a:r>
            <a:endParaRPr lang="fr-FR" dirty="0"/>
          </a:p>
        </p:txBody>
      </p:sp>
      <p:sp>
        <p:nvSpPr>
          <p:cNvPr id="3" name="Espace réservé du contenu 2"/>
          <p:cNvSpPr>
            <a:spLocks noGrp="1"/>
          </p:cNvSpPr>
          <p:nvPr>
            <p:ph idx="1"/>
          </p:nvPr>
        </p:nvSpPr>
        <p:spPr/>
        <p:txBody>
          <a:bodyPr/>
          <a:lstStyle/>
          <a:p>
            <a:r>
              <a:rPr lang="fr-FR" dirty="0" smtClean="0"/>
              <a:t>Calendrier à jour des évaluations à remettre et des évaluations remises</a:t>
            </a:r>
          </a:p>
          <a:p>
            <a:r>
              <a:rPr lang="fr-FR" dirty="0" smtClean="0"/>
              <a:t>Distribution des stages pour chaque résident</a:t>
            </a:r>
          </a:p>
          <a:p>
            <a:r>
              <a:rPr lang="fr-FR" dirty="0" smtClean="0"/>
              <a:t>Pour chaque résident</a:t>
            </a:r>
          </a:p>
          <a:p>
            <a:pPr lvl="1"/>
            <a:r>
              <a:rPr lang="fr-FR" dirty="0" smtClean="0"/>
              <a:t>FO-R</a:t>
            </a:r>
          </a:p>
          <a:p>
            <a:pPr lvl="1"/>
            <a:r>
              <a:rPr lang="fr-FR" dirty="0" smtClean="0"/>
              <a:t>Évaluations des activités intégrées</a:t>
            </a:r>
          </a:p>
          <a:p>
            <a:pPr lvl="1"/>
            <a:r>
              <a:rPr lang="fr-FR" dirty="0" smtClean="0"/>
              <a:t>Évaluations des autres stages</a:t>
            </a:r>
          </a:p>
          <a:p>
            <a:pPr lvl="1"/>
            <a:r>
              <a:rPr lang="fr-FR" dirty="0" smtClean="0"/>
              <a:t>Plans de remédiation/plans pédagogiques</a:t>
            </a:r>
            <a:endParaRPr lang="fr-FR" dirty="0"/>
          </a:p>
        </p:txBody>
      </p:sp>
    </p:spTree>
    <p:extLst>
      <p:ext uri="{BB962C8B-B14F-4D97-AF65-F5344CB8AC3E}">
        <p14:creationId xmlns:p14="http://schemas.microsoft.com/office/powerpoint/2010/main" val="179953760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Plan de remédiation VS pédagogique</a:t>
            </a:r>
            <a:endParaRPr lang="fr-FR" dirty="0"/>
          </a:p>
        </p:txBody>
      </p:sp>
      <p:sp>
        <p:nvSpPr>
          <p:cNvPr id="4" name="Espace réservé du texte 3"/>
          <p:cNvSpPr>
            <a:spLocks noGrp="1"/>
          </p:cNvSpPr>
          <p:nvPr>
            <p:ph type="body" idx="1"/>
          </p:nvPr>
        </p:nvSpPr>
        <p:spPr/>
        <p:txBody>
          <a:bodyPr/>
          <a:lstStyle/>
          <a:p>
            <a:r>
              <a:rPr lang="fr-FR" dirty="0" smtClean="0"/>
              <a:t>Plan pédagogique</a:t>
            </a:r>
            <a:endParaRPr lang="fr-FR" dirty="0"/>
          </a:p>
        </p:txBody>
      </p:sp>
      <p:sp>
        <p:nvSpPr>
          <p:cNvPr id="5" name="Espace réservé du contenu 4"/>
          <p:cNvSpPr>
            <a:spLocks noGrp="1"/>
          </p:cNvSpPr>
          <p:nvPr>
            <p:ph sz="half" idx="2"/>
          </p:nvPr>
        </p:nvSpPr>
        <p:spPr/>
        <p:txBody>
          <a:bodyPr>
            <a:normAutofit/>
          </a:bodyPr>
          <a:lstStyle/>
          <a:p>
            <a:r>
              <a:rPr lang="fr-FR" dirty="0"/>
              <a:t>P</a:t>
            </a:r>
            <a:r>
              <a:rPr lang="fr-FR" dirty="0" smtClean="0"/>
              <a:t>roblématique </a:t>
            </a:r>
            <a:r>
              <a:rPr lang="fr-FR" dirty="0"/>
              <a:t>ciblée et bien </a:t>
            </a:r>
            <a:r>
              <a:rPr lang="fr-FR" dirty="0" smtClean="0"/>
              <a:t>définie</a:t>
            </a:r>
          </a:p>
          <a:p>
            <a:r>
              <a:rPr lang="fr-FR" dirty="0"/>
              <a:t>P</a:t>
            </a:r>
            <a:r>
              <a:rPr lang="fr-FR" dirty="0" smtClean="0"/>
              <a:t>lan simple</a:t>
            </a:r>
          </a:p>
          <a:p>
            <a:r>
              <a:rPr lang="fr-FR" dirty="0" smtClean="0"/>
              <a:t>Plan de courte durée</a:t>
            </a:r>
            <a:endParaRPr lang="fr-FR" dirty="0"/>
          </a:p>
        </p:txBody>
      </p:sp>
      <p:sp>
        <p:nvSpPr>
          <p:cNvPr id="6" name="Espace réservé du texte 5"/>
          <p:cNvSpPr>
            <a:spLocks noGrp="1"/>
          </p:cNvSpPr>
          <p:nvPr>
            <p:ph type="body" sz="quarter" idx="3"/>
          </p:nvPr>
        </p:nvSpPr>
        <p:spPr/>
        <p:txBody>
          <a:bodyPr/>
          <a:lstStyle/>
          <a:p>
            <a:r>
              <a:rPr lang="fr-FR" dirty="0" smtClean="0"/>
              <a:t>Plan de remédiation</a:t>
            </a:r>
            <a:endParaRPr lang="fr-FR" dirty="0"/>
          </a:p>
        </p:txBody>
      </p:sp>
      <p:sp>
        <p:nvSpPr>
          <p:cNvPr id="7" name="Espace réservé du contenu 6"/>
          <p:cNvSpPr>
            <a:spLocks noGrp="1"/>
          </p:cNvSpPr>
          <p:nvPr>
            <p:ph sz="quarter" idx="4"/>
          </p:nvPr>
        </p:nvSpPr>
        <p:spPr/>
        <p:txBody>
          <a:bodyPr/>
          <a:lstStyle/>
          <a:p>
            <a:r>
              <a:rPr lang="fr-FR" dirty="0" smtClean="0"/>
              <a:t>Problématiques plus complexes</a:t>
            </a:r>
          </a:p>
          <a:p>
            <a:r>
              <a:rPr lang="fr-FR" dirty="0" smtClean="0"/>
              <a:t>Plan plus élaboré</a:t>
            </a:r>
          </a:p>
          <a:p>
            <a:r>
              <a:rPr lang="fr-FR" dirty="0" smtClean="0"/>
              <a:t>Suivi plus étroit, interventions plus soutenues et à plus long terme</a:t>
            </a:r>
          </a:p>
          <a:p>
            <a:endParaRPr lang="fr-FR" dirty="0"/>
          </a:p>
        </p:txBody>
      </p:sp>
    </p:spTree>
    <p:extLst>
      <p:ext uri="{BB962C8B-B14F-4D97-AF65-F5344CB8AC3E}">
        <p14:creationId xmlns:p14="http://schemas.microsoft.com/office/powerpoint/2010/main" val="3075355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À avoir pour chaque comité</a:t>
            </a:r>
            <a:endParaRPr lang="fr-FR" dirty="0"/>
          </a:p>
        </p:txBody>
      </p:sp>
      <p:sp>
        <p:nvSpPr>
          <p:cNvPr id="3" name="Espace réservé du contenu 2"/>
          <p:cNvSpPr>
            <a:spLocks noGrp="1"/>
          </p:cNvSpPr>
          <p:nvPr>
            <p:ph idx="1"/>
          </p:nvPr>
        </p:nvSpPr>
        <p:spPr/>
        <p:txBody>
          <a:bodyPr/>
          <a:lstStyle/>
          <a:p>
            <a:r>
              <a:rPr lang="fr-FR" dirty="0" smtClean="0"/>
              <a:t>FASC pour le stage intégré de médecine de famille</a:t>
            </a:r>
          </a:p>
          <a:p>
            <a:r>
              <a:rPr lang="fr-FR" dirty="0" smtClean="0"/>
              <a:t>Guide de notation de la FASC</a:t>
            </a:r>
          </a:p>
          <a:p>
            <a:r>
              <a:rPr lang="fr-FR" dirty="0" smtClean="0"/>
              <a:t>Cahier du programme avec TDC</a:t>
            </a:r>
          </a:p>
          <a:p>
            <a:r>
              <a:rPr lang="fr-FR" smtClean="0"/>
              <a:t>Plan </a:t>
            </a:r>
            <a:r>
              <a:rPr lang="fr-FR" dirty="0" smtClean="0"/>
              <a:t>de remédiation et Guide de rédaction du plan de remédiation</a:t>
            </a:r>
            <a:endParaRPr lang="fr-FR" dirty="0"/>
          </a:p>
        </p:txBody>
      </p:sp>
    </p:spTree>
    <p:extLst>
      <p:ext uri="{BB962C8B-B14F-4D97-AF65-F5344CB8AC3E}">
        <p14:creationId xmlns:p14="http://schemas.microsoft.com/office/powerpoint/2010/main" val="244866886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À avoir pour chaque comité</a:t>
            </a:r>
            <a:endParaRPr lang="fr-FR" dirty="0"/>
          </a:p>
        </p:txBody>
      </p:sp>
      <p:sp>
        <p:nvSpPr>
          <p:cNvPr id="3" name="Espace réservé du contenu 2"/>
          <p:cNvSpPr>
            <a:spLocks noGrp="1"/>
          </p:cNvSpPr>
          <p:nvPr>
            <p:ph idx="1"/>
          </p:nvPr>
        </p:nvSpPr>
        <p:spPr>
          <a:xfrm>
            <a:off x="900112" y="2133601"/>
            <a:ext cx="7345363" cy="4123894"/>
          </a:xfrm>
        </p:spPr>
        <p:txBody>
          <a:bodyPr/>
          <a:lstStyle/>
          <a:p>
            <a:r>
              <a:rPr lang="fr-FR" dirty="0" smtClean="0"/>
              <a:t>ODJ</a:t>
            </a:r>
          </a:p>
          <a:p>
            <a:pPr lvl="1"/>
            <a:r>
              <a:rPr lang="fr-FR" dirty="0" smtClean="0"/>
              <a:t>Évaluations formatives à préparer</a:t>
            </a:r>
          </a:p>
          <a:p>
            <a:pPr lvl="1"/>
            <a:r>
              <a:rPr lang="fr-FR" dirty="0" smtClean="0"/>
              <a:t>Évaluations sommatives à préparer</a:t>
            </a:r>
          </a:p>
          <a:p>
            <a:pPr lvl="1"/>
            <a:r>
              <a:rPr lang="fr-FR" dirty="0" smtClean="0"/>
              <a:t>Suivi des résidents en difficulté</a:t>
            </a:r>
          </a:p>
          <a:p>
            <a:pPr lvl="2"/>
            <a:r>
              <a:rPr lang="fr-FR" dirty="0" smtClean="0"/>
              <a:t>Plans </a:t>
            </a:r>
            <a:r>
              <a:rPr lang="fr-FR" dirty="0"/>
              <a:t>de remédiation/plans pédagogiques </a:t>
            </a:r>
            <a:r>
              <a:rPr lang="fr-FR" dirty="0" err="1" smtClean="0"/>
              <a:t>prn</a:t>
            </a:r>
            <a:endParaRPr lang="fr-FR" dirty="0" smtClean="0"/>
          </a:p>
          <a:p>
            <a:pPr lvl="1"/>
            <a:r>
              <a:rPr lang="fr-FR" dirty="0" smtClean="0"/>
              <a:t>Évaluations dans les autres stages</a:t>
            </a:r>
          </a:p>
        </p:txBody>
      </p:sp>
    </p:spTree>
    <p:extLst>
      <p:ext uri="{BB962C8B-B14F-4D97-AF65-F5344CB8AC3E}">
        <p14:creationId xmlns:p14="http://schemas.microsoft.com/office/powerpoint/2010/main" val="8265831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À faire à chaque comité</a:t>
            </a:r>
            <a:endParaRPr lang="fr-FR" dirty="0"/>
          </a:p>
        </p:txBody>
      </p:sp>
      <p:sp>
        <p:nvSpPr>
          <p:cNvPr id="3" name="Espace réservé du contenu 2"/>
          <p:cNvSpPr>
            <a:spLocks noGrp="1"/>
          </p:cNvSpPr>
          <p:nvPr>
            <p:ph idx="1"/>
          </p:nvPr>
        </p:nvSpPr>
        <p:spPr/>
        <p:txBody>
          <a:bodyPr>
            <a:normAutofit/>
          </a:bodyPr>
          <a:lstStyle/>
          <a:p>
            <a:r>
              <a:rPr lang="fr-FR" dirty="0"/>
              <a:t>R</a:t>
            </a:r>
            <a:r>
              <a:rPr lang="fr-FR" dirty="0" smtClean="0"/>
              <a:t>évision des FO-R et des évaluations des activités intégrées pour chaque résident en vue de préparer</a:t>
            </a:r>
          </a:p>
          <a:p>
            <a:pPr lvl="1"/>
            <a:r>
              <a:rPr lang="fr-FR" dirty="0" smtClean="0"/>
              <a:t>Évaluations formatives</a:t>
            </a:r>
          </a:p>
          <a:p>
            <a:pPr lvl="1"/>
            <a:r>
              <a:rPr lang="fr-FR" dirty="0" smtClean="0"/>
              <a:t>Évaluations sommatives</a:t>
            </a:r>
          </a:p>
          <a:p>
            <a:r>
              <a:rPr lang="fr-FR" dirty="0" smtClean="0"/>
              <a:t>Révision des évaluations des autres stages reçues depuis la dernière rencontre</a:t>
            </a:r>
          </a:p>
        </p:txBody>
      </p:sp>
    </p:spTree>
    <p:extLst>
      <p:ext uri="{BB962C8B-B14F-4D97-AF65-F5344CB8AC3E}">
        <p14:creationId xmlns:p14="http://schemas.microsoft.com/office/powerpoint/2010/main" val="28245626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À faire à chaque comité</a:t>
            </a:r>
            <a:endParaRPr lang="fr-FR" dirty="0"/>
          </a:p>
        </p:txBody>
      </p:sp>
      <p:sp>
        <p:nvSpPr>
          <p:cNvPr id="3" name="Espace réservé du contenu 2"/>
          <p:cNvSpPr>
            <a:spLocks noGrp="1"/>
          </p:cNvSpPr>
          <p:nvPr>
            <p:ph idx="1"/>
          </p:nvPr>
        </p:nvSpPr>
        <p:spPr/>
        <p:txBody>
          <a:bodyPr>
            <a:normAutofit/>
          </a:bodyPr>
          <a:lstStyle/>
          <a:p>
            <a:r>
              <a:rPr lang="fr-FR" dirty="0" smtClean="0"/>
              <a:t>Révision des plans pédagogiques/de remédiation en cours</a:t>
            </a:r>
          </a:p>
          <a:p>
            <a:r>
              <a:rPr lang="fr-FR" dirty="0" smtClean="0"/>
              <a:t>Rédaction d’un nouveau plan pédagogique/de remédiation au besoin</a:t>
            </a:r>
          </a:p>
          <a:p>
            <a:r>
              <a:rPr lang="fr-FR" dirty="0" smtClean="0"/>
              <a:t>PV</a:t>
            </a:r>
          </a:p>
          <a:p>
            <a:r>
              <a:rPr lang="fr-FR" dirty="0" smtClean="0"/>
              <a:t>Envoyer les plans de remédiation de même que les bilans intermédiaires/finaux au comité central</a:t>
            </a:r>
          </a:p>
        </p:txBody>
      </p:sp>
    </p:spTree>
    <p:extLst>
      <p:ext uri="{BB962C8B-B14F-4D97-AF65-F5344CB8AC3E}">
        <p14:creationId xmlns:p14="http://schemas.microsoft.com/office/powerpoint/2010/main" val="405962226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0113" y="458351"/>
            <a:ext cx="7345362" cy="1339850"/>
          </a:xfrm>
        </p:spPr>
        <p:txBody>
          <a:bodyPr>
            <a:normAutofit fontScale="90000"/>
          </a:bodyPr>
          <a:lstStyle/>
          <a:p>
            <a:pPr lvl="0"/>
            <a:r>
              <a:rPr lang="fr-FR" dirty="0"/>
              <a:t>Évaluation des stages autres que médecine </a:t>
            </a:r>
            <a:r>
              <a:rPr lang="fr-CA" dirty="0"/>
              <a:t>de famille</a:t>
            </a:r>
            <a:r>
              <a:rPr lang="fr-CA" sz="5400" dirty="0"/>
              <a:t/>
            </a:r>
            <a:br>
              <a:rPr lang="fr-CA" sz="5400" dirty="0"/>
            </a:br>
            <a:endParaRPr lang="fr-FR" dirty="0"/>
          </a:p>
        </p:txBody>
      </p:sp>
      <p:sp>
        <p:nvSpPr>
          <p:cNvPr id="3" name="Espace réservé du contenu 2"/>
          <p:cNvSpPr>
            <a:spLocks noGrp="1"/>
          </p:cNvSpPr>
          <p:nvPr>
            <p:ph idx="1"/>
          </p:nvPr>
        </p:nvSpPr>
        <p:spPr>
          <a:xfrm>
            <a:off x="900112" y="2133601"/>
            <a:ext cx="7345363" cy="4185092"/>
          </a:xfrm>
        </p:spPr>
        <p:txBody>
          <a:bodyPr>
            <a:normAutofit fontScale="85000" lnSpcReduction="10000"/>
          </a:bodyPr>
          <a:lstStyle/>
          <a:p>
            <a:r>
              <a:rPr lang="fr-FR" sz="2600" dirty="0" smtClean="0"/>
              <a:t>Mettre </a:t>
            </a:r>
            <a:r>
              <a:rPr lang="fr-FR" sz="2600" dirty="0"/>
              <a:t>en place un mécanisme de suivi des </a:t>
            </a:r>
            <a:r>
              <a:rPr lang="fr-FR" sz="2600" dirty="0" smtClean="0"/>
              <a:t>évaluations et prendre connaissance de toutes les évaluations dont commentaires</a:t>
            </a:r>
            <a:endParaRPr lang="fr-CA" sz="3000" dirty="0"/>
          </a:p>
          <a:p>
            <a:r>
              <a:rPr lang="fr-FR" sz="2600" dirty="0"/>
              <a:t>Étudier systématiquement les évaluations </a:t>
            </a:r>
            <a:r>
              <a:rPr lang="fr-FR" sz="2600" dirty="0" smtClean="0"/>
              <a:t>défavorables</a:t>
            </a:r>
            <a:endParaRPr lang="fr-CA" sz="3000" dirty="0"/>
          </a:p>
          <a:p>
            <a:pPr lvl="1"/>
            <a:r>
              <a:rPr lang="fr-FR" dirty="0" smtClean="0"/>
              <a:t>Si </a:t>
            </a:r>
            <a:r>
              <a:rPr lang="fr-FR" dirty="0"/>
              <a:t>pas clair : contacter le responsable du stage pour obtenir complément d’informations (comprendre</a:t>
            </a:r>
            <a:r>
              <a:rPr lang="fr-FR" dirty="0" smtClean="0"/>
              <a:t>)</a:t>
            </a:r>
            <a:endParaRPr lang="fr-CA" dirty="0"/>
          </a:p>
          <a:p>
            <a:pPr lvl="1"/>
            <a:r>
              <a:rPr lang="fr-FR" dirty="0" smtClean="0"/>
              <a:t>Rencontrer </a:t>
            </a:r>
            <a:r>
              <a:rPr lang="fr-FR" dirty="0"/>
              <a:t>le résident au besoin : l’aider à comprendre son évaluation, décider conjointement comment l’UMF peut l’aider à développer ses compétences (aider le résident</a:t>
            </a:r>
            <a:r>
              <a:rPr lang="fr-FR" dirty="0" smtClean="0"/>
              <a:t>)</a:t>
            </a:r>
            <a:endParaRPr lang="fr-CA" sz="2400" dirty="0"/>
          </a:p>
          <a:p>
            <a:pPr lvl="1"/>
            <a:r>
              <a:rPr lang="fr-FR" dirty="0" smtClean="0"/>
              <a:t>Rendre </a:t>
            </a:r>
            <a:r>
              <a:rPr lang="fr-FR" dirty="0"/>
              <a:t>compte au </a:t>
            </a:r>
            <a:r>
              <a:rPr lang="fr-FR" dirty="0" smtClean="0"/>
              <a:t>comité central </a:t>
            </a:r>
            <a:r>
              <a:rPr lang="fr-FR" dirty="0"/>
              <a:t>d’évaluation du programme : fournir complément d’information, dire si conforme ou non à ce qui est vu à l’UMF, expliquer si des mécanismes de correction sont en place (expliquer la prise en charge)</a:t>
            </a:r>
            <a:endParaRPr lang="fr-CA" sz="2400" dirty="0"/>
          </a:p>
          <a:p>
            <a:endParaRPr lang="fr-FR" dirty="0"/>
          </a:p>
        </p:txBody>
      </p:sp>
    </p:spTree>
    <p:extLst>
      <p:ext uri="{BB962C8B-B14F-4D97-AF65-F5344CB8AC3E}">
        <p14:creationId xmlns:p14="http://schemas.microsoft.com/office/powerpoint/2010/main" val="57781893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Messages </a:t>
            </a:r>
            <a:endParaRPr lang="fr-CA" dirty="0"/>
          </a:p>
        </p:txBody>
      </p:sp>
      <p:sp>
        <p:nvSpPr>
          <p:cNvPr id="3" name="Espace réservé du contenu 2"/>
          <p:cNvSpPr>
            <a:spLocks noGrp="1"/>
          </p:cNvSpPr>
          <p:nvPr>
            <p:ph idx="1"/>
          </p:nvPr>
        </p:nvSpPr>
        <p:spPr/>
        <p:txBody>
          <a:bodyPr/>
          <a:lstStyle/>
          <a:p>
            <a:r>
              <a:rPr lang="fr-CA" dirty="0" smtClean="0"/>
              <a:t>Il est important de prendre connaissance des évaluations de tous les stages du résident, incluant les commentaires inscrits</a:t>
            </a:r>
          </a:p>
          <a:p>
            <a:endParaRPr lang="fr-CA" dirty="0"/>
          </a:p>
          <a:p>
            <a:r>
              <a:rPr lang="fr-CA" dirty="0" smtClean="0"/>
              <a:t>Il est important de communiquer avec les responsables de stage en cas d’énoncés de difficultés</a:t>
            </a:r>
            <a:endParaRPr lang="fr-CA" dirty="0"/>
          </a:p>
        </p:txBody>
      </p:sp>
    </p:spTree>
    <p:extLst>
      <p:ext uri="{BB962C8B-B14F-4D97-AF65-F5344CB8AC3E}">
        <p14:creationId xmlns:p14="http://schemas.microsoft.com/office/powerpoint/2010/main" val="23333653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12775" y="381595"/>
            <a:ext cx="8153400" cy="990600"/>
          </a:xfrm>
        </p:spPr>
        <p:txBody>
          <a:bodyPr/>
          <a:lstStyle/>
          <a:p>
            <a:pPr eaLnBrk="1" hangingPunct="1"/>
            <a:r>
              <a:rPr lang="fr-CA" dirty="0"/>
              <a:t>Messages importants</a:t>
            </a:r>
            <a:endParaRPr lang="fr-FR" dirty="0"/>
          </a:p>
        </p:txBody>
      </p:sp>
      <p:sp>
        <p:nvSpPr>
          <p:cNvPr id="68610" name="Rectangle 3"/>
          <p:cNvSpPr>
            <a:spLocks noGrp="1" noChangeArrowheads="1"/>
          </p:cNvSpPr>
          <p:nvPr>
            <p:ph idx="1"/>
          </p:nvPr>
        </p:nvSpPr>
        <p:spPr>
          <a:xfrm>
            <a:off x="612775" y="1600199"/>
            <a:ext cx="8153400" cy="4840889"/>
          </a:xfrm>
        </p:spPr>
        <p:txBody>
          <a:bodyPr>
            <a:normAutofit fontScale="92500" lnSpcReduction="10000"/>
          </a:bodyPr>
          <a:lstStyle/>
          <a:p>
            <a:r>
              <a:rPr lang="fr-FR" sz="2600" dirty="0"/>
              <a:t>Les résidents contestent </a:t>
            </a:r>
            <a:r>
              <a:rPr lang="fr-FR" sz="2600" dirty="0" smtClean="0"/>
              <a:t>quand l</a:t>
            </a:r>
            <a:r>
              <a:rPr lang="fr-CA" sz="2600" dirty="0" smtClean="0"/>
              <a:t>’</a:t>
            </a:r>
            <a:r>
              <a:rPr lang="fr-FR" altLang="ja-JP" sz="2600" dirty="0" smtClean="0"/>
              <a:t>évaluation </a:t>
            </a:r>
            <a:r>
              <a:rPr lang="fr-FR" altLang="ja-JP" sz="2600" dirty="0"/>
              <a:t>leur apparaît peu crédible</a:t>
            </a:r>
          </a:p>
          <a:p>
            <a:pPr lvl="1" eaLnBrk="1" hangingPunct="1"/>
            <a:r>
              <a:rPr lang="fr-FR" sz="2400" dirty="0" smtClean="0"/>
              <a:t>Failles dans le processus</a:t>
            </a:r>
            <a:endParaRPr lang="fr-FR" sz="2400" dirty="0"/>
          </a:p>
          <a:p>
            <a:pPr lvl="2" eaLnBrk="1" hangingPunct="1"/>
            <a:r>
              <a:rPr lang="fr-FR" sz="2400" dirty="0"/>
              <a:t>Évaluation n</a:t>
            </a:r>
            <a:r>
              <a:rPr lang="fr-CA" sz="2400" dirty="0"/>
              <a:t>’</a:t>
            </a:r>
            <a:r>
              <a:rPr lang="fr-FR" altLang="ja-JP" sz="2400" dirty="0"/>
              <a:t>est pas basée sur observations répétées</a:t>
            </a:r>
          </a:p>
          <a:p>
            <a:pPr lvl="2" eaLnBrk="1" hangingPunct="1"/>
            <a:r>
              <a:rPr lang="fr-FR" sz="2400" dirty="0"/>
              <a:t>Absence de </a:t>
            </a:r>
            <a:r>
              <a:rPr lang="fr-FR" sz="2400" dirty="0" smtClean="0"/>
              <a:t>rétroaction et d’évaluation formative</a:t>
            </a:r>
            <a:endParaRPr lang="fr-FR" sz="2400" dirty="0"/>
          </a:p>
          <a:p>
            <a:pPr lvl="2" eaLnBrk="1" hangingPunct="1"/>
            <a:r>
              <a:rPr lang="fr-FR" sz="2400" dirty="0"/>
              <a:t>Rétroaction qui n</a:t>
            </a:r>
            <a:r>
              <a:rPr lang="fr-CA" sz="2400" dirty="0"/>
              <a:t>’</a:t>
            </a:r>
            <a:r>
              <a:rPr lang="fr-FR" altLang="ja-JP" sz="2400" dirty="0"/>
              <a:t>est pas personnalisée et spécifique</a:t>
            </a:r>
          </a:p>
          <a:p>
            <a:pPr lvl="2" eaLnBrk="1" hangingPunct="1"/>
            <a:r>
              <a:rPr lang="fr-FR" sz="2400" dirty="0"/>
              <a:t>N</a:t>
            </a:r>
            <a:r>
              <a:rPr lang="fr-CA" sz="2400" dirty="0"/>
              <a:t>’</a:t>
            </a:r>
            <a:r>
              <a:rPr lang="fr-FR" altLang="ja-JP" sz="2400" dirty="0"/>
              <a:t>a pas eu la chance de corriger ce qui doit l</a:t>
            </a:r>
            <a:r>
              <a:rPr lang="fr-CA" sz="2400" dirty="0"/>
              <a:t>’</a:t>
            </a:r>
            <a:r>
              <a:rPr lang="fr-FR" altLang="ja-JP" sz="2400" dirty="0"/>
              <a:t>être</a:t>
            </a:r>
          </a:p>
          <a:p>
            <a:pPr lvl="1" eaLnBrk="1" hangingPunct="1"/>
            <a:r>
              <a:rPr lang="fr-FR" sz="2400" dirty="0"/>
              <a:t>Absence de solidarité dans l</a:t>
            </a:r>
            <a:r>
              <a:rPr lang="fr-CA" sz="2400" dirty="0"/>
              <a:t>’</a:t>
            </a:r>
            <a:r>
              <a:rPr lang="fr-FR" altLang="ja-JP" sz="2400" dirty="0"/>
              <a:t>équipe enseignante</a:t>
            </a:r>
          </a:p>
          <a:p>
            <a:pPr lvl="1" eaLnBrk="1" hangingPunct="1"/>
            <a:r>
              <a:rPr lang="fr-FR" sz="2400" dirty="0"/>
              <a:t>Évaluations quotidiennes favorables quand l</a:t>
            </a:r>
            <a:r>
              <a:rPr lang="fr-CA" sz="2400" dirty="0"/>
              <a:t>’</a:t>
            </a:r>
            <a:r>
              <a:rPr lang="fr-FR" altLang="ja-JP" sz="2400" dirty="0"/>
              <a:t>évaluation finale ne l</a:t>
            </a:r>
            <a:r>
              <a:rPr lang="fr-CA" sz="2400" dirty="0"/>
              <a:t>’</a:t>
            </a:r>
            <a:r>
              <a:rPr lang="fr-FR" altLang="ja-JP" sz="2400" dirty="0"/>
              <a:t>est </a:t>
            </a:r>
            <a:r>
              <a:rPr lang="fr-FR" altLang="ja-JP" sz="2400" dirty="0" smtClean="0"/>
              <a:t>pas</a:t>
            </a:r>
          </a:p>
          <a:p>
            <a:r>
              <a:rPr lang="fr-FR" altLang="ja-JP" sz="2600" dirty="0" smtClean="0"/>
              <a:t>Ne pas hésiter à modifier l’ordre des stages au besoin, selon les difficultés du résident</a:t>
            </a:r>
            <a:endParaRPr lang="fr-FR" altLang="ja-JP" sz="2600" dirty="0"/>
          </a:p>
          <a:p>
            <a:pPr lvl="1" eaLnBrk="1" hangingPunct="1"/>
            <a:endParaRPr lang="fr-FR" dirty="0">
              <a:latin typeface="Tw Cen MT" charset="0"/>
            </a:endParaRPr>
          </a:p>
          <a:p>
            <a:pPr eaLnBrk="1" hangingPunct="1"/>
            <a:endParaRPr lang="fr-FR" dirty="0">
              <a:latin typeface="Tw Cen MT" charset="0"/>
            </a:endParaRPr>
          </a:p>
        </p:txBody>
      </p:sp>
    </p:spTree>
    <p:extLst>
      <p:ext uri="{BB962C8B-B14F-4D97-AF65-F5344CB8AC3E}">
        <p14:creationId xmlns:p14="http://schemas.microsoft.com/office/powerpoint/2010/main" val="33154337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 cas de transfert d’UMF</a:t>
            </a:r>
            <a:endParaRPr lang="fr-FR" dirty="0"/>
          </a:p>
        </p:txBody>
      </p:sp>
      <p:sp>
        <p:nvSpPr>
          <p:cNvPr id="6" name="Espace réservé du texte 5"/>
          <p:cNvSpPr>
            <a:spLocks noGrp="1"/>
          </p:cNvSpPr>
          <p:nvPr>
            <p:ph type="body" idx="1"/>
          </p:nvPr>
        </p:nvSpPr>
        <p:spPr/>
        <p:txBody>
          <a:bodyPr/>
          <a:lstStyle/>
          <a:p>
            <a:endParaRPr lang="fr-FR" sz="2400" dirty="0" smtClean="0"/>
          </a:p>
          <a:p>
            <a:r>
              <a:rPr lang="fr-FR" sz="2400" dirty="0" smtClean="0"/>
              <a:t>Faire </a:t>
            </a:r>
            <a:r>
              <a:rPr lang="fr-FR" sz="2400" dirty="0"/>
              <a:t>parvenir au comité central d’évaluation</a:t>
            </a:r>
          </a:p>
          <a:p>
            <a:endParaRPr lang="fr-FR" dirty="0"/>
          </a:p>
        </p:txBody>
      </p:sp>
      <p:sp>
        <p:nvSpPr>
          <p:cNvPr id="4" name="Espace réservé du contenu 3"/>
          <p:cNvSpPr>
            <a:spLocks noGrp="1"/>
          </p:cNvSpPr>
          <p:nvPr>
            <p:ph sz="half" idx="2"/>
          </p:nvPr>
        </p:nvSpPr>
        <p:spPr/>
        <p:txBody>
          <a:bodyPr/>
          <a:lstStyle/>
          <a:p>
            <a:r>
              <a:rPr lang="fr-FR" dirty="0" smtClean="0"/>
              <a:t>Grille de </a:t>
            </a:r>
            <a:r>
              <a:rPr lang="fr-FR" smtClean="0"/>
              <a:t>changement d’UMF</a:t>
            </a:r>
          </a:p>
          <a:p>
            <a:r>
              <a:rPr lang="fr-FR" smtClean="0"/>
              <a:t>Plans </a:t>
            </a:r>
            <a:r>
              <a:rPr lang="fr-FR" dirty="0" smtClean="0"/>
              <a:t>pédagogiques et plans de remédiation</a:t>
            </a:r>
            <a:endParaRPr lang="fr-FR" dirty="0"/>
          </a:p>
        </p:txBody>
      </p:sp>
      <p:sp>
        <p:nvSpPr>
          <p:cNvPr id="7" name="Espace réservé du texte 6"/>
          <p:cNvSpPr>
            <a:spLocks noGrp="1"/>
          </p:cNvSpPr>
          <p:nvPr>
            <p:ph type="body" sz="quarter" idx="3"/>
          </p:nvPr>
        </p:nvSpPr>
        <p:spPr/>
        <p:txBody>
          <a:bodyPr/>
          <a:lstStyle/>
          <a:p>
            <a:r>
              <a:rPr lang="fr-FR" sz="2400" dirty="0" smtClean="0"/>
              <a:t>Grille de changement d’UMF</a:t>
            </a:r>
          </a:p>
        </p:txBody>
      </p:sp>
      <p:sp>
        <p:nvSpPr>
          <p:cNvPr id="10" name="Espace réservé du contenu 9"/>
          <p:cNvSpPr>
            <a:spLocks noGrp="1"/>
          </p:cNvSpPr>
          <p:nvPr>
            <p:ph sz="quarter" idx="4"/>
          </p:nvPr>
        </p:nvSpPr>
        <p:spPr/>
        <p:txBody>
          <a:bodyPr/>
          <a:lstStyle/>
          <a:p>
            <a:r>
              <a:rPr lang="fr-FR" dirty="0"/>
              <a:t>http://</a:t>
            </a:r>
            <a:r>
              <a:rPr lang="fr-FR" dirty="0" err="1"/>
              <a:t>medfam.umontreal.ca</a:t>
            </a:r>
            <a:r>
              <a:rPr lang="fr-FR" dirty="0"/>
              <a:t>/ressources/directeurs-locaux-de-programme/</a:t>
            </a:r>
            <a:r>
              <a:rPr lang="fr-FR" dirty="0" err="1"/>
              <a:t>activites-pedagogiques</a:t>
            </a:r>
            <a:r>
              <a:rPr lang="fr-FR" dirty="0"/>
              <a:t>/guides-et-outils-formulaires/</a:t>
            </a:r>
          </a:p>
        </p:txBody>
      </p:sp>
    </p:spTree>
    <p:extLst>
      <p:ext uri="{BB962C8B-B14F-4D97-AF65-F5344CB8AC3E}">
        <p14:creationId xmlns:p14="http://schemas.microsoft.com/office/powerpoint/2010/main" val="133008108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En cas de congé de maternité</a:t>
            </a:r>
            <a:endParaRPr lang="fr-FR" dirty="0"/>
          </a:p>
        </p:txBody>
      </p:sp>
      <p:sp>
        <p:nvSpPr>
          <p:cNvPr id="3" name="Espace réservé du contenu 2"/>
          <p:cNvSpPr>
            <a:spLocks noGrp="1"/>
          </p:cNvSpPr>
          <p:nvPr>
            <p:ph idx="1"/>
          </p:nvPr>
        </p:nvSpPr>
        <p:spPr/>
        <p:txBody>
          <a:bodyPr/>
          <a:lstStyle/>
          <a:p>
            <a:r>
              <a:rPr lang="fr-FR" dirty="0" smtClean="0"/>
              <a:t>Faire parvenir au comité central d’évaluation</a:t>
            </a:r>
          </a:p>
          <a:p>
            <a:pPr lvl="1"/>
            <a:r>
              <a:rPr lang="fr-FR" dirty="0" smtClean="0"/>
              <a:t>Formulaire de calcul des gardes à reprendre</a:t>
            </a:r>
          </a:p>
          <a:p>
            <a:pPr lvl="1"/>
            <a:r>
              <a:rPr lang="fr-FR" dirty="0"/>
              <a:t>http://</a:t>
            </a:r>
            <a:r>
              <a:rPr lang="fr-FR" dirty="0" err="1"/>
              <a:t>medfam.umontreal.ca</a:t>
            </a:r>
            <a:r>
              <a:rPr lang="fr-FR" dirty="0"/>
              <a:t>/ressources/directeurs-locaux-de-programme/</a:t>
            </a:r>
            <a:r>
              <a:rPr lang="fr-FR" dirty="0" err="1"/>
              <a:t>activites-pedagogiques</a:t>
            </a:r>
            <a:r>
              <a:rPr lang="fr-FR" dirty="0"/>
              <a:t>/guides-et-outils-formulaires/</a:t>
            </a:r>
          </a:p>
        </p:txBody>
      </p:sp>
    </p:spTree>
    <p:extLst>
      <p:ext uri="{BB962C8B-B14F-4D97-AF65-F5344CB8AC3E}">
        <p14:creationId xmlns:p14="http://schemas.microsoft.com/office/powerpoint/2010/main" val="1759118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 OUTILS</a:t>
            </a:r>
            <a:endParaRPr lang="fr-FR" dirty="0"/>
          </a:p>
        </p:txBody>
      </p:sp>
      <p:sp>
        <p:nvSpPr>
          <p:cNvPr id="3" name="Espace réservé du texte 2"/>
          <p:cNvSpPr>
            <a:spLocks noGrp="1"/>
          </p:cNvSpPr>
          <p:nvPr>
            <p:ph type="body" idx="1"/>
          </p:nvPr>
        </p:nvSpPr>
        <p:spPr/>
        <p:txBody>
          <a:bodyPr/>
          <a:lstStyle/>
          <a:p>
            <a:r>
              <a:rPr lang="fr-FR" dirty="0" smtClean="0"/>
              <a:t>À PARTAGER…</a:t>
            </a:r>
            <a:endParaRPr lang="fr-FR" dirty="0"/>
          </a:p>
        </p:txBody>
      </p:sp>
    </p:spTree>
    <p:extLst>
      <p:ext uri="{BB962C8B-B14F-4D97-AF65-F5344CB8AC3E}">
        <p14:creationId xmlns:p14="http://schemas.microsoft.com/office/powerpoint/2010/main" val="68797677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4294967295"/>
            <p:extLst>
              <p:ext uri="{D42A27DB-BD31-4B8C-83A1-F6EECF244321}">
                <p14:modId xmlns:p14="http://schemas.microsoft.com/office/powerpoint/2010/main" val="1421674456"/>
              </p:ext>
            </p:extLst>
          </p:nvPr>
        </p:nvGraphicFramePr>
        <p:xfrm>
          <a:off x="528691" y="489584"/>
          <a:ext cx="8100827" cy="54538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577430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idx="4294967295"/>
          </p:nvPr>
        </p:nvSpPr>
        <p:spPr>
          <a:xfrm>
            <a:off x="0" y="476250"/>
            <a:ext cx="8229600" cy="1066800"/>
          </a:xfrm>
        </p:spPr>
        <p:txBody>
          <a:bodyPr/>
          <a:lstStyle/>
          <a:p>
            <a:pPr eaLnBrk="1" hangingPunct="1"/>
            <a:r>
              <a:rPr lang="fr-CA" dirty="0"/>
              <a:t>Calendrier de rencontres</a:t>
            </a:r>
            <a:endParaRPr lang="fr-FR" dirty="0"/>
          </a:p>
        </p:txBody>
      </p:sp>
      <p:pic>
        <p:nvPicPr>
          <p:cNvPr id="39938" name="Picture 1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628775"/>
            <a:ext cx="8280400" cy="450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1585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eaLnBrk="1" hangingPunct="1"/>
            <a:r>
              <a:rPr lang="fr-CA" dirty="0"/>
              <a:t>Feuille de suivi</a:t>
            </a:r>
            <a:endParaRPr lang="fr-FR" dirty="0"/>
          </a:p>
        </p:txBody>
      </p:sp>
      <p:pic>
        <p:nvPicPr>
          <p:cNvPr id="41986" name="Picture 102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76375" y="1628775"/>
            <a:ext cx="4640263"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27239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re 1"/>
          <p:cNvSpPr>
            <a:spLocks noGrp="1"/>
          </p:cNvSpPr>
          <p:nvPr>
            <p:ph type="title"/>
          </p:nvPr>
        </p:nvSpPr>
        <p:spPr>
          <a:xfrm>
            <a:off x="234950" y="457200"/>
            <a:ext cx="8531225" cy="990600"/>
          </a:xfrm>
        </p:spPr>
        <p:txBody>
          <a:bodyPr>
            <a:noAutofit/>
          </a:bodyPr>
          <a:lstStyle/>
          <a:p>
            <a:pPr eaLnBrk="1" hangingPunct="1"/>
            <a:r>
              <a:rPr lang="fr-CA" dirty="0"/>
              <a:t>Responsabilités du </a:t>
            </a:r>
            <a:r>
              <a:rPr lang="fr-CA" dirty="0" smtClean="0"/>
              <a:t>comité local d’évaluation</a:t>
            </a:r>
            <a:endParaRPr lang="fr-CA"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49849926"/>
              </p:ext>
            </p:extLst>
          </p:nvPr>
        </p:nvGraphicFramePr>
        <p:xfrm>
          <a:off x="612775" y="1915242"/>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660207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9508" y="244158"/>
            <a:ext cx="8537716" cy="1339850"/>
          </a:xfrm>
        </p:spPr>
        <p:txBody>
          <a:bodyPr>
            <a:noAutofit/>
          </a:bodyPr>
          <a:lstStyle/>
          <a:p>
            <a:r>
              <a:rPr lang="fr-CA" dirty="0" smtClean="0"/>
              <a:t>La décision sur le stage</a:t>
            </a:r>
            <a:endParaRPr lang="fr-CA" dirty="0"/>
          </a:p>
        </p:txBody>
      </p:sp>
      <p:sp>
        <p:nvSpPr>
          <p:cNvPr id="3" name="Espace réservé du contenu 2"/>
          <p:cNvSpPr>
            <a:spLocks noGrp="1"/>
          </p:cNvSpPr>
          <p:nvPr>
            <p:ph idx="1"/>
          </p:nvPr>
        </p:nvSpPr>
        <p:spPr>
          <a:xfrm>
            <a:off x="900112" y="1873508"/>
            <a:ext cx="7345363" cy="4460483"/>
          </a:xfrm>
        </p:spPr>
        <p:txBody>
          <a:bodyPr>
            <a:normAutofit fontScale="47500" lnSpcReduction="20000"/>
          </a:bodyPr>
          <a:lstStyle/>
          <a:p>
            <a:r>
              <a:rPr lang="fr-CA" sz="4600" b="1" u="sng" dirty="0" smtClean="0"/>
              <a:t>Le  comité local d’évaluation ne décide pas de la réussite ou non du stage</a:t>
            </a:r>
          </a:p>
          <a:p>
            <a:r>
              <a:rPr lang="fr-CA" sz="4600" dirty="0" smtClean="0"/>
              <a:t>Cette décision appartient au comité central d’évaluation du programme, </a:t>
            </a:r>
            <a:r>
              <a:rPr lang="fr-CA" sz="4600" b="1" u="sng" dirty="0" smtClean="0"/>
              <a:t>ne </a:t>
            </a:r>
            <a:r>
              <a:rPr lang="fr-CA" sz="4600" b="1" u="sng" dirty="0"/>
              <a:t>pas présumer de la décision du comité </a:t>
            </a:r>
            <a:r>
              <a:rPr lang="fr-CA" sz="4600" b="1" u="sng" dirty="0" smtClean="0"/>
              <a:t>central</a:t>
            </a:r>
            <a:endParaRPr lang="fr-CA" sz="4600" dirty="0" smtClean="0"/>
          </a:p>
          <a:p>
            <a:r>
              <a:rPr lang="fr-FR" sz="4600" dirty="0"/>
              <a:t>Même si vous n</a:t>
            </a:r>
            <a:r>
              <a:rPr lang="fr-CA" sz="4600" dirty="0"/>
              <a:t>’</a:t>
            </a:r>
            <a:r>
              <a:rPr lang="fr-FR" altLang="ja-JP" sz="4600" dirty="0"/>
              <a:t>avez plus la responsabilité de décider du succès ou de </a:t>
            </a:r>
            <a:r>
              <a:rPr lang="fr-FR" altLang="ja-JP" sz="4600" dirty="0" smtClean="0"/>
              <a:t>l</a:t>
            </a:r>
            <a:r>
              <a:rPr lang="fr-CA" altLang="ja-JP" sz="4600" dirty="0" smtClean="0"/>
              <a:t>’</a:t>
            </a:r>
            <a:r>
              <a:rPr lang="fr-FR" altLang="ja-JP" sz="4600" dirty="0" smtClean="0"/>
              <a:t>échec </a:t>
            </a:r>
            <a:r>
              <a:rPr lang="fr-FR" altLang="ja-JP" sz="4600" dirty="0"/>
              <a:t>des stages, vous avez toujours une influence prépondérante sur la décision du comité</a:t>
            </a:r>
          </a:p>
          <a:p>
            <a:pPr lvl="1"/>
            <a:r>
              <a:rPr lang="fr-FR" sz="4600" dirty="0"/>
              <a:t>Clarté et précision de </a:t>
            </a:r>
            <a:r>
              <a:rPr lang="fr-FR" sz="4600" dirty="0" smtClean="0"/>
              <a:t>l</a:t>
            </a:r>
            <a:r>
              <a:rPr lang="fr-CA" sz="4600" dirty="0" smtClean="0"/>
              <a:t>’</a:t>
            </a:r>
            <a:r>
              <a:rPr lang="fr-FR" altLang="ja-JP" sz="4600" dirty="0" smtClean="0"/>
              <a:t>information</a:t>
            </a:r>
          </a:p>
          <a:p>
            <a:pPr lvl="1"/>
            <a:r>
              <a:rPr lang="fr-FR" altLang="ja-JP" sz="4600" dirty="0" smtClean="0"/>
              <a:t>Importance des commentaires/exemples/faits</a:t>
            </a:r>
            <a:endParaRPr lang="fr-FR" altLang="ja-JP" sz="4600" dirty="0"/>
          </a:p>
          <a:p>
            <a:r>
              <a:rPr lang="fr-CA" sz="4600" dirty="0" smtClean="0"/>
              <a:t>N’hésitez pas à communiquer avec le comité central au besoin</a:t>
            </a:r>
          </a:p>
        </p:txBody>
      </p:sp>
    </p:spTree>
    <p:extLst>
      <p:ext uri="{BB962C8B-B14F-4D97-AF65-F5344CB8AC3E}">
        <p14:creationId xmlns:p14="http://schemas.microsoft.com/office/powerpoint/2010/main" val="3746294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Autre message</a:t>
            </a:r>
            <a:endParaRPr lang="fr-CA" dirty="0"/>
          </a:p>
        </p:txBody>
      </p:sp>
      <p:sp>
        <p:nvSpPr>
          <p:cNvPr id="3" name="Espace réservé du contenu 2"/>
          <p:cNvSpPr>
            <a:spLocks noGrp="1"/>
          </p:cNvSpPr>
          <p:nvPr>
            <p:ph idx="1"/>
          </p:nvPr>
        </p:nvSpPr>
        <p:spPr/>
        <p:txBody>
          <a:bodyPr>
            <a:normAutofit/>
          </a:bodyPr>
          <a:lstStyle/>
          <a:p>
            <a:r>
              <a:rPr lang="fr-CA" dirty="0" smtClean="0"/>
              <a:t>Si vous avez fait une erreur dans la consignation des cotes ou commentaires ou avez oublié un élément d’information (ex. les absences) et que vous devez modifier la fiche, vous communiquez avec   </a:t>
            </a:r>
            <a:r>
              <a:rPr lang="fr-CA" sz="2800" dirty="0" smtClean="0">
                <a:hlinkClick r:id="rId2"/>
              </a:rPr>
              <a:t>evaluation-med@meddir.umontreal.ca</a:t>
            </a:r>
            <a:r>
              <a:rPr lang="fr-CA" sz="2800" dirty="0" smtClean="0"/>
              <a:t> </a:t>
            </a:r>
          </a:p>
          <a:p>
            <a:r>
              <a:rPr lang="fr-CA" dirty="0" smtClean="0"/>
              <a:t>Et mettre en cc G. Sanche, L. Authier et I. </a:t>
            </a:r>
            <a:r>
              <a:rPr lang="fr-CA" dirty="0" smtClean="0"/>
              <a:t>Tardif</a:t>
            </a:r>
            <a:endParaRPr lang="fr-CA" dirty="0"/>
          </a:p>
        </p:txBody>
      </p:sp>
    </p:spTree>
    <p:extLst>
      <p:ext uri="{BB962C8B-B14F-4D97-AF65-F5344CB8AC3E}">
        <p14:creationId xmlns:p14="http://schemas.microsoft.com/office/powerpoint/2010/main" val="842464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COMITÉ CENTRAL D’ÉVALUATION</a:t>
            </a:r>
            <a:endParaRPr lang="fr-FR" dirty="0"/>
          </a:p>
        </p:txBody>
      </p:sp>
      <p:sp>
        <p:nvSpPr>
          <p:cNvPr id="2" name="Espace réservé du texte 1"/>
          <p:cNvSpPr>
            <a:spLocks noGrp="1"/>
          </p:cNvSpPr>
          <p:nvPr>
            <p:ph type="body" idx="1"/>
          </p:nvPr>
        </p:nvSpPr>
        <p:spPr/>
        <p:txBody>
          <a:bodyPr/>
          <a:lstStyle/>
          <a:p>
            <a:r>
              <a:rPr lang="fr-FR" dirty="0" smtClean="0"/>
              <a:t>RÔLES, RESPONSABILITÉS, PROCESSUS ET MESSAGES</a:t>
            </a:r>
          </a:p>
        </p:txBody>
      </p:sp>
    </p:spTree>
    <p:extLst>
      <p:ext uri="{BB962C8B-B14F-4D97-AF65-F5344CB8AC3E}">
        <p14:creationId xmlns:p14="http://schemas.microsoft.com/office/powerpoint/2010/main" val="171291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7214" y="244158"/>
            <a:ext cx="8384709" cy="1339850"/>
          </a:xfrm>
        </p:spPr>
        <p:txBody>
          <a:bodyPr>
            <a:noAutofit/>
          </a:bodyPr>
          <a:lstStyle/>
          <a:p>
            <a:r>
              <a:rPr lang="fr-CA" dirty="0" smtClean="0"/>
              <a:t>Le comité central d’évaluation</a:t>
            </a:r>
            <a:endParaRPr lang="fr-CA" dirty="0"/>
          </a:p>
        </p:txBody>
      </p:sp>
      <p:sp>
        <p:nvSpPr>
          <p:cNvPr id="3" name="Espace réservé du contenu 2"/>
          <p:cNvSpPr>
            <a:spLocks noGrp="1"/>
          </p:cNvSpPr>
          <p:nvPr>
            <p:ph idx="1"/>
          </p:nvPr>
        </p:nvSpPr>
        <p:spPr/>
        <p:txBody>
          <a:bodyPr>
            <a:normAutofit fontScale="92500" lnSpcReduction="10000"/>
          </a:bodyPr>
          <a:lstStyle/>
          <a:p>
            <a:r>
              <a:rPr lang="fr-CA" dirty="0" smtClean="0"/>
              <a:t>5 enseignants dont le président du comité d’évaluation</a:t>
            </a:r>
          </a:p>
          <a:p>
            <a:r>
              <a:rPr lang="fr-CA" dirty="0" smtClean="0"/>
              <a:t>Directeur de programme y assiste en tant qu’observateur</a:t>
            </a:r>
          </a:p>
          <a:p>
            <a:r>
              <a:rPr lang="fr-CA" dirty="0" smtClean="0"/>
              <a:t>2 résidents (I et II)</a:t>
            </a:r>
          </a:p>
          <a:p>
            <a:r>
              <a:rPr lang="fr-CA" dirty="0" smtClean="0"/>
              <a:t>Des réunions mensuelles</a:t>
            </a:r>
          </a:p>
          <a:p>
            <a:r>
              <a:rPr lang="fr-CA" dirty="0" smtClean="0"/>
              <a:t>Tous les résidents dont les dossiers sont discutés sont rencontrés par un des membres (excluant les membres résidents)</a:t>
            </a:r>
          </a:p>
          <a:p>
            <a:r>
              <a:rPr lang="fr-CA" dirty="0" smtClean="0"/>
              <a:t>Les décisions sont inscrites sur le portail SERS</a:t>
            </a:r>
            <a:endParaRPr lang="fr-CA" dirty="0"/>
          </a:p>
        </p:txBody>
      </p:sp>
    </p:spTree>
    <p:extLst>
      <p:ext uri="{BB962C8B-B14F-4D97-AF65-F5344CB8AC3E}">
        <p14:creationId xmlns:p14="http://schemas.microsoft.com/office/powerpoint/2010/main" val="2244733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4"/>
          <p:cNvSpPr>
            <a:spLocks noGrp="1" noChangeArrowheads="1"/>
          </p:cNvSpPr>
          <p:nvPr>
            <p:ph type="title"/>
          </p:nvPr>
        </p:nvSpPr>
        <p:spPr>
          <a:xfrm>
            <a:off x="612775" y="442793"/>
            <a:ext cx="8153400" cy="990600"/>
          </a:xfrm>
        </p:spPr>
        <p:txBody>
          <a:bodyPr>
            <a:noAutofit/>
          </a:bodyPr>
          <a:lstStyle/>
          <a:p>
            <a:pPr eaLnBrk="1" hangingPunct="1"/>
            <a:r>
              <a:rPr lang="fr-CA" dirty="0"/>
              <a:t>L’étude des </a:t>
            </a:r>
            <a:r>
              <a:rPr lang="fr-CA" dirty="0" smtClean="0"/>
              <a:t>FASC</a:t>
            </a:r>
            <a:endParaRPr lang="fr-FR" dirty="0"/>
          </a:p>
        </p:txBody>
      </p:sp>
      <p:sp>
        <p:nvSpPr>
          <p:cNvPr id="22531" name="Rectangle 5"/>
          <p:cNvSpPr>
            <a:spLocks noGrp="1" noChangeArrowheads="1"/>
          </p:cNvSpPr>
          <p:nvPr>
            <p:ph idx="1"/>
          </p:nvPr>
        </p:nvSpPr>
        <p:spPr>
          <a:xfrm>
            <a:off x="612775" y="2028586"/>
            <a:ext cx="8153400" cy="4495800"/>
          </a:xfrm>
        </p:spPr>
        <p:txBody>
          <a:bodyPr>
            <a:normAutofit/>
          </a:bodyPr>
          <a:lstStyle/>
          <a:p>
            <a:pPr eaLnBrk="1" hangingPunct="1"/>
            <a:r>
              <a:rPr lang="fr-FR" dirty="0"/>
              <a:t>Les fiches sont étudiées en tenant compte</a:t>
            </a:r>
          </a:p>
          <a:p>
            <a:pPr lvl="1" eaLnBrk="1" hangingPunct="1"/>
            <a:r>
              <a:rPr lang="fr-FR" sz="2400" dirty="0"/>
              <a:t>De l</a:t>
            </a:r>
            <a:r>
              <a:rPr lang="fr-CA" sz="2400" dirty="0"/>
              <a:t>’</a:t>
            </a:r>
            <a:r>
              <a:rPr lang="fr-FR" altLang="ja-JP" sz="2400" dirty="0"/>
              <a:t>importance relative des différents critères</a:t>
            </a:r>
          </a:p>
          <a:p>
            <a:pPr lvl="1" eaLnBrk="1" hangingPunct="1"/>
            <a:r>
              <a:rPr lang="fr-FR" sz="2400" dirty="0"/>
              <a:t>Des commentaires qui apparaissent sur la fiche d</a:t>
            </a:r>
            <a:r>
              <a:rPr lang="fr-CA" sz="2400" dirty="0"/>
              <a:t>’</a:t>
            </a:r>
            <a:r>
              <a:rPr lang="fr-FR" altLang="ja-JP" sz="2400" dirty="0"/>
              <a:t>évaluation</a:t>
            </a:r>
          </a:p>
          <a:p>
            <a:pPr lvl="1" eaLnBrk="1" hangingPunct="1"/>
            <a:r>
              <a:rPr lang="fr-FR" sz="2400" dirty="0"/>
              <a:t>Du rapport complémentaire que nous fait parvenir le directeur local du programme</a:t>
            </a:r>
          </a:p>
          <a:p>
            <a:pPr lvl="1" eaLnBrk="1" hangingPunct="1"/>
            <a:r>
              <a:rPr lang="fr-FR" sz="2400" dirty="0"/>
              <a:t>Des explications des résidents concernés</a:t>
            </a:r>
          </a:p>
          <a:p>
            <a:pPr eaLnBrk="1" hangingPunct="1"/>
            <a:r>
              <a:rPr lang="fr-FR" dirty="0"/>
              <a:t>À la lumière de l</a:t>
            </a:r>
            <a:r>
              <a:rPr lang="fr-CA" dirty="0"/>
              <a:t>’</a:t>
            </a:r>
            <a:r>
              <a:rPr lang="fr-FR" altLang="ja-JP" dirty="0"/>
              <a:t>ensemble du dossier du résident</a:t>
            </a:r>
            <a:endParaRPr lang="fr-FR" dirty="0"/>
          </a:p>
        </p:txBody>
      </p:sp>
    </p:spTree>
    <p:extLst>
      <p:ext uri="{BB962C8B-B14F-4D97-AF65-F5344CB8AC3E}">
        <p14:creationId xmlns:p14="http://schemas.microsoft.com/office/powerpoint/2010/main" val="996001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Les décisions</a:t>
            </a:r>
            <a:endParaRPr lang="fr-CA" dirty="0"/>
          </a:p>
        </p:txBody>
      </p:sp>
      <p:sp>
        <p:nvSpPr>
          <p:cNvPr id="6" name="Espace réservé du texte 5"/>
          <p:cNvSpPr>
            <a:spLocks noGrp="1"/>
          </p:cNvSpPr>
          <p:nvPr>
            <p:ph type="body" idx="1"/>
          </p:nvPr>
        </p:nvSpPr>
        <p:spPr/>
        <p:txBody>
          <a:bodyPr/>
          <a:lstStyle/>
          <a:p>
            <a:r>
              <a:rPr lang="fr-CA" dirty="0" smtClean="0"/>
              <a:t>La décision</a:t>
            </a:r>
            <a:endParaRPr lang="fr-CA" dirty="0"/>
          </a:p>
        </p:txBody>
      </p:sp>
      <p:sp>
        <p:nvSpPr>
          <p:cNvPr id="4" name="Espace réservé du contenu 3"/>
          <p:cNvSpPr>
            <a:spLocks noGrp="1"/>
          </p:cNvSpPr>
          <p:nvPr>
            <p:ph sz="half" idx="2"/>
          </p:nvPr>
        </p:nvSpPr>
        <p:spPr/>
        <p:txBody>
          <a:bodyPr/>
          <a:lstStyle/>
          <a:p>
            <a:endParaRPr lang="fr-CA" dirty="0" smtClean="0"/>
          </a:p>
          <a:p>
            <a:r>
              <a:rPr lang="fr-CA" dirty="0" smtClean="0"/>
              <a:t>Succès</a:t>
            </a:r>
          </a:p>
          <a:p>
            <a:r>
              <a:rPr lang="fr-CA" dirty="0" smtClean="0"/>
              <a:t>Inférieur aux attentes</a:t>
            </a:r>
          </a:p>
          <a:p>
            <a:r>
              <a:rPr lang="fr-CA" dirty="0" smtClean="0"/>
              <a:t>Échec</a:t>
            </a:r>
          </a:p>
          <a:p>
            <a:r>
              <a:rPr lang="fr-CA" dirty="0" smtClean="0"/>
              <a:t>Invalide</a:t>
            </a:r>
          </a:p>
          <a:p>
            <a:r>
              <a:rPr lang="fr-CA" dirty="0" smtClean="0"/>
              <a:t>Non </a:t>
            </a:r>
            <a:r>
              <a:rPr lang="fr-CA" dirty="0" smtClean="0"/>
              <a:t>contributoire</a:t>
            </a:r>
            <a:endParaRPr lang="fr-CA" dirty="0"/>
          </a:p>
        </p:txBody>
      </p:sp>
      <p:sp>
        <p:nvSpPr>
          <p:cNvPr id="7" name="Espace réservé du texte 6"/>
          <p:cNvSpPr>
            <a:spLocks noGrp="1"/>
          </p:cNvSpPr>
          <p:nvPr>
            <p:ph type="body" sz="quarter" idx="3"/>
          </p:nvPr>
        </p:nvSpPr>
        <p:spPr/>
        <p:txBody>
          <a:bodyPr/>
          <a:lstStyle/>
          <a:p>
            <a:r>
              <a:rPr lang="fr-CA" dirty="0" smtClean="0"/>
              <a:t>L’action à prendre </a:t>
            </a:r>
            <a:endParaRPr lang="fr-CA" dirty="0"/>
          </a:p>
        </p:txBody>
      </p:sp>
      <p:sp>
        <p:nvSpPr>
          <p:cNvPr id="5" name="Espace réservé du contenu 4"/>
          <p:cNvSpPr>
            <a:spLocks noGrp="1"/>
          </p:cNvSpPr>
          <p:nvPr>
            <p:ph sz="quarter" idx="4"/>
          </p:nvPr>
        </p:nvSpPr>
        <p:spPr/>
        <p:txBody>
          <a:bodyPr/>
          <a:lstStyle/>
          <a:p>
            <a:endParaRPr lang="fr-CA" dirty="0" smtClean="0"/>
          </a:p>
          <a:p>
            <a:r>
              <a:rPr lang="fr-CA" dirty="0" smtClean="0"/>
              <a:t>Reprise</a:t>
            </a:r>
          </a:p>
          <a:p>
            <a:r>
              <a:rPr lang="fr-CA" dirty="0" smtClean="0"/>
              <a:t>Prolongation</a:t>
            </a:r>
          </a:p>
          <a:p>
            <a:r>
              <a:rPr lang="fr-CA" dirty="0" smtClean="0"/>
              <a:t>Exclusion </a:t>
            </a:r>
            <a:endParaRPr lang="fr-CA" dirty="0"/>
          </a:p>
        </p:txBody>
      </p:sp>
    </p:spTree>
    <p:extLst>
      <p:ext uri="{BB962C8B-B14F-4D97-AF65-F5344CB8AC3E}">
        <p14:creationId xmlns:p14="http://schemas.microsoft.com/office/powerpoint/2010/main" val="3274505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Les décisions</a:t>
            </a:r>
            <a:endParaRPr lang="fr-FR" dirty="0"/>
          </a:p>
        </p:txBody>
      </p:sp>
      <p:sp>
        <p:nvSpPr>
          <p:cNvPr id="8" name="Espace réservé du contenu 7"/>
          <p:cNvSpPr>
            <a:spLocks noGrp="1"/>
          </p:cNvSpPr>
          <p:nvPr>
            <p:ph idx="1"/>
          </p:nvPr>
        </p:nvSpPr>
        <p:spPr/>
        <p:txBody>
          <a:bodyPr/>
          <a:lstStyle/>
          <a:p>
            <a:r>
              <a:rPr lang="fr-FR" dirty="0" smtClean="0"/>
              <a:t>Un stage inférieur peut entraîner une prolongation de formation mais pas systématiquement</a:t>
            </a:r>
          </a:p>
          <a:p>
            <a:r>
              <a:rPr lang="fr-FR" dirty="0" smtClean="0"/>
              <a:t>Un échec ou un stage invalide entraîne une reprise</a:t>
            </a:r>
          </a:p>
          <a:p>
            <a:pPr marL="342900" lvl="1" indent="-342900">
              <a:spcBef>
                <a:spcPts val="2000"/>
              </a:spcBef>
              <a:buClr>
                <a:schemeClr val="tx1">
                  <a:lumMod val="75000"/>
                  <a:lumOff val="25000"/>
                </a:schemeClr>
              </a:buClr>
            </a:pPr>
            <a:r>
              <a:rPr lang="fr-FR" sz="2400" dirty="0"/>
              <a:t>Une prolongation ou une reprise se veut toujours une mesure pédagogique et non de représailles afin de donner du temps au résident pour atteindre </a:t>
            </a:r>
            <a:r>
              <a:rPr lang="fr-FR" sz="2400" dirty="0" smtClean="0"/>
              <a:t>le niveau </a:t>
            </a:r>
            <a:r>
              <a:rPr lang="fr-FR" sz="2400" dirty="0"/>
              <a:t>attendu de compétences pour son niveau de formation</a:t>
            </a:r>
          </a:p>
          <a:p>
            <a:pPr marL="0" indent="0">
              <a:buNone/>
            </a:pPr>
            <a:endParaRPr lang="fr-FR" dirty="0"/>
          </a:p>
        </p:txBody>
      </p:sp>
    </p:spTree>
    <p:extLst>
      <p:ext uri="{BB962C8B-B14F-4D97-AF65-F5344CB8AC3E}">
        <p14:creationId xmlns:p14="http://schemas.microsoft.com/office/powerpoint/2010/main" val="650805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CA" dirty="0" smtClean="0"/>
              <a:t>Révision et droit d’appel</a:t>
            </a:r>
            <a:endParaRPr lang="fr-CA" dirty="0"/>
          </a:p>
        </p:txBody>
      </p:sp>
      <p:sp>
        <p:nvSpPr>
          <p:cNvPr id="8" name="Espace réservé du contenu 7"/>
          <p:cNvSpPr>
            <a:spLocks noGrp="1"/>
          </p:cNvSpPr>
          <p:nvPr>
            <p:ph idx="1"/>
          </p:nvPr>
        </p:nvSpPr>
        <p:spPr/>
        <p:txBody>
          <a:bodyPr>
            <a:normAutofit/>
          </a:bodyPr>
          <a:lstStyle/>
          <a:p>
            <a:r>
              <a:rPr lang="fr-CA" dirty="0" smtClean="0"/>
              <a:t>En cas d’échec, un résident  peut demander une révision, par écrit, à la vice-doyenne</a:t>
            </a:r>
          </a:p>
          <a:p>
            <a:r>
              <a:rPr lang="fr-CA" dirty="0" smtClean="0"/>
              <a:t>Un stage jugé inférieur aux attentes n’est pas contestable</a:t>
            </a:r>
          </a:p>
          <a:p>
            <a:r>
              <a:rPr lang="fr-CA" dirty="0" smtClean="0"/>
              <a:t>Si la demande est jugée recevable, la demande est dirigée vers le comité de révision des études médicales </a:t>
            </a:r>
            <a:r>
              <a:rPr lang="fr-CA" dirty="0" err="1" smtClean="0"/>
              <a:t>post-doctorales</a:t>
            </a:r>
            <a:endParaRPr lang="fr-CA" dirty="0"/>
          </a:p>
        </p:txBody>
      </p:sp>
    </p:spTree>
    <p:extLst>
      <p:ext uri="{BB962C8B-B14F-4D97-AF65-F5344CB8AC3E}">
        <p14:creationId xmlns:p14="http://schemas.microsoft.com/office/powerpoint/2010/main" val="2016288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normAutofit fontScale="90000"/>
          </a:bodyPr>
          <a:lstStyle/>
          <a:p>
            <a:r>
              <a:rPr lang="fr-CA" dirty="0" smtClean="0"/>
              <a:t>Comité de révision des études médicales </a:t>
            </a:r>
            <a:r>
              <a:rPr lang="fr-CA" dirty="0" err="1" smtClean="0"/>
              <a:t>post-doctorales</a:t>
            </a:r>
            <a:r>
              <a:rPr lang="fr-CA" dirty="0" smtClean="0"/>
              <a:t> </a:t>
            </a:r>
            <a:endParaRPr lang="fr-CA" dirty="0"/>
          </a:p>
        </p:txBody>
      </p:sp>
      <p:sp>
        <p:nvSpPr>
          <p:cNvPr id="8" name="Espace réservé du contenu 7"/>
          <p:cNvSpPr>
            <a:spLocks noGrp="1"/>
          </p:cNvSpPr>
          <p:nvPr>
            <p:ph idx="1"/>
          </p:nvPr>
        </p:nvSpPr>
        <p:spPr/>
        <p:txBody>
          <a:bodyPr/>
          <a:lstStyle/>
          <a:p>
            <a:r>
              <a:rPr lang="fr-CA" dirty="0" smtClean="0"/>
              <a:t>Le comité entend le résident et le président du comité d’évaluation/directeur de programme </a:t>
            </a:r>
          </a:p>
          <a:p>
            <a:r>
              <a:rPr lang="fr-CA" dirty="0" smtClean="0"/>
              <a:t>Recommande à la doyenne sa décision</a:t>
            </a:r>
          </a:p>
          <a:p>
            <a:r>
              <a:rPr lang="fr-CA" dirty="0" smtClean="0"/>
              <a:t>La doyenne avise le résident de sa décision </a:t>
            </a:r>
          </a:p>
          <a:p>
            <a:r>
              <a:rPr lang="fr-CA" dirty="0" smtClean="0"/>
              <a:t>Sa décision est sans appel </a:t>
            </a:r>
          </a:p>
        </p:txBody>
      </p:sp>
    </p:spTree>
    <p:extLst>
      <p:ext uri="{BB962C8B-B14F-4D97-AF65-F5344CB8AC3E}">
        <p14:creationId xmlns:p14="http://schemas.microsoft.com/office/powerpoint/2010/main" val="147810366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re 1"/>
          <p:cNvSpPr>
            <a:spLocks noGrp="1"/>
          </p:cNvSpPr>
          <p:nvPr>
            <p:ph type="title"/>
          </p:nvPr>
        </p:nvSpPr>
        <p:spPr>
          <a:xfrm>
            <a:off x="612775" y="228600"/>
            <a:ext cx="8153400" cy="990600"/>
          </a:xfrm>
        </p:spPr>
        <p:txBody>
          <a:bodyPr/>
          <a:lstStyle/>
          <a:p>
            <a:pPr eaLnBrk="1" hangingPunct="1"/>
            <a:r>
              <a:rPr lang="fr-CA">
                <a:latin typeface="Tw Cen MT" charset="0"/>
              </a:rPr>
              <a:t>Mandats du Comité d’évaluation</a:t>
            </a:r>
          </a:p>
        </p:txBody>
      </p:sp>
      <p:graphicFrame>
        <p:nvGraphicFramePr>
          <p:cNvPr id="4" name="Espace réservé du contenu 3"/>
          <p:cNvGraphicFramePr>
            <a:graphicFrameLocks noGrp="1"/>
          </p:cNvGraphicFramePr>
          <p:nvPr>
            <p:ph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568821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SAMU</a:t>
            </a:r>
            <a:endParaRPr lang="fr-FR" dirty="0"/>
          </a:p>
        </p:txBody>
      </p:sp>
      <p:sp>
        <p:nvSpPr>
          <p:cNvPr id="3" name="Espace réservé du contenu 2"/>
          <p:cNvSpPr>
            <a:spLocks noGrp="1"/>
          </p:cNvSpPr>
          <p:nvPr>
            <p:ph idx="1"/>
          </p:nvPr>
        </p:nvSpPr>
        <p:spPr/>
        <p:txBody>
          <a:bodyPr/>
          <a:lstStyle/>
          <a:p>
            <a:r>
              <a:rPr lang="fr-FR" dirty="0" smtClean="0"/>
              <a:t>Sous</a:t>
            </a:r>
            <a:r>
              <a:rPr lang="fr-FR" dirty="0"/>
              <a:t>-</a:t>
            </a:r>
            <a:r>
              <a:rPr lang="fr-FR" dirty="0" smtClean="0"/>
              <a:t>comité d’aide </a:t>
            </a:r>
            <a:r>
              <a:rPr lang="fr-FR" dirty="0"/>
              <a:t>aux milieux d’enseignement et </a:t>
            </a:r>
            <a:r>
              <a:rPr lang="fr-FR" dirty="0" smtClean="0"/>
              <a:t>UMF</a:t>
            </a:r>
          </a:p>
          <a:p>
            <a:r>
              <a:rPr lang="fr-FR" dirty="0" smtClean="0"/>
              <a:t>Rôle de soutien aux milieux dans l’évaluation des résidents, incluant les diagnostics pédagogiques, ainsi que dans la formulation de plans de remédiation et des mesures de remédiation à mettre en place</a:t>
            </a:r>
            <a:endParaRPr lang="fr-FR" dirty="0"/>
          </a:p>
        </p:txBody>
      </p:sp>
    </p:spTree>
    <p:extLst>
      <p:ext uri="{BB962C8B-B14F-4D97-AF65-F5344CB8AC3E}">
        <p14:creationId xmlns:p14="http://schemas.microsoft.com/office/powerpoint/2010/main" val="1118381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4"/>
          <p:cNvSpPr>
            <a:spLocks noGrp="1" noChangeArrowheads="1"/>
          </p:cNvSpPr>
          <p:nvPr>
            <p:ph type="title"/>
          </p:nvPr>
        </p:nvSpPr>
        <p:spPr>
          <a:xfrm>
            <a:off x="612775" y="228600"/>
            <a:ext cx="8153400" cy="990600"/>
          </a:xfrm>
        </p:spPr>
        <p:txBody>
          <a:bodyPr/>
          <a:lstStyle/>
          <a:p>
            <a:pPr eaLnBrk="1" hangingPunct="1"/>
            <a:r>
              <a:rPr lang="fr-CA" dirty="0"/>
              <a:t>Messages importants</a:t>
            </a:r>
            <a:endParaRPr lang="fr-FR" dirty="0"/>
          </a:p>
        </p:txBody>
      </p:sp>
      <p:sp>
        <p:nvSpPr>
          <p:cNvPr id="24579" name="Rectangle 5"/>
          <p:cNvSpPr>
            <a:spLocks noGrp="1" noChangeArrowheads="1"/>
          </p:cNvSpPr>
          <p:nvPr>
            <p:ph idx="1"/>
          </p:nvPr>
        </p:nvSpPr>
        <p:spPr>
          <a:xfrm>
            <a:off x="612775" y="1890890"/>
            <a:ext cx="8153400" cy="4495800"/>
          </a:xfrm>
        </p:spPr>
        <p:txBody>
          <a:bodyPr/>
          <a:lstStyle/>
          <a:p>
            <a:pPr eaLnBrk="1" hangingPunct="1"/>
            <a:r>
              <a:rPr lang="fr-FR" dirty="0"/>
              <a:t>La décision finale est le fruit d</a:t>
            </a:r>
            <a:r>
              <a:rPr lang="fr-CA" dirty="0"/>
              <a:t>’</a:t>
            </a:r>
            <a:r>
              <a:rPr lang="fr-FR" altLang="ja-JP" dirty="0"/>
              <a:t>un jugement basé sur une réflexion et non d</a:t>
            </a:r>
            <a:r>
              <a:rPr lang="fr-CA" dirty="0"/>
              <a:t>’</a:t>
            </a:r>
            <a:r>
              <a:rPr lang="fr-FR" altLang="ja-JP" dirty="0"/>
              <a:t>une somme mathématique de critères majeurs et mineurs</a:t>
            </a:r>
          </a:p>
          <a:p>
            <a:pPr eaLnBrk="1" hangingPunct="1"/>
            <a:r>
              <a:rPr lang="fr-FR" dirty="0"/>
              <a:t>Pour exercer son jugement, le comité a besoin d</a:t>
            </a:r>
            <a:r>
              <a:rPr lang="fr-CA" dirty="0"/>
              <a:t>’</a:t>
            </a:r>
            <a:r>
              <a:rPr lang="fr-FR" altLang="ja-JP" dirty="0"/>
              <a:t>informations provenant des superviseurs</a:t>
            </a:r>
          </a:p>
          <a:p>
            <a:pPr lvl="1" eaLnBrk="1" hangingPunct="1"/>
            <a:r>
              <a:rPr lang="fr-FR" sz="2400" dirty="0"/>
              <a:t>Des jugements, mais aussi les faits sur lesquels ils reposent</a:t>
            </a:r>
          </a:p>
          <a:p>
            <a:pPr lvl="1" eaLnBrk="1" hangingPunct="1"/>
            <a:r>
              <a:rPr lang="fr-FR" sz="2400" dirty="0"/>
              <a:t>Un rapport complémentaire au besoin</a:t>
            </a:r>
          </a:p>
          <a:p>
            <a:pPr lvl="1" eaLnBrk="1" hangingPunct="1"/>
            <a:r>
              <a:rPr lang="fr-FR" sz="2400" dirty="0"/>
              <a:t>Des propositions d</a:t>
            </a:r>
            <a:r>
              <a:rPr lang="fr-CA" sz="2400" dirty="0"/>
              <a:t>'</a:t>
            </a:r>
            <a:r>
              <a:rPr lang="fr-FR" sz="2400" dirty="0"/>
              <a:t>encadrement pédagogique</a:t>
            </a:r>
          </a:p>
          <a:p>
            <a:pPr eaLnBrk="1" hangingPunct="1"/>
            <a:endParaRPr lang="fr-FR" sz="2600" dirty="0">
              <a:latin typeface="Tw Cen MT" charset="0"/>
            </a:endParaRPr>
          </a:p>
        </p:txBody>
      </p:sp>
    </p:spTree>
    <p:extLst>
      <p:ext uri="{BB962C8B-B14F-4D97-AF65-F5344CB8AC3E}">
        <p14:creationId xmlns:p14="http://schemas.microsoft.com/office/powerpoint/2010/main" val="23264758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900113" y="3478723"/>
            <a:ext cx="7345362" cy="2289187"/>
          </a:xfrm>
        </p:spPr>
        <p:txBody>
          <a:bodyPr>
            <a:normAutofit/>
          </a:bodyPr>
          <a:lstStyle/>
          <a:p>
            <a:r>
              <a:rPr lang="fr-FR" sz="4400" dirty="0" smtClean="0"/>
              <a:t>pour tout votre travail au quotidien et votre précieuse et indispensable collaboration!</a:t>
            </a:r>
            <a:endParaRPr lang="fr-FR" sz="4400" dirty="0"/>
          </a:p>
        </p:txBody>
      </p:sp>
      <p:pic>
        <p:nvPicPr>
          <p:cNvPr id="9" name="Espace réservé pour une image  8" descr="merci.jpg"/>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24446" b="24446"/>
          <a:stretch>
            <a:fillRect/>
          </a:stretch>
        </p:blipFill>
        <p:spPr>
          <a:xfrm>
            <a:off x="636493" y="1099481"/>
            <a:ext cx="7836408" cy="2679495"/>
          </a:xfrm>
        </p:spPr>
      </p:pic>
    </p:spTree>
    <p:extLst>
      <p:ext uri="{BB962C8B-B14F-4D97-AF65-F5344CB8AC3E}">
        <p14:creationId xmlns:p14="http://schemas.microsoft.com/office/powerpoint/2010/main" val="38699423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300</TotalTime>
  <Words>1699</Words>
  <Application>Microsoft Macintosh PowerPoint</Application>
  <PresentationFormat>Présentation à l'écran (4:3)</PresentationFormat>
  <Paragraphs>243</Paragraphs>
  <Slides>37</Slides>
  <Notes>10</Notes>
  <HiddenSlides>0</HiddenSlides>
  <MMClips>0</MMClips>
  <ScaleCrop>false</ScaleCrop>
  <HeadingPairs>
    <vt:vector size="4" baseType="variant">
      <vt:variant>
        <vt:lpstr>Thème</vt:lpstr>
      </vt:variant>
      <vt:variant>
        <vt:i4>1</vt:i4>
      </vt:variant>
      <vt:variant>
        <vt:lpstr>Titres des diapositives</vt:lpstr>
      </vt:variant>
      <vt:variant>
        <vt:i4>37</vt:i4>
      </vt:variant>
    </vt:vector>
  </HeadingPairs>
  <TitlesOfParts>
    <vt:vector size="38" baseType="lpstr">
      <vt:lpstr>Capital</vt:lpstr>
      <vt:lpstr>COMITÉS D’ÉVALUATION</vt:lpstr>
      <vt:lpstr>COMITÉ LOCAL D’ÉVALUATION</vt:lpstr>
      <vt:lpstr>Responsabilités</vt:lpstr>
      <vt:lpstr>Évaluation formative à mi- stage, rétroaction et recommandations </vt:lpstr>
      <vt:lpstr>Messages </vt:lpstr>
      <vt:lpstr>Un stage doit être valide pour être évalué</vt:lpstr>
      <vt:lpstr>Messages </vt:lpstr>
      <vt:lpstr>Message important!</vt:lpstr>
      <vt:lpstr>À avoir pour chaque comité</vt:lpstr>
      <vt:lpstr>Plan de remédiation VS pédagogique</vt:lpstr>
      <vt:lpstr>À avoir pour chaque comité</vt:lpstr>
      <vt:lpstr>À avoir pour chaque comité</vt:lpstr>
      <vt:lpstr>À faire à chaque comité</vt:lpstr>
      <vt:lpstr>À faire à chaque comité</vt:lpstr>
      <vt:lpstr>Évaluation des stages autres que médecine de famille </vt:lpstr>
      <vt:lpstr>Messages </vt:lpstr>
      <vt:lpstr>Messages importants</vt:lpstr>
      <vt:lpstr>En cas de transfert d’UMF</vt:lpstr>
      <vt:lpstr>En cas de congé de maternité</vt:lpstr>
      <vt:lpstr>DES OUTILS</vt:lpstr>
      <vt:lpstr>Présentation PowerPoint</vt:lpstr>
      <vt:lpstr>Calendrier de rencontres</vt:lpstr>
      <vt:lpstr>Feuille de suivi</vt:lpstr>
      <vt:lpstr>Responsabilités du comité local d’évaluation</vt:lpstr>
      <vt:lpstr>La décision sur le stage</vt:lpstr>
      <vt:lpstr>Autre message</vt:lpstr>
      <vt:lpstr>COMITÉ CENTRAL D’ÉVALUATION</vt:lpstr>
      <vt:lpstr>Le comité central d’évaluation</vt:lpstr>
      <vt:lpstr>L’étude des FASC</vt:lpstr>
      <vt:lpstr>Les décisions</vt:lpstr>
      <vt:lpstr>Les décisions</vt:lpstr>
      <vt:lpstr>Révision et droit d’appel</vt:lpstr>
      <vt:lpstr>Comité de révision des études médicales post-doctorales </vt:lpstr>
      <vt:lpstr>Mandats du Comité d’évaluation</vt:lpstr>
      <vt:lpstr>SAMU</vt:lpstr>
      <vt:lpstr>Messages importants</vt:lpstr>
      <vt:lpstr>pour tout votre travail au quotidien et votre précieuse et indispensable collaboration!</vt:lpstr>
    </vt:vector>
  </TitlesOfParts>
  <Company>UdeM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COMITÉS D’ÉVALUATION</dc:title>
  <dc:creator>Isabelle Tardif</dc:creator>
  <cp:lastModifiedBy>Sanche Gilbert</cp:lastModifiedBy>
  <cp:revision>36</cp:revision>
  <dcterms:created xsi:type="dcterms:W3CDTF">2016-01-09T22:08:51Z</dcterms:created>
  <dcterms:modified xsi:type="dcterms:W3CDTF">2016-02-04T16:25:07Z</dcterms:modified>
</cp:coreProperties>
</file>