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632" y="7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contenu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Comité de l’évaluation continue de la qualité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DE PROGRAMME 5 JUIN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4710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Volet agrément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Prochaine visite avril 2020</a:t>
            </a:r>
          </a:p>
          <a:p>
            <a:r>
              <a:rPr lang="fr-FR" dirty="0" smtClean="0"/>
              <a:t>Processus d’amélioration continue – rapport d’étape sera discuté le 18 ou 19 juin</a:t>
            </a:r>
            <a:endParaRPr lang="fr-FR" dirty="0" smtClean="0"/>
          </a:p>
          <a:p>
            <a:r>
              <a:rPr lang="fr-FR" dirty="0" smtClean="0"/>
              <a:t>Processus interne de visites aux 2 ans</a:t>
            </a:r>
          </a:p>
          <a:p>
            <a:r>
              <a:rPr lang="fr-FR" dirty="0" smtClean="0"/>
              <a:t>Compétence par conception (by design)</a:t>
            </a:r>
          </a:p>
          <a:p>
            <a:r>
              <a:rPr lang="fr-FR" dirty="0" smtClean="0"/>
              <a:t>Mise à jour continue des documents d’agrément en fonction de l’évolution des critères pour chacune des UMF et au département.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288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Volet Évaluation du Programme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Capacité du programme à s’</a:t>
            </a:r>
            <a:r>
              <a:rPr lang="fr-FR" dirty="0" err="1" smtClean="0"/>
              <a:t>autoévaluer</a:t>
            </a:r>
            <a:endParaRPr lang="fr-FR" dirty="0" smtClean="0"/>
          </a:p>
          <a:p>
            <a:pPr lvl="1"/>
            <a:r>
              <a:rPr lang="fr-FR" dirty="0" smtClean="0"/>
              <a:t>En particulier sur les finalités d’apprentissage</a:t>
            </a:r>
            <a:endParaRPr lang="fr-FR" dirty="0"/>
          </a:p>
          <a:p>
            <a:r>
              <a:rPr lang="fr-FR" dirty="0" smtClean="0"/>
              <a:t>Apporter les modifications nécessaires au curriculum</a:t>
            </a:r>
          </a:p>
          <a:p>
            <a:r>
              <a:rPr lang="fr-FR" dirty="0" smtClean="0"/>
              <a:t>Cyclique et continue</a:t>
            </a:r>
          </a:p>
          <a:p>
            <a:r>
              <a:rPr lang="fr-FR" dirty="0" smtClean="0"/>
              <a:t>Doit tenir compte de l’opinion des résidents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873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Volet Évaluation du Programme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Évaluation de chaque composante</a:t>
            </a:r>
          </a:p>
          <a:p>
            <a:pPr lvl="1"/>
            <a:r>
              <a:rPr lang="fr-CA" dirty="0" smtClean="0"/>
              <a:t>Niveau central et chaque unité </a:t>
            </a:r>
          </a:p>
          <a:p>
            <a:pPr lvl="1"/>
            <a:r>
              <a:rPr lang="fr-CA" dirty="0" smtClean="0"/>
              <a:t>Atteinte des objectifs d’apprentissage</a:t>
            </a:r>
          </a:p>
          <a:p>
            <a:pPr lvl="3"/>
            <a:r>
              <a:rPr lang="fr-CA" dirty="0" smtClean="0"/>
              <a:t>Domaines de soins</a:t>
            </a:r>
          </a:p>
          <a:p>
            <a:pPr lvl="3"/>
            <a:r>
              <a:rPr lang="fr-CA" dirty="0" smtClean="0"/>
              <a:t>Continuité</a:t>
            </a:r>
          </a:p>
          <a:p>
            <a:pPr lvl="3"/>
            <a:r>
              <a:rPr lang="fr-CA" dirty="0" smtClean="0"/>
              <a:t>Programmes académique et érudition</a:t>
            </a:r>
          </a:p>
          <a:p>
            <a:pPr lvl="4"/>
            <a:r>
              <a:rPr lang="fr-CA" dirty="0" smtClean="0"/>
              <a:t>Médecine familiale et hors Med </a:t>
            </a:r>
            <a:r>
              <a:rPr lang="fr-CA" dirty="0" err="1" smtClean="0"/>
              <a:t>fam</a:t>
            </a:r>
            <a:endParaRPr lang="fr-CA" dirty="0" smtClean="0"/>
          </a:p>
          <a:p>
            <a:r>
              <a:rPr lang="fr-CA" dirty="0" smtClean="0"/>
              <a:t>Évaluation de la répartition des ressources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3108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Volet Évaluation du Programme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Évaluation des enseignants en temps opportun</a:t>
            </a:r>
          </a:p>
          <a:p>
            <a:r>
              <a:rPr lang="fr-CA" dirty="0" smtClean="0"/>
              <a:t>Évaluation des finalités d’apprentissage</a:t>
            </a:r>
          </a:p>
          <a:p>
            <a:pPr lvl="1"/>
            <a:r>
              <a:rPr lang="fr-CA" dirty="0" smtClean="0"/>
              <a:t>Mesures de performances des résidents</a:t>
            </a:r>
          </a:p>
          <a:p>
            <a:pPr lvl="2"/>
            <a:r>
              <a:rPr lang="fr-CA" dirty="0" smtClean="0"/>
              <a:t>Différences entre les sites</a:t>
            </a:r>
          </a:p>
          <a:p>
            <a:pPr lvl="2"/>
            <a:r>
              <a:rPr lang="fr-CA" dirty="0" smtClean="0"/>
              <a:t>Expériences de formations</a:t>
            </a:r>
          </a:p>
          <a:p>
            <a:pPr lvl="1"/>
            <a:r>
              <a:rPr lang="fr-CA" dirty="0" smtClean="0"/>
              <a:t>Rétroaction des récents dipl</a:t>
            </a:r>
            <a:r>
              <a:rPr lang="fr-CA" dirty="0" smtClean="0"/>
              <a:t>ô</a:t>
            </a:r>
            <a:r>
              <a:rPr lang="fr-CA" dirty="0" smtClean="0"/>
              <a:t>més</a:t>
            </a:r>
          </a:p>
          <a:p>
            <a:pPr lvl="2"/>
            <a:r>
              <a:rPr lang="fr-CA" dirty="0" smtClean="0"/>
              <a:t>Exigence de la pratique clinique</a:t>
            </a:r>
          </a:p>
          <a:p>
            <a:pPr lvl="2"/>
            <a:r>
              <a:rPr lang="fr-CA" dirty="0" smtClean="0"/>
              <a:t>Réflexion sur la formation vs la pratique</a:t>
            </a:r>
          </a:p>
          <a:p>
            <a:r>
              <a:rPr lang="fr-CA" dirty="0" smtClean="0"/>
              <a:t>Évaluation de la qualité des milieux (UMF)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800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Volet Évaluation du Programme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processus par lequel notre programme utilise les données afin d’améliorer les différentes composante du programme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7993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Mandats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Répondre aux critères d’agrément énumérés</a:t>
            </a:r>
          </a:p>
          <a:p>
            <a:r>
              <a:rPr lang="fr-CA" dirty="0" smtClean="0"/>
              <a:t>Développer un processus d’évaluation du programme en se basant sur la littérature</a:t>
            </a:r>
          </a:p>
          <a:p>
            <a:pPr lvl="1"/>
            <a:r>
              <a:rPr lang="fr-CA" dirty="0"/>
              <a:t>Pourra intégrer des questionnaires comme ceux utilisés </a:t>
            </a:r>
            <a:r>
              <a:rPr lang="fr-CA" dirty="0" smtClean="0"/>
              <a:t>actuellement</a:t>
            </a:r>
          </a:p>
          <a:p>
            <a:r>
              <a:rPr lang="fr-CA" dirty="0" smtClean="0"/>
              <a:t>Répondre aux demandes des différents comités dont celui du curriculum</a:t>
            </a:r>
          </a:p>
          <a:p>
            <a:r>
              <a:rPr lang="fr-CA" dirty="0" smtClean="0"/>
              <a:t>Autres</a:t>
            </a:r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774432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284</TotalTime>
  <Words>243</Words>
  <Application>Microsoft Macintosh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Plaza</vt:lpstr>
      <vt:lpstr>Comité de l’évaluation continue de la qualité</vt:lpstr>
      <vt:lpstr>Volet agrément</vt:lpstr>
      <vt:lpstr>Volet Évaluation du Programme</vt:lpstr>
      <vt:lpstr>Volet Évaluation du Programme</vt:lpstr>
      <vt:lpstr>Volet Évaluation du Programme</vt:lpstr>
      <vt:lpstr>Volet Évaluation du Programme</vt:lpstr>
      <vt:lpstr>Mandats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MINI-VISITES</dc:title>
  <dc:creator>Isabelle Tardif</dc:creator>
  <cp:lastModifiedBy>Alain Papineau</cp:lastModifiedBy>
  <cp:revision>11</cp:revision>
  <dcterms:created xsi:type="dcterms:W3CDTF">2015-06-04T17:09:20Z</dcterms:created>
  <dcterms:modified xsi:type="dcterms:W3CDTF">2015-06-05T00:16:31Z</dcterms:modified>
</cp:coreProperties>
</file>