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ADMISSION 2015-2016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PROGAMME 24 AVRIL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2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CaRMS</a:t>
            </a:r>
            <a:r>
              <a:rPr lang="fr-FR" dirty="0" smtClean="0"/>
              <a:t> 2015-2016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108 postes comblés sur 108, dès le 1</a:t>
            </a:r>
            <a:r>
              <a:rPr lang="fr-FR" baseline="30000" dirty="0" smtClean="0"/>
              <a:t>er</a:t>
            </a:r>
            <a:r>
              <a:rPr lang="fr-FR" dirty="0" smtClean="0"/>
              <a:t> tour pour le site Montréal</a:t>
            </a:r>
          </a:p>
          <a:p>
            <a:r>
              <a:rPr lang="fr-FR" dirty="0" smtClean="0"/>
              <a:t>pour la Mauricie et les régions</a:t>
            </a:r>
          </a:p>
          <a:p>
            <a:pPr lvl="1"/>
            <a:r>
              <a:rPr lang="fr-FR" dirty="0" smtClean="0"/>
              <a:t>39 </a:t>
            </a:r>
            <a:r>
              <a:rPr lang="fr-FR" dirty="0"/>
              <a:t>postes comblés sur </a:t>
            </a:r>
            <a:r>
              <a:rPr lang="fr-FR" dirty="0" smtClean="0"/>
              <a:t>50</a:t>
            </a:r>
            <a:r>
              <a:rPr lang="fr-FR" dirty="0"/>
              <a:t> </a:t>
            </a:r>
            <a:r>
              <a:rPr lang="fr-FR" dirty="0" smtClean="0"/>
              <a:t>au 1</a:t>
            </a:r>
            <a:r>
              <a:rPr lang="fr-FR" baseline="30000" dirty="0" smtClean="0"/>
              <a:t>er</a:t>
            </a:r>
            <a:r>
              <a:rPr lang="fr-FR" dirty="0" smtClean="0"/>
              <a:t> tour</a:t>
            </a:r>
          </a:p>
          <a:p>
            <a:pPr lvl="1"/>
            <a:r>
              <a:rPr lang="fr-FR" dirty="0" smtClean="0"/>
              <a:t>41 postes comblés sur 50 au 2</a:t>
            </a:r>
            <a:r>
              <a:rPr lang="fr-FR" baseline="30000" dirty="0" smtClean="0"/>
              <a:t>e</a:t>
            </a:r>
            <a:r>
              <a:rPr lang="fr-FR" dirty="0" smtClean="0"/>
              <a:t> tour</a:t>
            </a:r>
          </a:p>
          <a:p>
            <a:r>
              <a:rPr lang="fr-FR" dirty="0" smtClean="0"/>
              <a:t>Donc total de 149 postes comblés sur 158</a:t>
            </a:r>
          </a:p>
          <a:p>
            <a:r>
              <a:rPr lang="fr-FR" dirty="0" smtClean="0"/>
              <a:t>Possibilités de 2 transferts de programme et 1 externe au 3</a:t>
            </a:r>
            <a:r>
              <a:rPr lang="fr-FR" baseline="30000" dirty="0" smtClean="0"/>
              <a:t>e</a:t>
            </a:r>
            <a:r>
              <a:rPr lang="fr-FR" dirty="0" smtClean="0"/>
              <a:t> tour</a:t>
            </a:r>
          </a:p>
        </p:txBody>
      </p:sp>
    </p:spTree>
    <p:extLst>
      <p:ext uri="{BB962C8B-B14F-4D97-AF65-F5344CB8AC3E}">
        <p14:creationId xmlns:p14="http://schemas.microsoft.com/office/powerpoint/2010/main" val="2485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données additionnelles…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5 DHCEU</a:t>
            </a:r>
          </a:p>
          <a:p>
            <a:r>
              <a:rPr lang="fr-FR" dirty="0" smtClean="0"/>
              <a:t>Provenance des externes</a:t>
            </a:r>
          </a:p>
          <a:p>
            <a:pPr lvl="1"/>
            <a:r>
              <a:rPr lang="fr-FR" dirty="0" smtClean="0"/>
              <a:t>65% Université de Montréal</a:t>
            </a:r>
          </a:p>
          <a:p>
            <a:pPr lvl="1"/>
            <a:r>
              <a:rPr lang="fr-FR" dirty="0" smtClean="0"/>
              <a:t>17% Université de Sherbrooke</a:t>
            </a:r>
          </a:p>
          <a:p>
            <a:pPr lvl="1"/>
            <a:r>
              <a:rPr lang="fr-FR" dirty="0" smtClean="0"/>
              <a:t>13% Université Laval</a:t>
            </a:r>
          </a:p>
          <a:p>
            <a:pPr lvl="1"/>
            <a:r>
              <a:rPr lang="fr-FR" dirty="0"/>
              <a:t>4</a:t>
            </a:r>
            <a:r>
              <a:rPr lang="fr-FR" dirty="0" smtClean="0"/>
              <a:t>% Université McGill</a:t>
            </a:r>
          </a:p>
          <a:p>
            <a:pPr lvl="1"/>
            <a:r>
              <a:rPr lang="fr-FR" dirty="0" smtClean="0"/>
              <a:t>1% Université d’Ottawa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37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Répartition dans les UMF de Montréal et la banlieue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99% des résidents ont eu un de leurs 3 premiers choix d’UMF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45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522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16</TotalTime>
  <Words>119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Pixel</vt:lpstr>
      <vt:lpstr>ADMISSION 2015-2016</vt:lpstr>
      <vt:lpstr>CaRMS 2015-2016</vt:lpstr>
      <vt:lpstr>Quelques données additionnelles…</vt:lpstr>
      <vt:lpstr>Répartition dans les UMF de Montréal et la banlieue</vt:lpstr>
      <vt:lpstr>Présentation PowerPoint</vt:lpstr>
    </vt:vector>
  </TitlesOfParts>
  <Company>UdeM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2015-2016</dc:title>
  <dc:creator>Isabelle Tardif</dc:creator>
  <cp:lastModifiedBy>Héroux Mylène</cp:lastModifiedBy>
  <cp:revision>4</cp:revision>
  <dcterms:created xsi:type="dcterms:W3CDTF">2015-04-24T02:10:38Z</dcterms:created>
  <dcterms:modified xsi:type="dcterms:W3CDTF">2015-04-24T12:17:01Z</dcterms:modified>
</cp:coreProperties>
</file>