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4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16-02-03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16-02-03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16-02-03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16-02-03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16-02-03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16-02-03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16-02-03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16-02-03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16-02-03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16-02-03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16-02-03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16-02-03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16-02-03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16-02-03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16-02-03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16-02-03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16-02-03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16-02-03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16-02-03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CA" sz="3600" dirty="0" err="1" smtClean="0"/>
              <a:t>Evaluation</a:t>
            </a:r>
            <a:r>
              <a:rPr lang="fr-CA" sz="3600" dirty="0" smtClean="0"/>
              <a:t> de la Qualité</a:t>
            </a:r>
            <a:endParaRPr lang="fr-CA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CA" sz="3200" dirty="0" smtClean="0"/>
              <a:t>Milieux d’enseignement</a:t>
            </a:r>
            <a:endParaRPr lang="fr-CA" sz="3200" dirty="0"/>
          </a:p>
        </p:txBody>
      </p:sp>
    </p:spTree>
    <p:extLst>
      <p:ext uri="{BB962C8B-B14F-4D97-AF65-F5344CB8AC3E}">
        <p14:creationId xmlns:p14="http://schemas.microsoft.com/office/powerpoint/2010/main" val="3659616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Groupe de travail sur la qualité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Première réunion le 10 février</a:t>
            </a:r>
          </a:p>
          <a:p>
            <a:r>
              <a:rPr lang="fr-CA" dirty="0" smtClean="0"/>
              <a:t>Marie </a:t>
            </a:r>
            <a:r>
              <a:rPr lang="fr-CA" dirty="0" err="1" smtClean="0"/>
              <a:t>Authier</a:t>
            </a:r>
            <a:r>
              <a:rPr lang="fr-CA" dirty="0" smtClean="0"/>
              <a:t>, Marie-Claude Lefebvre, Martin Potter, Mylène </a:t>
            </a:r>
            <a:r>
              <a:rPr lang="fr-CA" dirty="0" err="1" smtClean="0"/>
              <a:t>Héroux</a:t>
            </a:r>
            <a:r>
              <a:rPr lang="fr-CA" dirty="0" smtClean="0"/>
              <a:t> et Alain Papineau</a:t>
            </a:r>
          </a:p>
          <a:p>
            <a:r>
              <a:rPr lang="fr-CA" dirty="0" smtClean="0"/>
              <a:t>Mandat</a:t>
            </a:r>
            <a:r>
              <a:rPr lang="fr-CA" dirty="0" smtClean="0">
                <a:sym typeface="Wingdings"/>
              </a:rPr>
              <a:t> Élaborer des processus d’évaluation afin d’avoir une idée d’ensemble du fonctionnement de notre programme et y apporter les amélioration nécessaires de façon continuelle. Recueillir des données afin de répondre aux nouvelles demandes d’agrément.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47022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Évaluations locales des UMF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Questionnaires différents pour chaque UMF</a:t>
            </a:r>
          </a:p>
          <a:p>
            <a:r>
              <a:rPr lang="fr-CA" dirty="0" smtClean="0"/>
              <a:t>Questionnaire du vice-décanat pour tous les départements autre que </a:t>
            </a:r>
            <a:r>
              <a:rPr lang="fr-CA" dirty="0" err="1" smtClean="0"/>
              <a:t>med</a:t>
            </a:r>
            <a:r>
              <a:rPr lang="fr-CA" dirty="0" smtClean="0"/>
              <a:t> </a:t>
            </a:r>
            <a:r>
              <a:rPr lang="fr-CA" dirty="0" err="1" smtClean="0"/>
              <a:t>fam</a:t>
            </a:r>
            <a:endParaRPr lang="fr-CA" dirty="0" smtClean="0"/>
          </a:p>
          <a:p>
            <a:r>
              <a:rPr lang="fr-CA" dirty="0" smtClean="0"/>
              <a:t>Besoin d’uniformisation de nos questionnaires afin de donner au vice-décanat des informations homogènes mais aussi de permettre aux UMF de questionner sur les particularités de chaque UMF</a:t>
            </a:r>
          </a:p>
          <a:p>
            <a:r>
              <a:rPr lang="fr-CA" dirty="0" smtClean="0"/>
              <a:t>Sera discuté en priorité par le comité.</a:t>
            </a:r>
          </a:p>
          <a:p>
            <a:r>
              <a:rPr lang="fr-CA" dirty="0" smtClean="0"/>
              <a:t>Vos questionnaires existants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05537278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14</TotalTime>
  <Words>132</Words>
  <Application>Microsoft Macintosh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Plaza</vt:lpstr>
      <vt:lpstr>Evaluation de la Qualité</vt:lpstr>
      <vt:lpstr>Groupe de travail sur la qualité</vt:lpstr>
      <vt:lpstr>Évaluations locales des UMF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de la Qualité</dc:title>
  <dc:creator>Alain Papineau</dc:creator>
  <cp:lastModifiedBy>Alain Papineau</cp:lastModifiedBy>
  <cp:revision>2</cp:revision>
  <dcterms:created xsi:type="dcterms:W3CDTF">2016-02-03T21:17:06Z</dcterms:created>
  <dcterms:modified xsi:type="dcterms:W3CDTF">2016-02-03T21:32:03Z</dcterms:modified>
</cp:coreProperties>
</file>