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Questionnaires CMFC</a:t>
            </a:r>
            <a:endParaRPr lang="fr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782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Entrée 2015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Plusieurs questions démographiques</a:t>
            </a:r>
          </a:p>
          <a:p>
            <a:r>
              <a:rPr lang="fr-CA" dirty="0" smtClean="0"/>
              <a:t>Formation pré-</a:t>
            </a:r>
            <a:r>
              <a:rPr lang="fr-CA" dirty="0" err="1" smtClean="0"/>
              <a:t>grad</a:t>
            </a:r>
            <a:r>
              <a:rPr lang="fr-CA" dirty="0" smtClean="0"/>
              <a:t>, post-</a:t>
            </a:r>
            <a:r>
              <a:rPr lang="fr-CA" dirty="0" err="1" smtClean="0"/>
              <a:t>grad</a:t>
            </a:r>
            <a:r>
              <a:rPr lang="fr-CA" dirty="0" smtClean="0"/>
              <a:t>, autre spécialité</a:t>
            </a:r>
          </a:p>
          <a:p>
            <a:r>
              <a:rPr lang="fr-CA" dirty="0" smtClean="0"/>
              <a:t>Pendant votre formation pré-</a:t>
            </a:r>
            <a:r>
              <a:rPr lang="fr-CA" dirty="0" err="1" smtClean="0"/>
              <a:t>grad</a:t>
            </a:r>
            <a:endParaRPr lang="fr-CA" dirty="0" smtClean="0"/>
          </a:p>
          <a:p>
            <a:pPr lvl="1"/>
            <a:r>
              <a:rPr lang="fr-CA" dirty="0" smtClean="0"/>
              <a:t>Exposition à la médecine familiale</a:t>
            </a:r>
          </a:p>
          <a:p>
            <a:pPr lvl="2"/>
            <a:r>
              <a:rPr lang="fr-CA" dirty="0" smtClean="0"/>
              <a:t>Expériences</a:t>
            </a:r>
          </a:p>
          <a:p>
            <a:pPr lvl="2"/>
            <a:r>
              <a:rPr lang="fr-CA" dirty="0" smtClean="0"/>
              <a:t>Promotion</a:t>
            </a:r>
          </a:p>
          <a:p>
            <a:pPr lvl="2"/>
            <a:r>
              <a:rPr lang="fr-CA" dirty="0"/>
              <a:t>Modèles de </a:t>
            </a:r>
            <a:r>
              <a:rPr lang="fr-CA" dirty="0" smtClean="0"/>
              <a:t>rôle</a:t>
            </a:r>
          </a:p>
          <a:p>
            <a:pPr lvl="2"/>
            <a:r>
              <a:rPr lang="fr-CA" dirty="0" smtClean="0"/>
              <a:t>Continuité de soin</a:t>
            </a:r>
          </a:p>
          <a:p>
            <a:pPr lvl="2"/>
            <a:r>
              <a:rPr lang="fr-CA" dirty="0" smtClean="0"/>
              <a:t>Cas </a:t>
            </a:r>
            <a:r>
              <a:rPr lang="fr-CA" dirty="0" err="1" smtClean="0"/>
              <a:t>indifférentiés</a:t>
            </a:r>
            <a:endParaRPr lang="fr-CA" dirty="0"/>
          </a:p>
          <a:p>
            <a:pPr marL="457200" lvl="2" indent="0">
              <a:buNone/>
            </a:pPr>
            <a:endParaRPr lang="fr-CA" dirty="0"/>
          </a:p>
          <a:p>
            <a:pPr lvl="2"/>
            <a:endParaRPr lang="fr-CA" dirty="0" smtClean="0"/>
          </a:p>
          <a:p>
            <a:pPr lvl="2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07944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Entrée 2015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Questions sur la valorisation de la médecine familiale</a:t>
            </a:r>
          </a:p>
          <a:p>
            <a:pPr lvl="1"/>
            <a:r>
              <a:rPr lang="fr-CA" dirty="0" smtClean="0"/>
              <a:t>Par les spécialistes</a:t>
            </a:r>
          </a:p>
          <a:p>
            <a:pPr lvl="1"/>
            <a:r>
              <a:rPr lang="fr-CA" dirty="0" smtClean="0"/>
              <a:t>Par les nouveaux résidents</a:t>
            </a:r>
          </a:p>
          <a:p>
            <a:pPr lvl="1"/>
            <a:r>
              <a:rPr lang="fr-CA" dirty="0" smtClean="0"/>
              <a:t>Par les gouvernements</a:t>
            </a:r>
          </a:p>
          <a:p>
            <a:r>
              <a:rPr lang="fr-CA" dirty="0" smtClean="0"/>
              <a:t>Résolution des problèmes apprentissage</a:t>
            </a:r>
          </a:p>
          <a:p>
            <a:pPr lvl="1"/>
            <a:r>
              <a:rPr lang="fr-CA" dirty="0" smtClean="0"/>
              <a:t>Complexité de la </a:t>
            </a:r>
            <a:r>
              <a:rPr lang="fr-CA" dirty="0" err="1" smtClean="0"/>
              <a:t>med</a:t>
            </a:r>
            <a:r>
              <a:rPr lang="fr-CA" dirty="0" smtClean="0"/>
              <a:t> </a:t>
            </a:r>
            <a:r>
              <a:rPr lang="fr-CA" dirty="0" err="1" smtClean="0"/>
              <a:t>fam</a:t>
            </a:r>
            <a:endParaRPr lang="fr-CA" dirty="0" smtClean="0"/>
          </a:p>
          <a:p>
            <a:pPr lvl="1"/>
            <a:r>
              <a:rPr lang="fr-CA" dirty="0" smtClean="0"/>
              <a:t>Possibilité de définir ses objectif</a:t>
            </a:r>
          </a:p>
          <a:p>
            <a:pPr lvl="1"/>
            <a:r>
              <a:rPr lang="fr-CA" dirty="0" smtClean="0"/>
              <a:t>Possibilité de résoudre des problèmes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325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Entrée 2015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Intentions de pratique – soins complets et globaux</a:t>
            </a:r>
          </a:p>
          <a:p>
            <a:r>
              <a:rPr lang="fr-CA" dirty="0" smtClean="0"/>
              <a:t>Avoir un groupe de patients court et long terme</a:t>
            </a:r>
          </a:p>
          <a:p>
            <a:r>
              <a:rPr lang="fr-CA" dirty="0" smtClean="0"/>
              <a:t>Contact avec les différents domaines de soins</a:t>
            </a:r>
          </a:p>
          <a:p>
            <a:r>
              <a:rPr lang="fr-CA" dirty="0" smtClean="0"/>
              <a:t>Probabilité de travailler dans chaque domaine de soin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04898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42</TotalTime>
  <Words>112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Questionnaires CMFC</vt:lpstr>
      <vt:lpstr>Entrée 2015</vt:lpstr>
      <vt:lpstr>Entrée 2015</vt:lpstr>
      <vt:lpstr>Entrée 2015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Questionnaires CMFC</dc:title>
  <dc:subject/>
  <dc:creator>Alain Papineau</dc:creator>
  <cp:keywords/>
  <dc:description/>
  <cp:lastModifiedBy>Alain Papineau</cp:lastModifiedBy>
  <cp:revision>6</cp:revision>
  <dcterms:created xsi:type="dcterms:W3CDTF">2016-02-03T21:44:25Z</dcterms:created>
  <dcterms:modified xsi:type="dcterms:W3CDTF">2016-02-05T02:42:18Z</dcterms:modified>
  <cp:category/>
</cp:coreProperties>
</file>