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93" d="100"/>
          <a:sy n="93" d="100"/>
        </p:scale>
        <p:origin x="-5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2016-03-17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2016-03-17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3400425" y="1122363"/>
            <a:ext cx="8791575" cy="2387600"/>
          </a:xfrm>
        </p:spPr>
        <p:txBody>
          <a:bodyPr>
            <a:normAutofit/>
          </a:bodyPr>
          <a:lstStyle/>
          <a:p>
            <a:r>
              <a:rPr lang="fr-CA" sz="6600" cap="none" dirty="0" err="1" smtClean="0"/>
              <a:t>CaRMS</a:t>
            </a:r>
            <a:endParaRPr lang="fr-CA" sz="6600" dirty="0"/>
          </a:p>
        </p:txBody>
      </p:sp>
    </p:spTree>
    <p:extLst>
      <p:ext uri="{BB962C8B-B14F-4D97-AF65-F5344CB8AC3E}">
        <p14:creationId xmlns:p14="http://schemas.microsoft.com/office/powerpoint/2010/main" val="12323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tour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Montréal et la banlieue 106/106</a:t>
            </a:r>
          </a:p>
          <a:p>
            <a:pPr lvl="1"/>
            <a:r>
              <a:rPr lang="fr-FR" dirty="0" smtClean="0"/>
              <a:t>Choix par </a:t>
            </a:r>
            <a:r>
              <a:rPr lang="fr-FR" dirty="0" err="1" smtClean="0"/>
              <a:t>Qualtrics</a:t>
            </a:r>
            <a:r>
              <a:rPr lang="fr-FR" dirty="0" smtClean="0"/>
              <a:t> ad 17 mars (6 premiers choix)</a:t>
            </a:r>
          </a:p>
          <a:p>
            <a:pPr lvl="1"/>
            <a:r>
              <a:rPr lang="fr-FR" dirty="0" smtClean="0"/>
              <a:t>Répartition dans les 11 UMF, listes seront envoyées vers la fin de la semaine prochaine</a:t>
            </a:r>
          </a:p>
          <a:p>
            <a:r>
              <a:rPr lang="fr-FR" dirty="0" smtClean="0"/>
              <a:t>Régions 32/50</a:t>
            </a:r>
          </a:p>
          <a:p>
            <a:pPr lvl="1"/>
            <a:r>
              <a:rPr lang="fr-FR" dirty="0" smtClean="0"/>
              <a:t>18 postes libres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073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e</a:t>
            </a:r>
            <a:r>
              <a:rPr lang="fr-FR" dirty="0" smtClean="0"/>
              <a:t> tour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Entrevues en cours</a:t>
            </a:r>
          </a:p>
          <a:p>
            <a:r>
              <a:rPr lang="fr-FR" dirty="0" smtClean="0"/>
              <a:t>Résultats du 2</a:t>
            </a:r>
            <a:r>
              <a:rPr lang="fr-FR" baseline="30000" dirty="0" smtClean="0"/>
              <a:t>e</a:t>
            </a:r>
            <a:r>
              <a:rPr lang="fr-FR" dirty="0" smtClean="0"/>
              <a:t> tour le 12 avril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284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Fin juillet, envoi des textes dans </a:t>
            </a:r>
            <a:r>
              <a:rPr lang="fr-FR" dirty="0" err="1" smtClean="0"/>
              <a:t>CaRMS</a:t>
            </a:r>
            <a:r>
              <a:rPr lang="fr-FR" dirty="0" smtClean="0"/>
              <a:t> pour sites en région afin de mettre à jour</a:t>
            </a:r>
          </a:p>
          <a:p>
            <a:r>
              <a:rPr lang="fr-FR" dirty="0" smtClean="0"/>
              <a:t>Fin juillet, mise à jour du dépliant de l’UMF (résident coordonnateur et validation par le DLP)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2675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</TotalTime>
  <Words>94</Words>
  <Application>Microsoft Macintosh PowerPoint</Application>
  <PresentationFormat>Personnalisé</PresentationFormat>
  <Paragraphs>13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Circuit</vt:lpstr>
      <vt:lpstr>CaRMS</vt:lpstr>
      <vt:lpstr>1er tour</vt:lpstr>
      <vt:lpstr>2e tour</vt:lpstr>
      <vt:lpstr>À venir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CARMS</dc:title>
  <dc:creator>Héroux Mylène</dc:creator>
  <cp:lastModifiedBy>Isabelle Tardif</cp:lastModifiedBy>
  <cp:revision>5</cp:revision>
  <dcterms:created xsi:type="dcterms:W3CDTF">2016-03-15T17:01:44Z</dcterms:created>
  <dcterms:modified xsi:type="dcterms:W3CDTF">2016-03-18T01:32:58Z</dcterms:modified>
</cp:coreProperties>
</file>