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54" r:id="rId4"/>
    <p:sldMasterId id="2147483661" r:id="rId5"/>
    <p:sldMasterId id="2147483672" r:id="rId6"/>
    <p:sldMasterId id="2147483663" r:id="rId7"/>
  </p:sldMasterIdLst>
  <p:sldIdLst>
    <p:sldId id="266" r:id="rId8"/>
    <p:sldId id="265" r:id="rId9"/>
    <p:sldId id="271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324600" cy="1470025"/>
          </a:xfrm>
          <a:prstGeom prst="rect">
            <a:avLst/>
          </a:prstGeom>
        </p:spPr>
        <p:txBody>
          <a:bodyPr anchor="t"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590800" y="4953000"/>
            <a:ext cx="6324600" cy="403225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 b="1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2590800" y="5334000"/>
            <a:ext cx="6324600" cy="4572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590800" y="6400800"/>
            <a:ext cx="6324600" cy="3810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 anchor="t"/>
          <a:lstStyle>
            <a:lvl1pPr algn="l">
              <a:defRPr sz="2000" b="1" cap="all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590800"/>
            <a:ext cx="6400800" cy="17526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subtitle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2590800" y="6388100"/>
            <a:ext cx="4495800" cy="39370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438400"/>
            <a:ext cx="6324600" cy="1470025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6388100"/>
            <a:ext cx="4572000" cy="3937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600" baseline="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dirty="0" smtClean="0"/>
              <a:t>Cliquez pour modifier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5720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3429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63246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4267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46482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458200" cy="533400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title</a:t>
            </a:r>
            <a:r>
              <a:rPr lang="fr-CA" dirty="0" smtClean="0"/>
              <a:t>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57200" y="1752600"/>
            <a:ext cx="8458200" cy="4635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2pPr>
            <a:lvl3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3pPr>
            <a:lvl4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4pPr>
            <a:lvl5pPr>
              <a:buFont typeface="Arial"/>
              <a:buChar char="•"/>
              <a:defRPr sz="2000">
                <a:solidFill>
                  <a:schemeClr val="tx2">
                    <a:lumMod val="7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Click to </a:t>
            </a:r>
            <a:r>
              <a:rPr lang="fr-CA" dirty="0" err="1" smtClean="0"/>
              <a:t>edit</a:t>
            </a:r>
            <a:r>
              <a:rPr lang="fr-CA" dirty="0" smtClean="0"/>
              <a:t> Master </a:t>
            </a:r>
            <a:r>
              <a:rPr lang="fr-CA" dirty="0" err="1" smtClean="0"/>
              <a:t>text</a:t>
            </a:r>
            <a:r>
              <a:rPr lang="fr-CA" dirty="0" smtClean="0"/>
              <a:t> styles</a:t>
            </a:r>
          </a:p>
          <a:p>
            <a:pPr lvl="1"/>
            <a:r>
              <a:rPr lang="fr-CA" dirty="0" smtClean="0"/>
              <a:t>Second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2"/>
            <a:r>
              <a:rPr lang="fr-CA" dirty="0" err="1" smtClean="0"/>
              <a:t>Third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3"/>
            <a:r>
              <a:rPr lang="fr-CA" dirty="0" err="1" smtClean="0"/>
              <a:t>Fourth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fr-CA" dirty="0" smtClean="0"/>
          </a:p>
          <a:p>
            <a:pPr lvl="4"/>
            <a:r>
              <a:rPr lang="fr-CA" dirty="0" err="1" smtClean="0"/>
              <a:t>Fifth</a:t>
            </a:r>
            <a:r>
              <a:rPr lang="fr-CA" dirty="0" smtClean="0"/>
              <a:t> </a:t>
            </a:r>
            <a:r>
              <a:rPr lang="fr-CA" dirty="0" err="1" smtClean="0"/>
              <a:t>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590800" y="6388100"/>
            <a:ext cx="6324600" cy="350520"/>
          </a:xfrm>
          <a:prstGeom prst="rect">
            <a:avLst/>
          </a:prstGeom>
        </p:spPr>
        <p:txBody>
          <a:bodyPr vert="horz" anchor="t"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buNone/>
              <a:defRPr sz="1600">
                <a:latin typeface="Verdana"/>
                <a:cs typeface="Verdana"/>
              </a:defRPr>
            </a:lvl2pPr>
            <a:lvl3pPr>
              <a:buNone/>
              <a:defRPr sz="1600">
                <a:latin typeface="Verdana"/>
                <a:cs typeface="Verdana"/>
              </a:defRPr>
            </a:lvl3pPr>
            <a:lvl4pPr>
              <a:buNone/>
              <a:defRPr sz="1600">
                <a:latin typeface="Verdana"/>
                <a:cs typeface="Verdana"/>
              </a:defRPr>
            </a:lvl4pPr>
            <a:lvl5pPr>
              <a:buNone/>
              <a:defRPr sz="1600">
                <a:latin typeface="Verdana"/>
                <a:cs typeface="Verdana"/>
              </a:defRPr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Verdana Bold"/>
          <a:ea typeface="ＭＳ Ｐゴシック" pitchFamily="-107" charset="-128"/>
          <a:cs typeface="Verdana 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 Bold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1" descr="Dégradé bleu.jpg"/>
          <p:cNvPicPr>
            <a:picLocks noChangeAspect="1"/>
          </p:cNvPicPr>
          <p:nvPr userDrawn="1"/>
        </p:nvPicPr>
        <p:blipFill>
          <a:blip r:embed="rId4"/>
          <a:srcRect l="77499"/>
          <a:stretch>
            <a:fillRect/>
          </a:stretch>
        </p:blipFill>
        <p:spPr bwMode="auto">
          <a:xfrm>
            <a:off x="0" y="685800"/>
            <a:ext cx="228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logo_UDM.jpg" descr="/Users/The_Brain/Design/I'M_A_GRAPHIC_DESIGNER/Bon_melon/_EN_COURS_/0392_SC4_HEC_ppt/2_logo/logo_UDM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7620000" y="61722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1" descr="Dégradé bleu.jpg"/>
          <p:cNvPicPr>
            <a:picLocks noChangeAspect="1"/>
          </p:cNvPicPr>
          <p:nvPr userDrawn="1"/>
        </p:nvPicPr>
        <p:blipFill>
          <a:blip r:embed="rId4"/>
          <a:srcRect l="77499"/>
          <a:stretch>
            <a:fillRect/>
          </a:stretch>
        </p:blipFill>
        <p:spPr bwMode="auto">
          <a:xfrm>
            <a:off x="0" y="685800"/>
            <a:ext cx="2286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000" b="1" kern="1200" cap="all">
          <a:solidFill>
            <a:schemeClr val="bg1"/>
          </a:solidFill>
          <a:latin typeface="Verdana"/>
          <a:ea typeface="ＭＳ Ｐゴシック" pitchFamily="-107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Verdana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800" y="1340768"/>
            <a:ext cx="6324600" cy="2952328"/>
          </a:xfrm>
        </p:spPr>
        <p:txBody>
          <a:bodyPr/>
          <a:lstStyle/>
          <a:p>
            <a:pPr algn="ctr"/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sz="3200" dirty="0" smtClean="0"/>
              <a:t>Retour progressif</a:t>
            </a:r>
            <a:endParaRPr lang="fr-CA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Retour progressif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500"/>
            <a:ext cx="6400800" cy="3442692"/>
          </a:xfrm>
        </p:spPr>
        <p:txBody>
          <a:bodyPr/>
          <a:lstStyle/>
          <a:p>
            <a:r>
              <a:rPr lang="fr-CA" dirty="0" smtClean="0"/>
              <a:t>Prend actuellement la forme d’un stage non-contributif</a:t>
            </a:r>
          </a:p>
          <a:p>
            <a:endParaRPr lang="fr-CA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/>
              <a:t>S</a:t>
            </a:r>
            <a:r>
              <a:rPr lang="fr-CA" dirty="0" smtClean="0"/>
              <a:t>tage non-évalué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 smtClean="0"/>
              <a:t>Durée: 1 à 2 périodes, exceptionnellement 3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 smtClean="0"/>
              <a:t>Stage rémunéré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 smtClean="0"/>
              <a:t>Pas de garde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 smtClean="0"/>
              <a:t>5 jours / semaine</a:t>
            </a:r>
          </a:p>
          <a:p>
            <a:endParaRPr lang="fr-CA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Retour progressif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4600" y="1714500"/>
            <a:ext cx="6400800" cy="3442692"/>
          </a:xfrm>
        </p:spPr>
        <p:txBody>
          <a:bodyPr/>
          <a:lstStyle/>
          <a:p>
            <a:r>
              <a:rPr lang="fr-CA" dirty="0" smtClean="0"/>
              <a:t>Nouvelle modalité</a:t>
            </a:r>
          </a:p>
          <a:p>
            <a:endParaRPr lang="fr-CA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 smtClean="0"/>
              <a:t>Peut désormais prendre la forme d’une réintégration de façon progressive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dirty="0" smtClean="0"/>
              <a:t>Ex: 5 matins / semaine pour débuter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fr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A" dirty="0" smtClean="0"/>
              <a:t>Comité du programme de résidence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6320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66</Words>
  <Application>Microsoft Office PowerPoint</Application>
  <PresentationFormat>Affichage à l'écran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7</vt:i4>
      </vt:variant>
      <vt:variant>
        <vt:lpstr>Titres des diapositives</vt:lpstr>
      </vt:variant>
      <vt:variant>
        <vt:i4>3</vt:i4>
      </vt:variant>
    </vt:vector>
  </HeadingPairs>
  <TitlesOfParts>
    <vt:vector size="16" baseType="lpstr">
      <vt:lpstr>ＭＳ Ｐゴシック</vt:lpstr>
      <vt:lpstr>Arial</vt:lpstr>
      <vt:lpstr>Calibri</vt:lpstr>
      <vt:lpstr>Verdana</vt:lpstr>
      <vt:lpstr>Verdana Bold</vt:lpstr>
      <vt:lpstr>Wingdings</vt:lpstr>
      <vt:lpstr>1_Office Theme</vt:lpstr>
      <vt:lpstr>Office Theme</vt:lpstr>
      <vt:lpstr>2_Office Theme</vt:lpstr>
      <vt:lpstr>3_Office Theme</vt:lpstr>
      <vt:lpstr>4_Office Theme</vt:lpstr>
      <vt:lpstr>6_Office Theme</vt:lpstr>
      <vt:lpstr>5_Office Theme</vt:lpstr>
      <vt:lpstr>   Retour progressif</vt:lpstr>
      <vt:lpstr>Retour progressif</vt:lpstr>
      <vt:lpstr>Retour progressif</vt:lpstr>
    </vt:vector>
  </TitlesOfParts>
  <Company>Bon Melon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 Benmouyal</dc:creator>
  <cp:lastModifiedBy>Héroux Mylène</cp:lastModifiedBy>
  <cp:revision>81</cp:revision>
  <dcterms:created xsi:type="dcterms:W3CDTF">2009-06-01T15:20:54Z</dcterms:created>
  <dcterms:modified xsi:type="dcterms:W3CDTF">2015-11-19T22:13:20Z</dcterms:modified>
</cp:coreProperties>
</file>