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61" r:id="rId5"/>
    <p:sldMasterId id="2147483672" r:id="rId6"/>
    <p:sldMasterId id="2147483663" r:id="rId7"/>
  </p:sldMasterIdLst>
  <p:sldIdLst>
    <p:sldId id="266" r:id="rId8"/>
    <p:sldId id="265" r:id="rId9"/>
    <p:sldId id="27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590800" y="4953000"/>
            <a:ext cx="6324600" cy="403225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90800" y="5334000"/>
            <a:ext cx="6324600" cy="4572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590800" y="6400800"/>
            <a:ext cx="6324600" cy="3810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590800"/>
            <a:ext cx="6400800" cy="17526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subtitle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90800" y="6388100"/>
            <a:ext cx="4495800" cy="3937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6388100"/>
            <a:ext cx="4572000" cy="3937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600" baseline="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5720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26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6482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635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Verdana Bold"/>
          <a:ea typeface="ＭＳ Ｐゴシック" pitchFamily="-107" charset="-128"/>
          <a:cs typeface="Verdana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800" y="1340768"/>
            <a:ext cx="6324600" cy="2952328"/>
          </a:xfrm>
        </p:spPr>
        <p:txBody>
          <a:bodyPr/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3200" dirty="0" smtClean="0"/>
              <a:t>congrès annuel de la </a:t>
            </a:r>
            <a:r>
              <a:rPr lang="fr-CA" sz="3200" dirty="0" err="1" smtClean="0"/>
              <a:t>fmrq</a:t>
            </a:r>
            <a:endParaRPr lang="fr-CA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Congrès annuel de la </a:t>
            </a:r>
            <a:r>
              <a:rPr lang="fr-CA" dirty="0" err="1" smtClean="0"/>
              <a:t>fmrq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400800" cy="4522812"/>
          </a:xfrm>
        </p:spPr>
        <p:txBody>
          <a:bodyPr/>
          <a:lstStyle/>
          <a:p>
            <a:r>
              <a:rPr lang="fr-CA" dirty="0" smtClean="0"/>
              <a:t>La </a:t>
            </a:r>
            <a:r>
              <a:rPr lang="fr-CA" dirty="0"/>
              <a:t>proposition du comité de programme de résidence de médecine de famille est la suivante </a:t>
            </a:r>
            <a:r>
              <a:rPr lang="fr-CA" dirty="0" smtClean="0"/>
              <a:t>:</a:t>
            </a:r>
          </a:p>
          <a:p>
            <a:endParaRPr lang="fr-CA" sz="1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/>
              <a:t>Dans le but d’assurer la garde, le suivi des patients en accès adapté, le suivi des patientes enceintes et les gardes communautaires, le programme souhaite que dans chaque UMF, 1 à 2 résidents en bloc UMF demeurent en stage lors de la semaine du congrès annuel de la FMRQ. </a:t>
            </a:r>
            <a:endParaRPr lang="fr-CA" sz="1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sz="1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/>
              <a:t>Dans le cas où l’ensemble des résidents souhaiterait participer au congrès, la priorité sera accordée aux R2 qui ne sont pas allés au congrès l’année précédente</a:t>
            </a:r>
            <a:r>
              <a:rPr lang="fr-CA" sz="1800" dirty="0" smtClean="0"/>
              <a:t>.</a:t>
            </a:r>
            <a:endParaRPr lang="fr-CA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Congrès annuel de la </a:t>
            </a:r>
            <a:r>
              <a:rPr lang="fr-CA" dirty="0" err="1" smtClean="0"/>
              <a:t>fmrq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400800" cy="3802732"/>
          </a:xfrm>
        </p:spPr>
        <p:txBody>
          <a:bodyPr/>
          <a:lstStyle/>
          <a:p>
            <a:r>
              <a:rPr lang="fr-CA" dirty="0" smtClean="0"/>
              <a:t>   (</a:t>
            </a:r>
            <a:r>
              <a:rPr lang="fr-CA" dirty="0"/>
              <a:t>SUITE)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A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1800" dirty="0" smtClean="0"/>
              <a:t>Les </a:t>
            </a:r>
            <a:r>
              <a:rPr lang="fr-CA" sz="1800" dirty="0"/>
              <a:t>résidents de chaque UMF devront aviser la direction locale du </a:t>
            </a:r>
            <a:r>
              <a:rPr lang="fr-CA" sz="1800" dirty="0" smtClean="0"/>
              <a:t>programme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A" sz="1800" dirty="0" smtClean="0"/>
              <a:t>de </a:t>
            </a:r>
            <a:r>
              <a:rPr lang="fr-CA" sz="1800" dirty="0"/>
              <a:t>ceux qui resteront pour maintenir les services </a:t>
            </a:r>
            <a:r>
              <a:rPr lang="fr-CA" sz="1800" dirty="0" smtClean="0"/>
              <a:t>essentiels</a:t>
            </a:r>
            <a:endParaRPr lang="fr-CA" sz="18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A" sz="1800" dirty="0" smtClean="0"/>
              <a:t>des </a:t>
            </a:r>
            <a:r>
              <a:rPr lang="fr-CA" sz="1800" dirty="0"/>
              <a:t>résidents inscrits au </a:t>
            </a:r>
            <a:r>
              <a:rPr lang="fr-CA" sz="1800" dirty="0" smtClean="0"/>
              <a:t>congrès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A" sz="1800" dirty="0" smtClean="0"/>
              <a:t>au </a:t>
            </a:r>
            <a:r>
              <a:rPr lang="fr-CA" sz="1800" dirty="0"/>
              <a:t>plus tard le 15 </a:t>
            </a:r>
            <a:r>
              <a:rPr lang="fr-CA" sz="1800" dirty="0" smtClean="0"/>
              <a:t>septembre afin </a:t>
            </a:r>
            <a:r>
              <a:rPr lang="fr-CA" sz="1800" dirty="0"/>
              <a:t>de prendre les mesures nécessaires pour l’organisation clinique dans l’éventualité de l’absence d’un grand nombre de </a:t>
            </a:r>
            <a:r>
              <a:rPr lang="fr-CA" sz="1800" dirty="0" smtClean="0"/>
              <a:t>résidents.</a:t>
            </a:r>
            <a:endParaRPr lang="fr-CA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632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95</Words>
  <Application>Microsoft Office PowerPoint</Application>
  <PresentationFormat>Affichage à l'écran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3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Verdana Bold</vt:lpstr>
      <vt:lpstr>Wingdings</vt:lpstr>
      <vt:lpstr>1_Office Theme</vt:lpstr>
      <vt:lpstr>Office Theme</vt:lpstr>
      <vt:lpstr>2_Office Theme</vt:lpstr>
      <vt:lpstr>3_Office Theme</vt:lpstr>
      <vt:lpstr>4_Office Theme</vt:lpstr>
      <vt:lpstr>6_Office Theme</vt:lpstr>
      <vt:lpstr>5_Office Theme</vt:lpstr>
      <vt:lpstr>   congrès annuel de la fmrq</vt:lpstr>
      <vt:lpstr>Congrès annuel de la fmrq</vt:lpstr>
      <vt:lpstr>Congrès annuel de la fmrq</vt:lpstr>
    </vt:vector>
  </TitlesOfParts>
  <Company>Bon Melon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 Benmouyal</dc:creator>
  <cp:lastModifiedBy>Héroux Mylène</cp:lastModifiedBy>
  <cp:revision>84</cp:revision>
  <dcterms:created xsi:type="dcterms:W3CDTF">2009-06-01T15:20:54Z</dcterms:created>
  <dcterms:modified xsi:type="dcterms:W3CDTF">2015-11-19T23:13:09Z</dcterms:modified>
</cp:coreProperties>
</file>