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9" r:id="rId4"/>
    <p:sldId id="257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rme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3/22/2016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SITE WEB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Rencontre des adjointes en régions Mars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59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UMF Section réservée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5400" dirty="0" smtClean="0"/>
              <a:t>Des suggestions?</a:t>
            </a:r>
          </a:p>
        </p:txBody>
      </p:sp>
    </p:spTree>
    <p:extLst>
      <p:ext uri="{BB962C8B-B14F-4D97-AF65-F5344CB8AC3E}">
        <p14:creationId xmlns:p14="http://schemas.microsoft.com/office/powerpoint/2010/main" val="349100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36104" y="2358189"/>
            <a:ext cx="6862463" cy="2133600"/>
          </a:xfrm>
        </p:spPr>
        <p:txBody>
          <a:bodyPr>
            <a:noAutofit/>
          </a:bodyPr>
          <a:lstStyle/>
          <a:p>
            <a:r>
              <a:rPr lang="fr-FR" sz="3600" dirty="0"/>
              <a:t>Menu </a:t>
            </a:r>
            <a:r>
              <a:rPr lang="fr-FR" sz="3600" dirty="0" smtClean="0"/>
              <a:t>Ressources</a:t>
            </a:r>
            <a:br>
              <a:rPr lang="fr-FR" sz="3600" dirty="0" smtClean="0"/>
            </a:br>
            <a:r>
              <a:rPr lang="fr-FR" sz="3600" dirty="0" smtClean="0"/>
              <a:t>Section Autres comités</a:t>
            </a:r>
            <a:br>
              <a:rPr lang="fr-FR" sz="3600" dirty="0" smtClean="0"/>
            </a:br>
            <a:r>
              <a:rPr lang="fr-FR" sz="3600" dirty="0" smtClean="0"/>
              <a:t> </a:t>
            </a:r>
            <a:r>
              <a:rPr lang="fr-FR" sz="3600" dirty="0"/>
              <a:t>(MP: </a:t>
            </a:r>
            <a:r>
              <a:rPr lang="fr-FR" sz="3600" dirty="0" err="1" smtClean="0"/>
              <a:t>comiteudem</a:t>
            </a:r>
            <a:r>
              <a:rPr lang="fr-FR" sz="3600" dirty="0" smtClean="0"/>
              <a:t>)</a:t>
            </a:r>
            <a:endParaRPr lang="fr-FR" sz="36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36105" y="4756670"/>
            <a:ext cx="5870448" cy="633476"/>
          </a:xfrm>
        </p:spPr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297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Autres comités (programme de médecine de famille)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Liste des participants</a:t>
            </a:r>
          </a:p>
          <a:p>
            <a:r>
              <a:rPr lang="fr-FR" sz="3600" dirty="0" smtClean="0"/>
              <a:t>Mandat</a:t>
            </a:r>
          </a:p>
          <a:p>
            <a:r>
              <a:rPr lang="fr-FR" sz="3600" dirty="0" smtClean="0"/>
              <a:t>Ordre du jour</a:t>
            </a:r>
          </a:p>
          <a:p>
            <a:r>
              <a:rPr lang="fr-FR" sz="3600" dirty="0" smtClean="0"/>
              <a:t>Procès-verbaux</a:t>
            </a:r>
          </a:p>
          <a:p>
            <a:r>
              <a:rPr lang="fr-FR" sz="3600" dirty="0" smtClean="0"/>
              <a:t>Documentation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19380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36104" y="2653553"/>
            <a:ext cx="6862463" cy="1472184"/>
          </a:xfrm>
        </p:spPr>
        <p:txBody>
          <a:bodyPr>
            <a:normAutofit fontScale="90000"/>
          </a:bodyPr>
          <a:lstStyle/>
          <a:p>
            <a:r>
              <a:rPr lang="fr-FR" dirty="0"/>
              <a:t>http://medfam.umontreal.ca/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 flipV="1">
            <a:off x="1736105" y="4710952"/>
            <a:ext cx="5870448" cy="45719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00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36104" y="2358189"/>
            <a:ext cx="6862463" cy="2133600"/>
          </a:xfrm>
        </p:spPr>
        <p:txBody>
          <a:bodyPr>
            <a:noAutofit/>
          </a:bodyPr>
          <a:lstStyle/>
          <a:p>
            <a:r>
              <a:rPr lang="fr-FR" sz="3600" dirty="0"/>
              <a:t>Menu </a:t>
            </a:r>
            <a:r>
              <a:rPr lang="fr-FR" sz="3600" dirty="0" smtClean="0"/>
              <a:t>Ressources</a:t>
            </a:r>
            <a:br>
              <a:rPr lang="fr-FR" sz="3600" dirty="0" smtClean="0"/>
            </a:br>
            <a:r>
              <a:rPr lang="fr-FR" sz="3600" dirty="0" smtClean="0"/>
              <a:t>Section </a:t>
            </a:r>
            <a:r>
              <a:rPr lang="fr-FR" sz="3600" dirty="0"/>
              <a:t>Directeurs locaux de </a:t>
            </a:r>
            <a:r>
              <a:rPr lang="fr-FR" sz="3600" dirty="0" smtClean="0"/>
              <a:t>programme</a:t>
            </a:r>
            <a:br>
              <a:rPr lang="fr-FR" sz="3600" dirty="0" smtClean="0"/>
            </a:br>
            <a:r>
              <a:rPr lang="fr-FR" sz="3600" dirty="0" smtClean="0"/>
              <a:t> </a:t>
            </a:r>
            <a:r>
              <a:rPr lang="fr-FR" sz="3600" dirty="0"/>
              <a:t>(MP: dlp201)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36105" y="4756670"/>
            <a:ext cx="5870448" cy="633476"/>
          </a:xfrm>
        </p:spPr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899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PERSONNES RESSOURCES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Comités et personnes ressources</a:t>
            </a:r>
          </a:p>
          <a:p>
            <a:r>
              <a:rPr lang="fr-FR" sz="2800" dirty="0" smtClean="0"/>
              <a:t>Personnes ressources en UMF (mise à jour des coordonnées)</a:t>
            </a:r>
          </a:p>
          <a:p>
            <a:r>
              <a:rPr lang="fr-FR" sz="2800" dirty="0" smtClean="0"/>
              <a:t>Coordonnées des régions (mise à jour des coordonnées)</a:t>
            </a:r>
          </a:p>
          <a:p>
            <a:r>
              <a:rPr lang="fr-FR" sz="2800" dirty="0" smtClean="0"/>
              <a:t>Adjointes administratives de l’</a:t>
            </a:r>
            <a:r>
              <a:rPr lang="fr-FR" sz="2800" dirty="0" err="1" smtClean="0"/>
              <a:t>UdeM</a:t>
            </a:r>
            <a:endParaRPr lang="fr-FR" sz="2800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55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CALENDRIER DES ACTIVITES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463" y="1853174"/>
            <a:ext cx="7583488" cy="47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74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COMITÉ DE PROGRAMME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Liste des participants</a:t>
            </a:r>
          </a:p>
          <a:p>
            <a:r>
              <a:rPr lang="fr-FR" sz="2800" dirty="0" smtClean="0"/>
              <a:t>Mandat</a:t>
            </a:r>
          </a:p>
          <a:p>
            <a:r>
              <a:rPr lang="fr-FR" sz="2800" dirty="0" smtClean="0"/>
              <a:t>Ordres du jour</a:t>
            </a:r>
          </a:p>
          <a:p>
            <a:r>
              <a:rPr lang="fr-FR" sz="2800" dirty="0" smtClean="0"/>
              <a:t>Procès-verbaux</a:t>
            </a:r>
          </a:p>
          <a:p>
            <a:r>
              <a:rPr lang="fr-FR" sz="2800" dirty="0" smtClean="0"/>
              <a:t>Présentations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921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MATÉRIEL PÉDAGOGIQUE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PABP</a:t>
            </a:r>
          </a:p>
          <a:p>
            <a:r>
              <a:rPr lang="fr-FR" sz="2800" dirty="0" smtClean="0"/>
              <a:t>Capsules pharmacologiques</a:t>
            </a:r>
          </a:p>
          <a:p>
            <a:r>
              <a:rPr lang="fr-FR" sz="2800" dirty="0" smtClean="0"/>
              <a:t>Travail réflexif</a:t>
            </a:r>
          </a:p>
          <a:p>
            <a:r>
              <a:rPr lang="fr-FR" sz="2800" dirty="0" smtClean="0"/>
              <a:t>Documentation  - santé mentale</a:t>
            </a:r>
          </a:p>
          <a:p>
            <a:endParaRPr lang="fr-FR" sz="2800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180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GUIDES ET OUTILS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Guides</a:t>
            </a:r>
          </a:p>
          <a:p>
            <a:pPr lvl="1"/>
            <a:r>
              <a:rPr lang="fr-FR" dirty="0" smtClean="0"/>
              <a:t>DLP 101</a:t>
            </a:r>
          </a:p>
          <a:p>
            <a:pPr lvl="1"/>
            <a:r>
              <a:rPr lang="fr-FR" dirty="0" smtClean="0"/>
              <a:t>Tutorat</a:t>
            </a:r>
          </a:p>
          <a:p>
            <a:pPr lvl="1"/>
            <a:r>
              <a:rPr lang="fr-FR" dirty="0" smtClean="0"/>
              <a:t>Liens rapides pour guides</a:t>
            </a:r>
          </a:p>
          <a:p>
            <a:r>
              <a:rPr lang="fr-FR" dirty="0" smtClean="0"/>
              <a:t>Outils</a:t>
            </a:r>
          </a:p>
          <a:p>
            <a:pPr lvl="1"/>
            <a:r>
              <a:rPr lang="fr-FR" dirty="0" smtClean="0"/>
              <a:t>Évaluation et remédiation</a:t>
            </a:r>
          </a:p>
          <a:p>
            <a:pPr lvl="1"/>
            <a:r>
              <a:rPr lang="fr-FR" dirty="0" smtClean="0"/>
              <a:t>Guide à l’intention des responsables d’UMF</a:t>
            </a:r>
          </a:p>
          <a:p>
            <a:pPr lvl="1"/>
            <a:r>
              <a:rPr lang="fr-FR" dirty="0" smtClean="0"/>
              <a:t>Formulaires</a:t>
            </a:r>
          </a:p>
          <a:p>
            <a:pPr lvl="1"/>
            <a:r>
              <a:rPr lang="fr-FR" dirty="0" smtClean="0"/>
              <a:t>OPA</a:t>
            </a:r>
          </a:p>
          <a:p>
            <a:pPr lvl="1"/>
            <a:r>
              <a:rPr lang="fr-FR" dirty="0" smtClean="0"/>
              <a:t>Partages d’outils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226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PRATIQUES D’EXAMENS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5400" dirty="0" smtClean="0"/>
              <a:t>ECOS</a:t>
            </a:r>
          </a:p>
          <a:p>
            <a:r>
              <a:rPr lang="fr-FR" sz="5400" dirty="0" smtClean="0"/>
              <a:t>EMS</a:t>
            </a:r>
          </a:p>
        </p:txBody>
      </p:sp>
    </p:spTree>
    <p:extLst>
      <p:ext uri="{BB962C8B-B14F-4D97-AF65-F5344CB8AC3E}">
        <p14:creationId xmlns:p14="http://schemas.microsoft.com/office/powerpoint/2010/main" val="253566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70</TotalTime>
  <Words>127</Words>
  <Application>Microsoft Office PowerPoint</Application>
  <PresentationFormat>Affichage à l'écran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Corbel</vt:lpstr>
      <vt:lpstr>Wingdings 2</vt:lpstr>
      <vt:lpstr>Pixel</vt:lpstr>
      <vt:lpstr>SITE WEB</vt:lpstr>
      <vt:lpstr>http://medfam.umontreal.ca/</vt:lpstr>
      <vt:lpstr>Menu Ressources Section Directeurs locaux de programme  (MP: dlp201)</vt:lpstr>
      <vt:lpstr>PERSONNES RESSOURCES</vt:lpstr>
      <vt:lpstr>CALENDRIER DES ACTIVITES</vt:lpstr>
      <vt:lpstr>COMITÉ DE PROGRAMME</vt:lpstr>
      <vt:lpstr>MATÉRIEL PÉDAGOGIQUE</vt:lpstr>
      <vt:lpstr>GUIDES ET OUTILS</vt:lpstr>
      <vt:lpstr>PRATIQUES D’EXAMENS</vt:lpstr>
      <vt:lpstr>UMF Section réservée</vt:lpstr>
      <vt:lpstr>Menu Ressources Section Autres comités  (MP: comiteudem)</vt:lpstr>
      <vt:lpstr>Autres comités (programme de médecine de famille)</vt:lpstr>
    </vt:vector>
  </TitlesOfParts>
  <Company>UdeM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examens</dc:title>
  <dc:creator>Isabelle Tardif</dc:creator>
  <cp:lastModifiedBy>Héroux Mylène</cp:lastModifiedBy>
  <cp:revision>14</cp:revision>
  <dcterms:created xsi:type="dcterms:W3CDTF">2016-02-04T15:11:06Z</dcterms:created>
  <dcterms:modified xsi:type="dcterms:W3CDTF">2016-03-22T20:33:26Z</dcterms:modified>
</cp:coreProperties>
</file>