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Politique de transmission de l’information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de programme </a:t>
            </a:r>
            <a:r>
              <a:rPr lang="fr-FR" dirty="0" smtClean="0"/>
              <a:t>2 décembre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109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Politique adoptée par le Comité de programme ;e 1</a:t>
            </a:r>
            <a:r>
              <a:rPr lang="fr-FR" baseline="30000" dirty="0" smtClean="0"/>
              <a:t>er</a:t>
            </a:r>
            <a:r>
              <a:rPr lang="fr-FR" dirty="0" smtClean="0"/>
              <a:t> avril 2011</a:t>
            </a:r>
          </a:p>
          <a:p>
            <a:r>
              <a:rPr lang="fr-FR" dirty="0" smtClean="0"/>
              <a:t>Révision par le Comité d’évaluation du programme</a:t>
            </a:r>
          </a:p>
          <a:p>
            <a:pPr lvl="1"/>
            <a:r>
              <a:rPr lang="fr-FR" dirty="0" smtClean="0"/>
              <a:t>Discussion en vue d’approbation ce jour par le Comité de programme</a:t>
            </a:r>
          </a:p>
        </p:txBody>
      </p:sp>
    </p:spTree>
    <p:extLst>
      <p:ext uri="{BB962C8B-B14F-4D97-AF65-F5344CB8AC3E}">
        <p14:creationId xmlns:p14="http://schemas.microsoft.com/office/powerpoint/2010/main" val="4397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la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Sur le plan pédagogique</a:t>
            </a:r>
          </a:p>
          <a:p>
            <a:pPr lvl="1"/>
            <a:r>
              <a:rPr lang="fr-FR" dirty="0" smtClean="0"/>
              <a:t>Soutenir la construction des compétences des résidents en</a:t>
            </a:r>
          </a:p>
          <a:p>
            <a:pPr lvl="2"/>
            <a:r>
              <a:rPr lang="fr-FR" dirty="0" smtClean="0"/>
              <a:t>Améliorant la qualité de l’évaluation</a:t>
            </a:r>
          </a:p>
          <a:p>
            <a:pPr lvl="2"/>
            <a:r>
              <a:rPr lang="fr-FR" dirty="0" smtClean="0"/>
              <a:t>Favorisant la remédiation pour les résidents qui éprouvent des difficultés académiques</a:t>
            </a:r>
          </a:p>
          <a:p>
            <a:pPr lvl="1"/>
            <a:r>
              <a:rPr lang="fr-FR" dirty="0" smtClean="0"/>
              <a:t>Valoriser l’engagement pédagogique des enseignants</a:t>
            </a:r>
          </a:p>
          <a:p>
            <a:r>
              <a:rPr lang="fr-FR" dirty="0" smtClean="0"/>
              <a:t>Sur le plan sociétal</a:t>
            </a:r>
          </a:p>
          <a:p>
            <a:pPr lvl="1"/>
            <a:r>
              <a:rPr lang="fr-FR" dirty="0" smtClean="0"/>
              <a:t>Former des médecins de famille compétents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33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 de la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Respect des intérêts des résidents</a:t>
            </a:r>
          </a:p>
          <a:p>
            <a:r>
              <a:rPr lang="fr-FR" dirty="0" smtClean="0"/>
              <a:t>Respect de l’implication des résidents</a:t>
            </a:r>
          </a:p>
          <a:p>
            <a:r>
              <a:rPr lang="fr-FR" dirty="0" smtClean="0"/>
              <a:t>Respect du Règlement des études médicales </a:t>
            </a:r>
            <a:r>
              <a:rPr lang="fr-FR" dirty="0" err="1" smtClean="0"/>
              <a:t>post-doctorales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96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Intervenants pouvant transmettre des informations sur un résident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Responsables du stage</a:t>
            </a:r>
          </a:p>
          <a:p>
            <a:pPr lvl="1"/>
            <a:r>
              <a:rPr lang="fr-FR" dirty="0" smtClean="0"/>
              <a:t>FASC au Comité d’évaluation</a:t>
            </a:r>
          </a:p>
          <a:p>
            <a:r>
              <a:rPr lang="fr-FR" dirty="0" smtClean="0"/>
              <a:t>DLP de l’UMF d’attache</a:t>
            </a:r>
          </a:p>
          <a:p>
            <a:pPr lvl="1"/>
            <a:r>
              <a:rPr lang="fr-FR" dirty="0" smtClean="0"/>
              <a:t>FASC au Comité d’évaluation du programme</a:t>
            </a:r>
          </a:p>
          <a:p>
            <a:pPr lvl="1"/>
            <a:r>
              <a:rPr lang="fr-FR" dirty="0" smtClean="0"/>
              <a:t>Toute inquiétude concernant la progression du résident au président du Comité d’évaluation du programme ou au Directeur du programme</a:t>
            </a:r>
            <a:endParaRPr lang="fr-FR" dirty="0"/>
          </a:p>
          <a:p>
            <a:pPr lvl="1"/>
            <a:r>
              <a:rPr lang="fr-FR" dirty="0" smtClean="0"/>
              <a:t>Sommaire de transfert complété au DLP de la future UMF d’attache (lors du transfert d’UMF), via la Direction du programme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956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Intervenants pouvant transmettre des informations sur un résident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DLP de l’UMF d’attache – </a:t>
            </a:r>
            <a:r>
              <a:rPr lang="fr-FR" b="1" dirty="0" smtClean="0"/>
              <a:t>Dans le cas où un résident éprouve des difficultés académiques importantes</a:t>
            </a:r>
          </a:p>
          <a:p>
            <a:pPr lvl="1"/>
            <a:r>
              <a:rPr lang="fr-FR" dirty="0" smtClean="0"/>
              <a:t>Objectifs et moyens de remédiation mis en place au responsable du stage de médecine rurale</a:t>
            </a:r>
          </a:p>
          <a:p>
            <a:pPr lvl="1"/>
            <a:r>
              <a:rPr lang="fr-FR" dirty="0" smtClean="0"/>
              <a:t>Toute information pertinente au responsable d’un stage à venir du résident lorsque enjeu pour la sécurité des patients</a:t>
            </a:r>
          </a:p>
          <a:p>
            <a:r>
              <a:rPr lang="fr-FR" dirty="0" smtClean="0"/>
              <a:t>Président du Comité d’évaluation et Directeur du programme</a:t>
            </a:r>
          </a:p>
          <a:p>
            <a:pPr lvl="1"/>
            <a:r>
              <a:rPr lang="fr-FR" dirty="0" smtClean="0"/>
              <a:t>Toute information pertinente au DLP de l’UMF d’attache ou au responsable d’un stage à venir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1851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Nature de l’information transmise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Information concernant l’évaluation (s’appuyant sur faits observés et documentés)</a:t>
            </a:r>
          </a:p>
          <a:p>
            <a:r>
              <a:rPr lang="fr-FR" dirty="0" smtClean="0"/>
              <a:t>Pour les résidents en difficulté</a:t>
            </a:r>
          </a:p>
          <a:p>
            <a:pPr lvl="1"/>
            <a:r>
              <a:rPr lang="fr-FR" dirty="0" err="1" smtClean="0"/>
              <a:t>Dx</a:t>
            </a:r>
            <a:r>
              <a:rPr lang="fr-FR" dirty="0" smtClean="0"/>
              <a:t> pédagogiques</a:t>
            </a:r>
          </a:p>
          <a:p>
            <a:pPr lvl="1"/>
            <a:r>
              <a:rPr lang="fr-FR" dirty="0" smtClean="0"/>
              <a:t>Intentions/moyens/résultats de remédiation</a:t>
            </a:r>
          </a:p>
        </p:txBody>
      </p:sp>
    </p:spTree>
    <p:extLst>
      <p:ext uri="{BB962C8B-B14F-4D97-AF65-F5344CB8AC3E}">
        <p14:creationId xmlns:p14="http://schemas.microsoft.com/office/powerpoint/2010/main" val="1563525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Obligation envers le résident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Tout résident doit être systématiquement informé de toute transmission d’informations le concernant</a:t>
            </a:r>
          </a:p>
          <a:p>
            <a:r>
              <a:rPr lang="fr-FR" b="1" dirty="0" smtClean="0"/>
              <a:t>Le résident peut exiger une copie des documents transmis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8425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Vecteur de transmission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FASC</a:t>
            </a:r>
          </a:p>
          <a:p>
            <a:r>
              <a:rPr lang="fr-FR" dirty="0" smtClean="0"/>
              <a:t>Plan ou partie d’un plan de remédiation</a:t>
            </a:r>
          </a:p>
          <a:p>
            <a:r>
              <a:rPr lang="fr-FR" dirty="0" smtClean="0"/>
              <a:t>Sommaire de transfert</a:t>
            </a:r>
          </a:p>
          <a:p>
            <a:r>
              <a:rPr lang="fr-FR" dirty="0" smtClean="0"/>
              <a:t>Lettre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5291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35</TotalTime>
  <Words>328</Words>
  <Application>Microsoft Macintosh PowerPoint</Application>
  <PresentationFormat>Présentation à l'écran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Pixel</vt:lpstr>
      <vt:lpstr>Politique de transmission de l’information</vt:lpstr>
      <vt:lpstr>Historique</vt:lpstr>
      <vt:lpstr>Objectifs de la politique</vt:lpstr>
      <vt:lpstr>Principes de la politique</vt:lpstr>
      <vt:lpstr>Intervenants pouvant transmettre des informations sur un résident</vt:lpstr>
      <vt:lpstr>Intervenants pouvant transmettre des informations sur un résident</vt:lpstr>
      <vt:lpstr>Nature de l’information transmise</vt:lpstr>
      <vt:lpstr>Obligation envers le résident</vt:lpstr>
      <vt:lpstr>Vecteur de transmission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 de transmission de l’information</dc:title>
  <dc:creator>Isabelle Tardif</dc:creator>
  <cp:lastModifiedBy>Isabelle Tardif</cp:lastModifiedBy>
  <cp:revision>5</cp:revision>
  <dcterms:created xsi:type="dcterms:W3CDTF">2016-09-22T03:06:37Z</dcterms:created>
  <dcterms:modified xsi:type="dcterms:W3CDTF">2016-12-01T18:45:31Z</dcterms:modified>
</cp:coreProperties>
</file>