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733" r:id="rId4"/>
  </p:sldMasterIdLst>
  <p:notesMasterIdLst>
    <p:notesMasterId r:id="rId7"/>
  </p:notesMasterIdLst>
  <p:sldIdLst>
    <p:sldId id="431" r:id="rId5"/>
    <p:sldId id="436" r:id="rId6"/>
  </p:sldIdLst>
  <p:sldSz cx="12192000" cy="6858000"/>
  <p:notesSz cx="12192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 userDrawn="1">
          <p15:clr>
            <a:srgbClr val="A4A3A4"/>
          </p15:clr>
        </p15:guide>
        <p15:guide id="2" pos="528" userDrawn="1">
          <p15:clr>
            <a:srgbClr val="A4A3A4"/>
          </p15:clr>
        </p15:guide>
        <p15:guide id="3" pos="1065" userDrawn="1">
          <p15:clr>
            <a:srgbClr val="A4A3A4"/>
          </p15:clr>
        </p15:guide>
        <p15:guide id="4" pos="1601" userDrawn="1">
          <p15:clr>
            <a:srgbClr val="A4A3A4"/>
          </p15:clr>
        </p15:guide>
        <p15:guide id="5" pos="2137" userDrawn="1">
          <p15:clr>
            <a:srgbClr val="A4A3A4"/>
          </p15:clr>
        </p15:guide>
        <p15:guide id="6" pos="2672" userDrawn="1">
          <p15:clr>
            <a:srgbClr val="A4A3A4"/>
          </p15:clr>
        </p15:guide>
        <p15:guide id="7" pos="3208" userDrawn="1">
          <p15:clr>
            <a:srgbClr val="A4A3A4"/>
          </p15:clr>
        </p15:guide>
        <p15:guide id="8" pos="3744" userDrawn="1">
          <p15:clr>
            <a:srgbClr val="A4A3A4"/>
          </p15:clr>
        </p15:guide>
        <p15:guide id="9" pos="4280" userDrawn="1">
          <p15:clr>
            <a:srgbClr val="A4A3A4"/>
          </p15:clr>
        </p15:guide>
        <p15:guide id="10" pos="4816" userDrawn="1">
          <p15:clr>
            <a:srgbClr val="A4A3A4"/>
          </p15:clr>
        </p15:guide>
        <p15:guide id="11" pos="5351" userDrawn="1">
          <p15:clr>
            <a:srgbClr val="A4A3A4"/>
          </p15:clr>
        </p15:guide>
        <p15:guide id="12" orient="horz" pos="1065" userDrawn="1">
          <p15:clr>
            <a:srgbClr val="A4A3A4"/>
          </p15:clr>
        </p15:guide>
        <p15:guide id="13" orient="horz" pos="1601" userDrawn="1">
          <p15:clr>
            <a:srgbClr val="A4A3A4"/>
          </p15:clr>
        </p15:guide>
        <p15:guide id="14" orient="horz" pos="2137" userDrawn="1">
          <p15:clr>
            <a:srgbClr val="A4A3A4"/>
          </p15:clr>
        </p15:guide>
        <p15:guide id="15" orient="horz" pos="2672" userDrawn="1">
          <p15:clr>
            <a:srgbClr val="A4A3A4"/>
          </p15:clr>
        </p15:guide>
        <p15:guide id="16" orient="horz" pos="3208" userDrawn="1">
          <p15:clr>
            <a:srgbClr val="A4A3A4"/>
          </p15:clr>
        </p15:guide>
        <p15:guide id="17" orient="horz" pos="3744" userDrawn="1">
          <p15:clr>
            <a:srgbClr val="A4A3A4"/>
          </p15:clr>
        </p15:guide>
        <p15:guide id="18" pos="5880" userDrawn="1">
          <p15:clr>
            <a:srgbClr val="A4A3A4"/>
          </p15:clr>
        </p15:guide>
        <p15:guide id="19" pos="6423" userDrawn="1">
          <p15:clr>
            <a:srgbClr val="A4A3A4"/>
          </p15:clr>
        </p15:guide>
        <p15:guide id="20" pos="6960" userDrawn="1">
          <p15:clr>
            <a:srgbClr val="A4A3A4"/>
          </p15:clr>
        </p15:guide>
        <p15:guide id="21" pos="7495" userDrawn="1">
          <p15:clr>
            <a:srgbClr val="A4A3A4"/>
          </p15:clr>
        </p15:guide>
        <p15:guide id="22" pos="76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680BCC-F2E6-2C41-BB44-F58BB400A882}" v="2" dt="2024-05-23T15:06:09.9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11" autoAdjust="0"/>
    <p:restoredTop sz="77823"/>
  </p:normalViewPr>
  <p:slideViewPr>
    <p:cSldViewPr snapToGrid="0">
      <p:cViewPr varScale="1">
        <p:scale>
          <a:sx n="98" d="100"/>
          <a:sy n="98" d="100"/>
        </p:scale>
        <p:origin x="1920" y="192"/>
      </p:cViewPr>
      <p:guideLst>
        <p:guide orient="horz" pos="528"/>
        <p:guide pos="528"/>
        <p:guide pos="1065"/>
        <p:guide pos="1601"/>
        <p:guide pos="2137"/>
        <p:guide pos="2672"/>
        <p:guide pos="3208"/>
        <p:guide pos="3744"/>
        <p:guide pos="4280"/>
        <p:guide pos="4816"/>
        <p:guide pos="5351"/>
        <p:guide orient="horz" pos="1065"/>
        <p:guide orient="horz" pos="1601"/>
        <p:guide orient="horz" pos="2137"/>
        <p:guide orient="horz" pos="2672"/>
        <p:guide orient="horz" pos="3208"/>
        <p:guide orient="horz" pos="3744"/>
        <p:guide pos="5880"/>
        <p:guide pos="6423"/>
        <p:guide pos="6960"/>
        <p:guide pos="7495"/>
        <p:guide pos="767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384"/>
    </p:cViewPr>
  </p:sorterViewPr>
  <p:notesViewPr>
    <p:cSldViewPr snapToGrid="0">
      <p:cViewPr varScale="1">
        <p:scale>
          <a:sx n="112" d="100"/>
          <a:sy n="112" d="100"/>
        </p:scale>
        <p:origin x="636" y="78"/>
      </p:cViewPr>
      <p:guideLst/>
    </p:cSldViewPr>
  </p:notesViewPr>
  <p:gridSpacing cx="850392" cy="85039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Piché" userId="85a407f0-73ea-4e05-bb78-e9e585aa1b34" providerId="ADAL" clId="{A353EC65-2085-DB4C-B3BB-8F2A9A450EC1}"/>
    <pc:docChg chg="modSld">
      <pc:chgData name="Daniel Piché" userId="85a407f0-73ea-4e05-bb78-e9e585aa1b34" providerId="ADAL" clId="{A353EC65-2085-DB4C-B3BB-8F2A9A450EC1}" dt="2024-02-06T20:48:00.287" v="1" actId="1036"/>
      <pc:docMkLst>
        <pc:docMk/>
      </pc:docMkLst>
      <pc:sldChg chg="modSp mod">
        <pc:chgData name="Daniel Piché" userId="85a407f0-73ea-4e05-bb78-e9e585aa1b34" providerId="ADAL" clId="{A353EC65-2085-DB4C-B3BB-8F2A9A450EC1}" dt="2024-02-06T20:48:00.287" v="1" actId="1036"/>
        <pc:sldMkLst>
          <pc:docMk/>
          <pc:sldMk cId="1154866892" sldId="395"/>
        </pc:sldMkLst>
        <pc:spChg chg="mod">
          <ac:chgData name="Daniel Piché" userId="85a407f0-73ea-4e05-bb78-e9e585aa1b34" providerId="ADAL" clId="{A353EC65-2085-DB4C-B3BB-8F2A9A450EC1}" dt="2024-02-06T20:48:00.287" v="1" actId="1036"/>
          <ac:spMkLst>
            <pc:docMk/>
            <pc:sldMk cId="1154866892" sldId="395"/>
            <ac:spMk id="5" creationId="{0B233AA8-0D5D-4F3D-8852-CE7700067E00}"/>
          </ac:spMkLst>
        </pc:spChg>
      </pc:sldChg>
    </pc:docChg>
  </pc:docChgLst>
  <pc:docChgLst>
    <pc:chgData name="Hugues De Lachevrotière" userId="95dad1ce-74a2-49bf-b00a-121de1599b2b" providerId="ADAL" clId="{323E011A-D261-294B-A9A8-335234AE4608}"/>
    <pc:docChg chg="undo custSel delSld modSld">
      <pc:chgData name="Hugues De Lachevrotière" userId="95dad1ce-74a2-49bf-b00a-121de1599b2b" providerId="ADAL" clId="{323E011A-D261-294B-A9A8-335234AE4608}" dt="2024-04-12T15:35:04.436" v="41" actId="1076"/>
      <pc:docMkLst>
        <pc:docMk/>
      </pc:docMkLst>
      <pc:sldChg chg="del">
        <pc:chgData name="Hugues De Lachevrotière" userId="95dad1ce-74a2-49bf-b00a-121de1599b2b" providerId="ADAL" clId="{323E011A-D261-294B-A9A8-335234AE4608}" dt="2024-04-12T15:29:20.961" v="17" actId="2696"/>
        <pc:sldMkLst>
          <pc:docMk/>
          <pc:sldMk cId="3259288450" sldId="314"/>
        </pc:sldMkLst>
      </pc:sldChg>
      <pc:sldChg chg="del">
        <pc:chgData name="Hugues De Lachevrotière" userId="95dad1ce-74a2-49bf-b00a-121de1599b2b" providerId="ADAL" clId="{323E011A-D261-294B-A9A8-335234AE4608}" dt="2024-04-12T15:29:22.820" v="27" actId="2696"/>
        <pc:sldMkLst>
          <pc:docMk/>
          <pc:sldMk cId="638626578" sldId="316"/>
        </pc:sldMkLst>
      </pc:sldChg>
      <pc:sldChg chg="del">
        <pc:chgData name="Hugues De Lachevrotière" userId="95dad1ce-74a2-49bf-b00a-121de1599b2b" providerId="ADAL" clId="{323E011A-D261-294B-A9A8-335234AE4608}" dt="2024-04-12T15:29:23.003" v="28" actId="2696"/>
        <pc:sldMkLst>
          <pc:docMk/>
          <pc:sldMk cId="2201971641" sldId="317"/>
        </pc:sldMkLst>
      </pc:sldChg>
      <pc:sldChg chg="del">
        <pc:chgData name="Hugues De Lachevrotière" userId="95dad1ce-74a2-49bf-b00a-121de1599b2b" providerId="ADAL" clId="{323E011A-D261-294B-A9A8-335234AE4608}" dt="2024-04-12T15:29:21.318" v="19" actId="2696"/>
        <pc:sldMkLst>
          <pc:docMk/>
          <pc:sldMk cId="1491773590" sldId="319"/>
        </pc:sldMkLst>
      </pc:sldChg>
      <pc:sldChg chg="del">
        <pc:chgData name="Hugues De Lachevrotière" userId="95dad1ce-74a2-49bf-b00a-121de1599b2b" providerId="ADAL" clId="{323E011A-D261-294B-A9A8-335234AE4608}" dt="2024-04-12T15:29:20.222" v="13" actId="2696"/>
        <pc:sldMkLst>
          <pc:docMk/>
          <pc:sldMk cId="2102114169" sldId="321"/>
        </pc:sldMkLst>
      </pc:sldChg>
      <pc:sldChg chg="del">
        <pc:chgData name="Hugues De Lachevrotière" userId="95dad1ce-74a2-49bf-b00a-121de1599b2b" providerId="ADAL" clId="{323E011A-D261-294B-A9A8-335234AE4608}" dt="2024-04-12T15:29:20.634" v="15" actId="2696"/>
        <pc:sldMkLst>
          <pc:docMk/>
          <pc:sldMk cId="3111632653" sldId="322"/>
        </pc:sldMkLst>
      </pc:sldChg>
      <pc:sldChg chg="del">
        <pc:chgData name="Hugues De Lachevrotière" userId="95dad1ce-74a2-49bf-b00a-121de1599b2b" providerId="ADAL" clId="{323E011A-D261-294B-A9A8-335234AE4608}" dt="2024-04-12T15:29:20.789" v="16" actId="2696"/>
        <pc:sldMkLst>
          <pc:docMk/>
          <pc:sldMk cId="869212000" sldId="328"/>
        </pc:sldMkLst>
      </pc:sldChg>
      <pc:sldChg chg="del">
        <pc:chgData name="Hugues De Lachevrotière" userId="95dad1ce-74a2-49bf-b00a-121de1599b2b" providerId="ADAL" clId="{323E011A-D261-294B-A9A8-335234AE4608}" dt="2024-04-12T15:29:18.740" v="8" actId="2696"/>
        <pc:sldMkLst>
          <pc:docMk/>
          <pc:sldMk cId="995954019" sldId="359"/>
        </pc:sldMkLst>
      </pc:sldChg>
      <pc:sldChg chg="del">
        <pc:chgData name="Hugues De Lachevrotière" userId="95dad1ce-74a2-49bf-b00a-121de1599b2b" providerId="ADAL" clId="{323E011A-D261-294B-A9A8-335234AE4608}" dt="2024-04-12T15:29:19.041" v="9" actId="2696"/>
        <pc:sldMkLst>
          <pc:docMk/>
          <pc:sldMk cId="4188526885" sldId="363"/>
        </pc:sldMkLst>
      </pc:sldChg>
      <pc:sldChg chg="del">
        <pc:chgData name="Hugues De Lachevrotière" userId="95dad1ce-74a2-49bf-b00a-121de1599b2b" providerId="ADAL" clId="{323E011A-D261-294B-A9A8-335234AE4608}" dt="2024-04-12T15:29:22.250" v="24" actId="2696"/>
        <pc:sldMkLst>
          <pc:docMk/>
          <pc:sldMk cId="2681484327" sldId="366"/>
        </pc:sldMkLst>
      </pc:sldChg>
      <pc:sldChg chg="del">
        <pc:chgData name="Hugues De Lachevrotière" userId="95dad1ce-74a2-49bf-b00a-121de1599b2b" providerId="ADAL" clId="{323E011A-D261-294B-A9A8-335234AE4608}" dt="2024-04-12T15:29:22.424" v="25" actId="2696"/>
        <pc:sldMkLst>
          <pc:docMk/>
          <pc:sldMk cId="2097408303" sldId="368"/>
        </pc:sldMkLst>
      </pc:sldChg>
      <pc:sldChg chg="del">
        <pc:chgData name="Hugues De Lachevrotière" userId="95dad1ce-74a2-49bf-b00a-121de1599b2b" providerId="ADAL" clId="{323E011A-D261-294B-A9A8-335234AE4608}" dt="2024-04-12T15:29:22.618" v="26" actId="2696"/>
        <pc:sldMkLst>
          <pc:docMk/>
          <pc:sldMk cId="1996416534" sldId="369"/>
        </pc:sldMkLst>
      </pc:sldChg>
      <pc:sldChg chg="del">
        <pc:chgData name="Hugues De Lachevrotière" userId="95dad1ce-74a2-49bf-b00a-121de1599b2b" providerId="ADAL" clId="{323E011A-D261-294B-A9A8-335234AE4608}" dt="2024-04-12T15:29:22.083" v="23" actId="2696"/>
        <pc:sldMkLst>
          <pc:docMk/>
          <pc:sldMk cId="2302466444" sldId="371"/>
        </pc:sldMkLst>
      </pc:sldChg>
      <pc:sldChg chg="del">
        <pc:chgData name="Hugues De Lachevrotière" userId="95dad1ce-74a2-49bf-b00a-121de1599b2b" providerId="ADAL" clId="{323E011A-D261-294B-A9A8-335234AE4608}" dt="2024-04-12T15:29:21.155" v="18" actId="2696"/>
        <pc:sldMkLst>
          <pc:docMk/>
          <pc:sldMk cId="13616226" sldId="378"/>
        </pc:sldMkLst>
      </pc:sldChg>
      <pc:sldChg chg="del">
        <pc:chgData name="Hugues De Lachevrotière" userId="95dad1ce-74a2-49bf-b00a-121de1599b2b" providerId="ADAL" clId="{323E011A-D261-294B-A9A8-335234AE4608}" dt="2024-04-12T15:28:58.567" v="1" actId="2696"/>
        <pc:sldMkLst>
          <pc:docMk/>
          <pc:sldMk cId="3554177677" sldId="382"/>
        </pc:sldMkLst>
      </pc:sldChg>
      <pc:sldChg chg="del">
        <pc:chgData name="Hugues De Lachevrotière" userId="95dad1ce-74a2-49bf-b00a-121de1599b2b" providerId="ADAL" clId="{323E011A-D261-294B-A9A8-335234AE4608}" dt="2024-04-12T15:29:21.895" v="22" actId="2696"/>
        <pc:sldMkLst>
          <pc:docMk/>
          <pc:sldMk cId="1154866892" sldId="395"/>
        </pc:sldMkLst>
      </pc:sldChg>
      <pc:sldChg chg="del">
        <pc:chgData name="Hugues De Lachevrotière" userId="95dad1ce-74a2-49bf-b00a-121de1599b2b" providerId="ADAL" clId="{323E011A-D261-294B-A9A8-335234AE4608}" dt="2024-04-12T15:29:20.048" v="12" actId="2696"/>
        <pc:sldMkLst>
          <pc:docMk/>
          <pc:sldMk cId="933404771" sldId="399"/>
        </pc:sldMkLst>
      </pc:sldChg>
      <pc:sldChg chg="del">
        <pc:chgData name="Hugues De Lachevrotière" userId="95dad1ce-74a2-49bf-b00a-121de1599b2b" providerId="ADAL" clId="{323E011A-D261-294B-A9A8-335234AE4608}" dt="2024-04-12T15:29:18.353" v="7" actId="2696"/>
        <pc:sldMkLst>
          <pc:docMk/>
          <pc:sldMk cId="862821419" sldId="402"/>
        </pc:sldMkLst>
      </pc:sldChg>
      <pc:sldChg chg="del">
        <pc:chgData name="Hugues De Lachevrotière" userId="95dad1ce-74a2-49bf-b00a-121de1599b2b" providerId="ADAL" clId="{323E011A-D261-294B-A9A8-335234AE4608}" dt="2024-04-12T15:29:24.487" v="33" actId="2696"/>
        <pc:sldMkLst>
          <pc:docMk/>
          <pc:sldMk cId="2736326541" sldId="403"/>
        </pc:sldMkLst>
      </pc:sldChg>
      <pc:sldChg chg="del">
        <pc:chgData name="Hugues De Lachevrotière" userId="95dad1ce-74a2-49bf-b00a-121de1599b2b" providerId="ADAL" clId="{323E011A-D261-294B-A9A8-335234AE4608}" dt="2024-04-12T15:29:25.927" v="35" actId="2696"/>
        <pc:sldMkLst>
          <pc:docMk/>
          <pc:sldMk cId="2915315146" sldId="405"/>
        </pc:sldMkLst>
      </pc:sldChg>
      <pc:sldChg chg="del">
        <pc:chgData name="Hugues De Lachevrotière" userId="95dad1ce-74a2-49bf-b00a-121de1599b2b" providerId="ADAL" clId="{323E011A-D261-294B-A9A8-335234AE4608}" dt="2024-04-12T15:29:26.848" v="37" actId="2696"/>
        <pc:sldMkLst>
          <pc:docMk/>
          <pc:sldMk cId="594493978" sldId="407"/>
        </pc:sldMkLst>
      </pc:sldChg>
      <pc:sldChg chg="del">
        <pc:chgData name="Hugues De Lachevrotière" userId="95dad1ce-74a2-49bf-b00a-121de1599b2b" providerId="ADAL" clId="{323E011A-D261-294B-A9A8-335234AE4608}" dt="2024-04-12T15:29:25.445" v="34" actId="2696"/>
        <pc:sldMkLst>
          <pc:docMk/>
          <pc:sldMk cId="2701019340" sldId="408"/>
        </pc:sldMkLst>
      </pc:sldChg>
      <pc:sldChg chg="del">
        <pc:chgData name="Hugues De Lachevrotière" userId="95dad1ce-74a2-49bf-b00a-121de1599b2b" providerId="ADAL" clId="{323E011A-D261-294B-A9A8-335234AE4608}" dt="2024-04-12T15:29:26.315" v="36" actId="2696"/>
        <pc:sldMkLst>
          <pc:docMk/>
          <pc:sldMk cId="1914893186" sldId="409"/>
        </pc:sldMkLst>
      </pc:sldChg>
      <pc:sldChg chg="del">
        <pc:chgData name="Hugues De Lachevrotière" userId="95dad1ce-74a2-49bf-b00a-121de1599b2b" providerId="ADAL" clId="{323E011A-D261-294B-A9A8-335234AE4608}" dt="2024-04-12T15:29:21.703" v="21" actId="2696"/>
        <pc:sldMkLst>
          <pc:docMk/>
          <pc:sldMk cId="1208780453" sldId="413"/>
        </pc:sldMkLst>
      </pc:sldChg>
      <pc:sldChg chg="del">
        <pc:chgData name="Hugues De Lachevrotière" userId="95dad1ce-74a2-49bf-b00a-121de1599b2b" providerId="ADAL" clId="{323E011A-D261-294B-A9A8-335234AE4608}" dt="2024-04-12T15:29:23.886" v="32" actId="2696"/>
        <pc:sldMkLst>
          <pc:docMk/>
          <pc:sldMk cId="4045815797" sldId="414"/>
        </pc:sldMkLst>
      </pc:sldChg>
      <pc:sldChg chg="del">
        <pc:chgData name="Hugues De Lachevrotière" userId="95dad1ce-74a2-49bf-b00a-121de1599b2b" providerId="ADAL" clId="{323E011A-D261-294B-A9A8-335234AE4608}" dt="2024-04-12T15:29:21.507" v="20" actId="2696"/>
        <pc:sldMkLst>
          <pc:docMk/>
          <pc:sldMk cId="1413546027" sldId="419"/>
        </pc:sldMkLst>
      </pc:sldChg>
      <pc:sldChg chg="del">
        <pc:chgData name="Hugues De Lachevrotière" userId="95dad1ce-74a2-49bf-b00a-121de1599b2b" providerId="ADAL" clId="{323E011A-D261-294B-A9A8-335234AE4608}" dt="2024-04-12T15:29:17.828" v="6" actId="2696"/>
        <pc:sldMkLst>
          <pc:docMk/>
          <pc:sldMk cId="1918094832" sldId="429"/>
        </pc:sldMkLst>
      </pc:sldChg>
      <pc:sldChg chg="del">
        <pc:chgData name="Hugues De Lachevrotière" userId="95dad1ce-74a2-49bf-b00a-121de1599b2b" providerId="ADAL" clId="{323E011A-D261-294B-A9A8-335234AE4608}" dt="2024-04-12T15:28:57.365" v="0" actId="2696"/>
        <pc:sldMkLst>
          <pc:docMk/>
          <pc:sldMk cId="1075183234" sldId="432"/>
        </pc:sldMkLst>
      </pc:sldChg>
      <pc:sldChg chg="del">
        <pc:chgData name="Hugues De Lachevrotière" userId="95dad1ce-74a2-49bf-b00a-121de1599b2b" providerId="ADAL" clId="{323E011A-D261-294B-A9A8-335234AE4608}" dt="2024-04-12T15:29:16.474" v="5" actId="2696"/>
        <pc:sldMkLst>
          <pc:docMk/>
          <pc:sldMk cId="3196967725" sldId="433"/>
        </pc:sldMkLst>
      </pc:sldChg>
      <pc:sldChg chg="addSp delSp modSp mod">
        <pc:chgData name="Hugues De Lachevrotière" userId="95dad1ce-74a2-49bf-b00a-121de1599b2b" providerId="ADAL" clId="{323E011A-D261-294B-A9A8-335234AE4608}" dt="2024-04-12T15:35:04.436" v="41" actId="1076"/>
        <pc:sldMkLst>
          <pc:docMk/>
          <pc:sldMk cId="3045946877" sldId="436"/>
        </pc:sldMkLst>
        <pc:spChg chg="add del mod">
          <ac:chgData name="Hugues De Lachevrotière" userId="95dad1ce-74a2-49bf-b00a-121de1599b2b" providerId="ADAL" clId="{323E011A-D261-294B-A9A8-335234AE4608}" dt="2024-04-12T15:35:01.971" v="40" actId="478"/>
          <ac:spMkLst>
            <pc:docMk/>
            <pc:sldMk cId="3045946877" sldId="436"/>
            <ac:spMk id="5" creationId="{8D2608CD-D001-30AC-AADF-AEBAB13F86C8}"/>
          </ac:spMkLst>
        </pc:spChg>
        <pc:picChg chg="add del mod">
          <ac:chgData name="Hugues De Lachevrotière" userId="95dad1ce-74a2-49bf-b00a-121de1599b2b" providerId="ADAL" clId="{323E011A-D261-294B-A9A8-335234AE4608}" dt="2024-04-12T15:35:04.436" v="41" actId="1076"/>
          <ac:picMkLst>
            <pc:docMk/>
            <pc:sldMk cId="3045946877" sldId="436"/>
            <ac:picMk id="8" creationId="{C289F448-45D3-7245-C4AD-09779F241469}"/>
          </ac:picMkLst>
        </pc:picChg>
      </pc:sldChg>
      <pc:sldChg chg="del">
        <pc:chgData name="Hugues De Lachevrotière" userId="95dad1ce-74a2-49bf-b00a-121de1599b2b" providerId="ADAL" clId="{323E011A-D261-294B-A9A8-335234AE4608}" dt="2024-04-12T15:29:20.405" v="14" actId="2696"/>
        <pc:sldMkLst>
          <pc:docMk/>
          <pc:sldMk cId="1204751389" sldId="437"/>
        </pc:sldMkLst>
      </pc:sldChg>
      <pc:sldChg chg="del">
        <pc:chgData name="Hugues De Lachevrotière" userId="95dad1ce-74a2-49bf-b00a-121de1599b2b" providerId="ADAL" clId="{323E011A-D261-294B-A9A8-335234AE4608}" dt="2024-04-12T15:29:08.827" v="2" actId="2696"/>
        <pc:sldMkLst>
          <pc:docMk/>
          <pc:sldMk cId="3468421066" sldId="440"/>
        </pc:sldMkLst>
      </pc:sldChg>
      <pc:sldChg chg="del">
        <pc:chgData name="Hugues De Lachevrotière" userId="95dad1ce-74a2-49bf-b00a-121de1599b2b" providerId="ADAL" clId="{323E011A-D261-294B-A9A8-335234AE4608}" dt="2024-04-12T15:29:11.068" v="3" actId="2696"/>
        <pc:sldMkLst>
          <pc:docMk/>
          <pc:sldMk cId="680278864" sldId="441"/>
        </pc:sldMkLst>
      </pc:sldChg>
      <pc:sldChg chg="del">
        <pc:chgData name="Hugues De Lachevrotière" userId="95dad1ce-74a2-49bf-b00a-121de1599b2b" providerId="ADAL" clId="{323E011A-D261-294B-A9A8-335234AE4608}" dt="2024-04-12T15:29:13.233" v="4" actId="2696"/>
        <pc:sldMkLst>
          <pc:docMk/>
          <pc:sldMk cId="3181369050" sldId="442"/>
        </pc:sldMkLst>
      </pc:sldChg>
      <pc:sldChg chg="del">
        <pc:chgData name="Hugues De Lachevrotière" userId="95dad1ce-74a2-49bf-b00a-121de1599b2b" providerId="ADAL" clId="{323E011A-D261-294B-A9A8-335234AE4608}" dt="2024-04-12T15:29:19.285" v="10" actId="2696"/>
        <pc:sldMkLst>
          <pc:docMk/>
          <pc:sldMk cId="869788424" sldId="443"/>
        </pc:sldMkLst>
      </pc:sldChg>
      <pc:sldChg chg="del">
        <pc:chgData name="Hugues De Lachevrotière" userId="95dad1ce-74a2-49bf-b00a-121de1599b2b" providerId="ADAL" clId="{323E011A-D261-294B-A9A8-335234AE4608}" dt="2024-04-12T15:29:19.844" v="11" actId="2696"/>
        <pc:sldMkLst>
          <pc:docMk/>
          <pc:sldMk cId="843938144" sldId="444"/>
        </pc:sldMkLst>
      </pc:sldChg>
      <pc:sldChg chg="del">
        <pc:chgData name="Hugues De Lachevrotière" userId="95dad1ce-74a2-49bf-b00a-121de1599b2b" providerId="ADAL" clId="{323E011A-D261-294B-A9A8-335234AE4608}" dt="2024-04-12T15:29:23.178" v="29" actId="2696"/>
        <pc:sldMkLst>
          <pc:docMk/>
          <pc:sldMk cId="2971096693" sldId="445"/>
        </pc:sldMkLst>
      </pc:sldChg>
      <pc:sldChg chg="del">
        <pc:chgData name="Hugues De Lachevrotière" userId="95dad1ce-74a2-49bf-b00a-121de1599b2b" providerId="ADAL" clId="{323E011A-D261-294B-A9A8-335234AE4608}" dt="2024-04-12T15:29:23.347" v="30" actId="2696"/>
        <pc:sldMkLst>
          <pc:docMk/>
          <pc:sldMk cId="3057602937" sldId="447"/>
        </pc:sldMkLst>
      </pc:sldChg>
      <pc:sldChg chg="del">
        <pc:chgData name="Hugues De Lachevrotière" userId="95dad1ce-74a2-49bf-b00a-121de1599b2b" providerId="ADAL" clId="{323E011A-D261-294B-A9A8-335234AE4608}" dt="2024-04-12T15:29:23.521" v="31" actId="2696"/>
        <pc:sldMkLst>
          <pc:docMk/>
          <pc:sldMk cId="3167861706" sldId="448"/>
        </pc:sldMkLst>
      </pc:sldChg>
    </pc:docChg>
  </pc:docChgLst>
  <pc:docChgLst>
    <pc:chgData name="Hugues Delachevrotiere" userId="3ff96586-49f0-40cc-b7cf-a4ea49a4d477" providerId="ADAL" clId="{E8680BCC-F2E6-2C41-BB44-F58BB400A882}"/>
    <pc:docChg chg="modSld">
      <pc:chgData name="Hugues Delachevrotiere" userId="3ff96586-49f0-40cc-b7cf-a4ea49a4d477" providerId="ADAL" clId="{E8680BCC-F2E6-2C41-BB44-F58BB400A882}" dt="2024-05-23T15:06:09.922" v="3" actId="767"/>
      <pc:docMkLst>
        <pc:docMk/>
      </pc:docMkLst>
      <pc:sldChg chg="addSp delSp modSp mod">
        <pc:chgData name="Hugues Delachevrotiere" userId="3ff96586-49f0-40cc-b7cf-a4ea49a4d477" providerId="ADAL" clId="{E8680BCC-F2E6-2C41-BB44-F58BB400A882}" dt="2024-05-23T15:06:09.922" v="3" actId="767"/>
        <pc:sldMkLst>
          <pc:docMk/>
          <pc:sldMk cId="2445145574" sldId="431"/>
        </pc:sldMkLst>
        <pc:spChg chg="add del mod">
          <ac:chgData name="Hugues Delachevrotiere" userId="3ff96586-49f0-40cc-b7cf-a4ea49a4d477" providerId="ADAL" clId="{E8680BCC-F2E6-2C41-BB44-F58BB400A882}" dt="2024-05-23T15:05:39.313" v="2"/>
          <ac:spMkLst>
            <pc:docMk/>
            <pc:sldMk cId="2445145574" sldId="431"/>
            <ac:spMk id="2" creationId="{0D023525-DA57-7DC7-0D08-19020BDBB551}"/>
          </ac:spMkLst>
        </pc:spChg>
        <pc:spChg chg="add mod">
          <ac:chgData name="Hugues Delachevrotiere" userId="3ff96586-49f0-40cc-b7cf-a4ea49a4d477" providerId="ADAL" clId="{E8680BCC-F2E6-2C41-BB44-F58BB400A882}" dt="2024-05-23T15:06:09.922" v="3" actId="767"/>
          <ac:spMkLst>
            <pc:docMk/>
            <pc:sldMk cId="2445145574" sldId="431"/>
            <ac:spMk id="4" creationId="{64474A18-2B48-A67E-13DB-37CBCE3B7AE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E8B2CB-0CB8-47FA-9EAF-7C3297948292}" type="datetimeFigureOut">
              <a:rPr lang="fr-CA" smtClean="0"/>
              <a:t>2024-06-17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B8E14-3758-4E01-BA3B-D9F8C48CAD79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2015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emf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uverture ou cloture - vide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BEF4FA5-C64B-4F43-B74D-25835A129760}"/>
              </a:ext>
            </a:extLst>
          </p:cNvPr>
          <p:cNvSpPr/>
          <p:nvPr/>
        </p:nvSpPr>
        <p:spPr>
          <a:xfrm>
            <a:off x="0" y="0"/>
            <a:ext cx="5943600" cy="59436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412125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 1 - avec image - texte blanc - 01">
    <p:bg bwMode="ltGray"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19EE69F6-7C96-469F-B36B-70863BB21C79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333999" y="0"/>
            <a:ext cx="6858001" cy="6858000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100"/>
            </a:lvl1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09BF7F-9F4A-4208-B751-2066E34B52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399" y="3942608"/>
            <a:ext cx="3886200" cy="1371600"/>
          </a:xfrm>
        </p:spPr>
        <p:txBody>
          <a:bodyPr lIns="0" tIns="118872" rIns="0" bIns="0">
            <a:normAutofit/>
          </a:bodyPr>
          <a:lstStyle>
            <a:lvl1pPr marL="0" indent="0" algn="l">
              <a:spcBef>
                <a:spcPts val="600"/>
              </a:spcBef>
              <a:buNone/>
              <a:defRPr sz="1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Insérer du texte ici, au besoin</a:t>
            </a:r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391B7-CCE6-4540-A0C5-16C581737E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399" y="1033153"/>
            <a:ext cx="3886200" cy="2719449"/>
          </a:xfrm>
        </p:spPr>
        <p:txBody>
          <a:bodyPr lIns="0" tIns="0" rIns="0" bIns="0" anchor="t">
            <a:normAutofit/>
          </a:bodyPr>
          <a:lstStyle>
            <a:lvl1pPr algn="l">
              <a:defRPr sz="6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Insérer le titre de section ici</a:t>
            </a:r>
            <a:endParaRPr lang="fr-CA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F36EBE8D-F763-480E-A48F-BA589BCD0F0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14400" y="6356984"/>
            <a:ext cx="3886199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CA"/>
              <a:t>Faculté de médecine - Université de Montréal</a:t>
            </a:r>
            <a:endParaRPr lang="en-CA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1CAF3594-ECDE-4C6D-8D0B-D5A8C4A9E24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marL="200025"/>
            <a:fld id="{81D60167-4931-47E6-BA6A-407CBD079E47}" type="slidenum">
              <a:rPr lang="en-CA" smtClean="0"/>
              <a:pPr marL="200025"/>
              <a:t>‹n°›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5191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64">
          <p15:clr>
            <a:srgbClr val="FBAE40"/>
          </p15:clr>
        </p15:guide>
        <p15:guide id="3" orient="horz" pos="37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ercalaire 3 - sans image - texte blanc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FD25073B-D837-4A2F-8AD8-20AF9B85D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0918" y="6356350"/>
            <a:ext cx="410400" cy="365125"/>
          </a:xfrm>
        </p:spPr>
        <p:txBody>
          <a:bodyPr lIns="0" tIns="0" rIns="0" bIns="0" anchor="t"/>
          <a:lstStyle>
            <a:lvl1pPr algn="ctr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00025"/>
            <a:fld id="{81D60167-4931-47E6-BA6A-407CBD079E47}" type="slidenum">
              <a:rPr lang="en-CA" smtClean="0"/>
              <a:pPr marL="200025"/>
              <a:t>‹n°›</a:t>
            </a:fld>
            <a:endParaRPr lang="en-CA" dirty="0"/>
          </a:p>
        </p:txBody>
      </p:sp>
      <p:sp>
        <p:nvSpPr>
          <p:cNvPr id="9" name="Espace réservé du pied de page 4" hidden="1">
            <a:extLst>
              <a:ext uri="{FF2B5EF4-FFF2-40B4-BE49-F238E27FC236}">
                <a16:creationId xmlns:a16="http://schemas.microsoft.com/office/drawing/2014/main" id="{65A539F8-1B14-41F7-8B28-8EF84A836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6356350"/>
            <a:ext cx="2198359" cy="365125"/>
          </a:xfrm>
        </p:spPr>
        <p:txBody>
          <a:bodyPr lIns="0" tIns="0" rIns="0" bIns="0" anchor="t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/>
              <a:t>Université de Montréal</a:t>
            </a:r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9ABF8186-E553-46C8-981E-1EF51140EC50}"/>
              </a:ext>
            </a:extLst>
          </p:cNvPr>
          <p:cNvSpPr/>
          <p:nvPr/>
        </p:nvSpPr>
        <p:spPr>
          <a:xfrm>
            <a:off x="5334001" y="1"/>
            <a:ext cx="6858000" cy="6858000"/>
          </a:xfrm>
          <a:custGeom>
            <a:avLst/>
            <a:gdLst>
              <a:gd name="connsiteX0" fmla="*/ 0 w 5995851"/>
              <a:gd name="connsiteY0" fmla="*/ 0 h 5995851"/>
              <a:gd name="connsiteX1" fmla="*/ 5995851 w 5995851"/>
              <a:gd name="connsiteY1" fmla="*/ 0 h 5995851"/>
              <a:gd name="connsiteX2" fmla="*/ 5995851 w 5995851"/>
              <a:gd name="connsiteY2" fmla="*/ 2566851 h 5995851"/>
              <a:gd name="connsiteX3" fmla="*/ 2566851 w 5995851"/>
              <a:gd name="connsiteY3" fmla="*/ 2566851 h 5995851"/>
              <a:gd name="connsiteX4" fmla="*/ 2566851 w 5995851"/>
              <a:gd name="connsiteY4" fmla="*/ 5995851 h 5995851"/>
              <a:gd name="connsiteX5" fmla="*/ 0 w 5995851"/>
              <a:gd name="connsiteY5" fmla="*/ 5995851 h 5995851"/>
              <a:gd name="connsiteX6" fmla="*/ 0 w 5995851"/>
              <a:gd name="connsiteY6" fmla="*/ 0 h 599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851" h="5995851">
                <a:moveTo>
                  <a:pt x="0" y="0"/>
                </a:moveTo>
                <a:lnTo>
                  <a:pt x="5995851" y="0"/>
                </a:lnTo>
                <a:lnTo>
                  <a:pt x="5995851" y="2566851"/>
                </a:lnTo>
                <a:lnTo>
                  <a:pt x="2566851" y="2566851"/>
                </a:lnTo>
                <a:lnTo>
                  <a:pt x="2566851" y="5995851"/>
                </a:lnTo>
                <a:lnTo>
                  <a:pt x="0" y="599585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090CFF3D-2185-49CF-934B-C22839967D95}"/>
              </a:ext>
            </a:extLst>
          </p:cNvPr>
          <p:cNvSpPr>
            <a:spLocks noChangeAspect="1"/>
          </p:cNvSpPr>
          <p:nvPr/>
        </p:nvSpPr>
        <p:spPr>
          <a:xfrm>
            <a:off x="8239125" y="2905125"/>
            <a:ext cx="3952875" cy="3952875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1730828 h 3429000"/>
              <a:gd name="connsiteX3" fmla="*/ 1730828 w 3429000"/>
              <a:gd name="connsiteY3" fmla="*/ 1730828 h 3429000"/>
              <a:gd name="connsiteX4" fmla="*/ 1730828 w 3429000"/>
              <a:gd name="connsiteY4" fmla="*/ 3429000 h 3429000"/>
              <a:gd name="connsiteX5" fmla="*/ 0 w 3429000"/>
              <a:gd name="connsiteY5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1730828"/>
                </a:lnTo>
                <a:lnTo>
                  <a:pt x="1730828" y="1730828"/>
                </a:lnTo>
                <a:lnTo>
                  <a:pt x="1730828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09BF7F-9F4A-4208-B751-2066E34B52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3942608"/>
            <a:ext cx="3886200" cy="1371600"/>
          </a:xfrm>
        </p:spPr>
        <p:txBody>
          <a:bodyPr lIns="0" tIns="118872" rIns="0" bIns="0">
            <a:normAutofit/>
          </a:bodyPr>
          <a:lstStyle>
            <a:lvl1pPr marL="0" indent="0" algn="l">
              <a:spcBef>
                <a:spcPts val="600"/>
              </a:spcBef>
              <a:buNone/>
              <a:defRPr sz="1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/>
              <a:t>Insérer du texte ici, au besoin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391B7-CCE6-4540-A0C5-16C581737E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033272"/>
            <a:ext cx="3886200" cy="2838202"/>
          </a:xfrm>
        </p:spPr>
        <p:txBody>
          <a:bodyPr lIns="0" tIns="0" rIns="0" bIns="0" anchor="t">
            <a:normAutofit/>
          </a:bodyPr>
          <a:lstStyle>
            <a:lvl1pPr algn="l">
              <a:defRPr sz="6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Insérer le titre de la section ici</a:t>
            </a:r>
            <a:endParaRPr lang="fr-CA" dirty="0"/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AEC6547C-112A-4706-BE31-082B02C64715}"/>
              </a:ext>
            </a:extLst>
          </p:cNvPr>
          <p:cNvSpPr/>
          <p:nvPr userDrawn="1"/>
        </p:nvSpPr>
        <p:spPr>
          <a:xfrm>
            <a:off x="5334001" y="1"/>
            <a:ext cx="6858000" cy="6858000"/>
          </a:xfrm>
          <a:custGeom>
            <a:avLst/>
            <a:gdLst>
              <a:gd name="connsiteX0" fmla="*/ 0 w 5995851"/>
              <a:gd name="connsiteY0" fmla="*/ 0 h 5995851"/>
              <a:gd name="connsiteX1" fmla="*/ 5995851 w 5995851"/>
              <a:gd name="connsiteY1" fmla="*/ 0 h 5995851"/>
              <a:gd name="connsiteX2" fmla="*/ 5995851 w 5995851"/>
              <a:gd name="connsiteY2" fmla="*/ 2566851 h 5995851"/>
              <a:gd name="connsiteX3" fmla="*/ 2566851 w 5995851"/>
              <a:gd name="connsiteY3" fmla="*/ 2566851 h 5995851"/>
              <a:gd name="connsiteX4" fmla="*/ 2566851 w 5995851"/>
              <a:gd name="connsiteY4" fmla="*/ 5995851 h 5995851"/>
              <a:gd name="connsiteX5" fmla="*/ 0 w 5995851"/>
              <a:gd name="connsiteY5" fmla="*/ 5995851 h 5995851"/>
              <a:gd name="connsiteX6" fmla="*/ 0 w 5995851"/>
              <a:gd name="connsiteY6" fmla="*/ 0 h 599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851" h="5995851">
                <a:moveTo>
                  <a:pt x="0" y="0"/>
                </a:moveTo>
                <a:lnTo>
                  <a:pt x="5995851" y="0"/>
                </a:lnTo>
                <a:lnTo>
                  <a:pt x="5995851" y="2566851"/>
                </a:lnTo>
                <a:lnTo>
                  <a:pt x="2566851" y="2566851"/>
                </a:lnTo>
                <a:lnTo>
                  <a:pt x="2566851" y="5995851"/>
                </a:lnTo>
                <a:lnTo>
                  <a:pt x="0" y="59958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>
              <a:solidFill>
                <a:schemeClr val="tx1"/>
              </a:solidFill>
            </a:endParaRPr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D037A583-4D6A-486F-8F1B-FD44F0BA39E8}"/>
              </a:ext>
            </a:extLst>
          </p:cNvPr>
          <p:cNvSpPr>
            <a:spLocks noChangeAspect="1"/>
          </p:cNvSpPr>
          <p:nvPr userDrawn="1"/>
        </p:nvSpPr>
        <p:spPr>
          <a:xfrm>
            <a:off x="8239125" y="2905125"/>
            <a:ext cx="3952875" cy="3952875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1730828 h 3429000"/>
              <a:gd name="connsiteX3" fmla="*/ 1730828 w 3429000"/>
              <a:gd name="connsiteY3" fmla="*/ 1730828 h 3429000"/>
              <a:gd name="connsiteX4" fmla="*/ 1730828 w 3429000"/>
              <a:gd name="connsiteY4" fmla="*/ 3429000 h 3429000"/>
              <a:gd name="connsiteX5" fmla="*/ 0 w 3429000"/>
              <a:gd name="connsiteY5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1730828"/>
                </a:lnTo>
                <a:lnTo>
                  <a:pt x="1730828" y="1730828"/>
                </a:lnTo>
                <a:lnTo>
                  <a:pt x="1730828" y="3429000"/>
                </a:lnTo>
                <a:lnTo>
                  <a:pt x="0" y="3429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/>
          </a:p>
        </p:txBody>
      </p:sp>
      <p:pic>
        <p:nvPicPr>
          <p:cNvPr id="13" name="Image 12" hidden="1">
            <a:extLst>
              <a:ext uri="{FF2B5EF4-FFF2-40B4-BE49-F238E27FC236}">
                <a16:creationId xmlns:a16="http://schemas.microsoft.com/office/drawing/2014/main" id="{03654ED4-2D1D-4158-BEC4-B525D0EA67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8130" y="5268426"/>
            <a:ext cx="1324691" cy="1317008"/>
          </a:xfrm>
          <a:prstGeom prst="rect">
            <a:avLst/>
          </a:prstGeom>
        </p:spPr>
      </p:pic>
      <p:sp>
        <p:nvSpPr>
          <p:cNvPr id="4" name="Espace réservé du pied de page 6">
            <a:extLst>
              <a:ext uri="{FF2B5EF4-FFF2-40B4-BE49-F238E27FC236}">
                <a16:creationId xmlns:a16="http://schemas.microsoft.com/office/drawing/2014/main" id="{DC08BEE4-0F21-B59B-F8FE-AFA9E52B4564}"/>
              </a:ext>
            </a:extLst>
          </p:cNvPr>
          <p:cNvSpPr txBox="1">
            <a:spLocks/>
          </p:cNvSpPr>
          <p:nvPr userDrawn="1"/>
        </p:nvSpPr>
        <p:spPr>
          <a:xfrm>
            <a:off x="914400" y="6356984"/>
            <a:ext cx="3886199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r-FR"/>
            </a:defPPr>
            <a:lvl1pPr marL="0" indent="0" algn="l" defTabSz="914400" rtl="0" eaLnBrk="1" latinLnBrk="0" hangingPunct="1">
              <a:defRPr lang="fr-CA" sz="1000" kern="1200" spc="-5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>
                <a:solidFill>
                  <a:schemeClr val="accent1"/>
                </a:solidFill>
              </a:rPr>
              <a:t>Faculté de médecine - Université de Montréal</a:t>
            </a:r>
            <a:endParaRPr lang="en-CA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638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64">
          <p15:clr>
            <a:srgbClr val="FBAE40"/>
          </p15:clr>
        </p15:guide>
        <p15:guide id="3" orient="horz" pos="374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1 - avec image - texte foncé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19EE69F6-7C96-469F-B36B-70863BB21C79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5333999" y="0"/>
            <a:ext cx="6858001" cy="6858000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100"/>
            </a:lvl1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09BF7F-9F4A-4208-B751-2066E34B52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399" y="3942608"/>
            <a:ext cx="3886200" cy="1371600"/>
          </a:xfrm>
        </p:spPr>
        <p:txBody>
          <a:bodyPr lIns="0" tIns="118872" rIns="0" bIns="0">
            <a:normAutofit/>
          </a:bodyPr>
          <a:lstStyle>
            <a:lvl1pPr marL="0" indent="0" algn="l">
              <a:spcBef>
                <a:spcPts val="600"/>
              </a:spcBef>
              <a:buNone/>
              <a:defRPr sz="1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Insérer du texte ici, au besoin</a:t>
            </a:r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391B7-CCE6-4540-A0C5-16C581737E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399" y="1033153"/>
            <a:ext cx="3886200" cy="2719449"/>
          </a:xfrm>
        </p:spPr>
        <p:txBody>
          <a:bodyPr lIns="0" tIns="0" rIns="0" bIns="0" anchor="t">
            <a:normAutofit/>
          </a:bodyPr>
          <a:lstStyle>
            <a:lvl1pPr algn="l">
              <a:defRPr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 dirty="0"/>
              <a:t>Insérer le titre de section ici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0F1F607-7D03-4298-8166-EF60DD4D836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14400" y="6356984"/>
            <a:ext cx="3886199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CA" dirty="0"/>
              <a:t>Faculté de médecine - Université de Montréal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FC827F3-5E19-4B97-B957-C91FE3EFE28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661810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64">
          <p15:clr>
            <a:srgbClr val="FBAE40"/>
          </p15:clr>
        </p15:guide>
        <p15:guide id="3" orient="horz" pos="374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calaire 2 - avec image - texte blanc - 02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 : forme 6">
            <a:extLst>
              <a:ext uri="{FF2B5EF4-FFF2-40B4-BE49-F238E27FC236}">
                <a16:creationId xmlns:a16="http://schemas.microsoft.com/office/drawing/2014/main" id="{79BA03E6-13EA-40C5-9BD2-AE643739F9CD}"/>
              </a:ext>
            </a:extLst>
          </p:cNvPr>
          <p:cNvSpPr>
            <a:spLocks noChangeAspect="1"/>
          </p:cNvSpPr>
          <p:nvPr/>
        </p:nvSpPr>
        <p:spPr>
          <a:xfrm>
            <a:off x="6248400" y="914400"/>
            <a:ext cx="5943600" cy="59436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1463040 h 3429000"/>
              <a:gd name="connsiteX3" fmla="*/ 1463040 w 3429000"/>
              <a:gd name="connsiteY3" fmla="*/ 1463040 h 3429000"/>
              <a:gd name="connsiteX4" fmla="*/ 1463040 w 3429000"/>
              <a:gd name="connsiteY4" fmla="*/ 3429000 h 3429000"/>
              <a:gd name="connsiteX5" fmla="*/ 0 w 3429000"/>
              <a:gd name="connsiteY5" fmla="*/ 3429000 h 3429000"/>
              <a:gd name="connsiteX6" fmla="*/ 0 w 3429000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1463040"/>
                </a:lnTo>
                <a:lnTo>
                  <a:pt x="1463040" y="1463040"/>
                </a:lnTo>
                <a:lnTo>
                  <a:pt x="146304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9873438-395A-4E89-BB82-A3F70EF5A57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914400" y="6356984"/>
            <a:ext cx="46316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CA"/>
              <a:t>Faculté de médecine - Université de Montréal</a:t>
            </a:r>
            <a:endParaRPr lang="en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D46CD2C-2234-4CB1-A059-A975BFC1A1C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200025"/>
            <a:fld id="{81D60167-4931-47E6-BA6A-407CBD079E47}" type="slidenum">
              <a:rPr lang="en-CA" smtClean="0"/>
              <a:pPr marL="200025"/>
              <a:t>‹n°›</a:t>
            </a:fld>
            <a:endParaRPr lang="en-CA" dirty="0"/>
          </a:p>
        </p:txBody>
      </p:sp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19EE69F6-7C96-469F-B36B-70863BB21C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03994" y="2169994"/>
            <a:ext cx="4688006" cy="4688006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100"/>
            </a:lvl1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09BF7F-9F4A-4208-B751-2066E34B525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14400" y="3942608"/>
            <a:ext cx="4631600" cy="1371600"/>
          </a:xfrm>
        </p:spPr>
        <p:txBody>
          <a:bodyPr lIns="0" tIns="118872" rIns="0" bIns="0">
            <a:normAutofit/>
          </a:bodyPr>
          <a:lstStyle>
            <a:lvl1pPr marL="0" indent="0" algn="l">
              <a:spcBef>
                <a:spcPts val="600"/>
              </a:spcBef>
              <a:buNone/>
              <a:defRPr sz="1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 dirty="0"/>
              <a:t>Insérer du texte ici, au besoin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391B7-CCE6-4540-A0C5-16C581737E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0" y="1033272"/>
            <a:ext cx="4631600" cy="2838202"/>
          </a:xfrm>
        </p:spPr>
        <p:txBody>
          <a:bodyPr lIns="0" tIns="0" rIns="0" bIns="0" anchor="t">
            <a:normAutofit/>
          </a:bodyPr>
          <a:lstStyle>
            <a:lvl1pPr algn="l">
              <a:defRPr sz="6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/>
              <a:t>Insérer le titre de section ici</a:t>
            </a:r>
            <a:endParaRPr lang="fr-CA" dirty="0"/>
          </a:p>
        </p:txBody>
      </p:sp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E2400F2B-787D-469C-9D40-9079201F0489}"/>
              </a:ext>
            </a:extLst>
          </p:cNvPr>
          <p:cNvSpPr>
            <a:spLocks noChangeAspect="1"/>
          </p:cNvSpPr>
          <p:nvPr userDrawn="1"/>
        </p:nvSpPr>
        <p:spPr>
          <a:xfrm>
            <a:off x="6248400" y="914400"/>
            <a:ext cx="5943600" cy="5943600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1463040 h 3429000"/>
              <a:gd name="connsiteX3" fmla="*/ 1463040 w 3429000"/>
              <a:gd name="connsiteY3" fmla="*/ 1463040 h 3429000"/>
              <a:gd name="connsiteX4" fmla="*/ 1463040 w 3429000"/>
              <a:gd name="connsiteY4" fmla="*/ 3429000 h 3429000"/>
              <a:gd name="connsiteX5" fmla="*/ 0 w 3429000"/>
              <a:gd name="connsiteY5" fmla="*/ 3429000 h 3429000"/>
              <a:gd name="connsiteX6" fmla="*/ 0 w 3429000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1463040"/>
                </a:lnTo>
                <a:lnTo>
                  <a:pt x="1463040" y="1463040"/>
                </a:lnTo>
                <a:lnTo>
                  <a:pt x="1463040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20034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64">
          <p15:clr>
            <a:srgbClr val="FBAE40"/>
          </p15:clr>
        </p15:guide>
        <p15:guide id="3" orient="horz" pos="374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Contenu - 1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ED75104-D63D-41EC-AB37-DB2D145C2B6C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9649326" y="6356350"/>
            <a:ext cx="1780674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39127E-F6A2-4969-A071-47D63AFB405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fr-CA" dirty="0"/>
              <a:t>Faculté de médecine - Université de Montréal</a:t>
            </a:r>
          </a:p>
          <a:p>
            <a:endParaRPr lang="fr-CA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ABDD7D-8BCB-40FF-A16F-3BEE20511D7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10" name="Espace réservé du contenu - colonne gauche">
            <a:extLst>
              <a:ext uri="{FF2B5EF4-FFF2-40B4-BE49-F238E27FC236}">
                <a16:creationId xmlns:a16="http://schemas.microsoft.com/office/drawing/2014/main" id="{66E8FCCD-DB32-4577-97E1-0197C58C2FAF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914398" y="2141621"/>
            <a:ext cx="10058400" cy="3984859"/>
          </a:xfrm>
        </p:spPr>
        <p:txBody>
          <a:bodyPr/>
          <a:lstStyle>
            <a:lvl1pPr>
              <a:spcBef>
                <a:spcPts val="600"/>
              </a:spcBef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 sz="1600"/>
            </a:lvl2pPr>
            <a:lvl3pPr marL="228600" indent="-228600">
              <a:buSzPct val="100000"/>
              <a:buFont typeface="Arial" panose="020B0604020202020204" pitchFamily="34" charset="0"/>
              <a:buChar char="•"/>
              <a:defRPr sz="1600"/>
            </a:lvl3pPr>
            <a:lvl4pPr marL="457200" indent="-228600">
              <a:spcAft>
                <a:spcPts val="500"/>
              </a:spcAft>
              <a:buSzPct val="100000"/>
              <a:buFont typeface="Symbol" panose="05050102010706020507" pitchFamily="18" charset="2"/>
              <a:buChar char=""/>
              <a:defRPr lang="fr-F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dirty="0"/>
              <a:t>Insérer le texte ici. Utiliser la commande « Augmenter le niveau de liste » pour passer d’un niveau à l’autre. </a:t>
            </a:r>
            <a:br>
              <a:rPr lang="fr-FR" dirty="0"/>
            </a:br>
            <a:r>
              <a:rPr lang="fr-FR" dirty="0"/>
              <a:t>Niveau 1 = titre de paragraphe : </a:t>
            </a:r>
            <a:r>
              <a:rPr lang="fr-FR" dirty="0" err="1"/>
              <a:t>arial</a:t>
            </a:r>
            <a:r>
              <a:rPr lang="fr-FR" dirty="0"/>
              <a:t> gras, couleur accent.</a:t>
            </a:r>
            <a:br>
              <a:rPr lang="fr-FR" dirty="0"/>
            </a:br>
            <a:r>
              <a:rPr lang="fr-FR" dirty="0"/>
              <a:t>Niveau 2 = texte de paragraphe: </a:t>
            </a:r>
            <a:r>
              <a:rPr lang="fr-FR" dirty="0" err="1"/>
              <a:t>arial</a:t>
            </a:r>
            <a:r>
              <a:rPr lang="fr-FR" dirty="0"/>
              <a:t>, couleur automatique foncée.</a:t>
            </a:r>
            <a:br>
              <a:rPr lang="fr-FR" dirty="0"/>
            </a:br>
            <a:r>
              <a:rPr lang="fr-FR" dirty="0"/>
              <a:t>Niveau 3 et 4 = listes à puce.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22" name="Espace réservé du texte  - fil d'Ariane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397" y="274320"/>
            <a:ext cx="4421877" cy="410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rgbClr val="006CB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FontTx/>
              <a:buNone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 titre de la section)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083E2638-0907-4296-A837-AA3E16D5BF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59536"/>
            <a:ext cx="7338060" cy="1197864"/>
          </a:xfrm>
        </p:spPr>
        <p:txBody>
          <a:bodyPr/>
          <a:lstStyle>
            <a:lvl1pPr>
              <a:defRPr sz="4400"/>
            </a:lvl1pPr>
          </a:lstStyle>
          <a:p>
            <a:r>
              <a:rPr lang="fr-FR" dirty="0"/>
              <a:t>Insérer le titre ici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635539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/ Contenu - 1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ED75104-D63D-41EC-AB37-DB2D145C2B6C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9649326" y="6356350"/>
            <a:ext cx="1780674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39127E-F6A2-4969-A071-47D63AFB405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fr-CA" dirty="0"/>
              <a:t>Faculté de médecine - Université de Montréal</a:t>
            </a:r>
          </a:p>
          <a:p>
            <a:endParaRPr lang="fr-CA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ABDD7D-8BCB-40FF-A16F-3BEE20511D7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10" name="Espace réservé du contenu - colonne gauche">
            <a:extLst>
              <a:ext uri="{FF2B5EF4-FFF2-40B4-BE49-F238E27FC236}">
                <a16:creationId xmlns:a16="http://schemas.microsoft.com/office/drawing/2014/main" id="{66E8FCCD-DB32-4577-97E1-0197C58C2FAF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914398" y="2141621"/>
            <a:ext cx="10058400" cy="3984859"/>
          </a:xfrm>
        </p:spPr>
        <p:txBody>
          <a:bodyPr/>
          <a:lstStyle>
            <a:lvl1pPr>
              <a:spcBef>
                <a:spcPts val="600"/>
              </a:spcBef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sz="1600"/>
            </a:lvl2pPr>
            <a:lvl3pPr marL="228600" indent="-228600">
              <a:buSzPct val="100000"/>
              <a:buFont typeface="Arial" panose="020B0604020202020204" pitchFamily="34" charset="0"/>
              <a:buChar char="•"/>
              <a:defRPr sz="1600"/>
            </a:lvl3pPr>
            <a:lvl4pPr marL="457200" indent="-228600">
              <a:spcAft>
                <a:spcPts val="500"/>
              </a:spcAft>
              <a:buSzPct val="100000"/>
              <a:buFont typeface="Symbol" panose="05050102010706020507" pitchFamily="18" charset="2"/>
              <a:buChar char=""/>
              <a:defRPr lang="fr-F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FR" dirty="0"/>
              <a:t>Insérer le texte ici. Utiliser la commande « Augmenter le niveau de liste » pour passer d’un niveau à l’autre. </a:t>
            </a:r>
            <a:br>
              <a:rPr lang="fr-FR" dirty="0"/>
            </a:br>
            <a:r>
              <a:rPr lang="fr-FR" dirty="0"/>
              <a:t>Niveau 1 = titre de paragraphe : </a:t>
            </a:r>
            <a:r>
              <a:rPr lang="fr-FR" dirty="0" err="1"/>
              <a:t>arial</a:t>
            </a:r>
            <a:r>
              <a:rPr lang="fr-FR" dirty="0"/>
              <a:t> gras, couleur accent.</a:t>
            </a:r>
            <a:br>
              <a:rPr lang="fr-FR" dirty="0"/>
            </a:br>
            <a:r>
              <a:rPr lang="fr-FR" dirty="0"/>
              <a:t>Niveau 2 = texte de paragraphe: </a:t>
            </a:r>
            <a:r>
              <a:rPr lang="fr-FR" dirty="0" err="1"/>
              <a:t>arial</a:t>
            </a:r>
            <a:r>
              <a:rPr lang="fr-FR" dirty="0"/>
              <a:t>, couleur automatique foncée.</a:t>
            </a:r>
            <a:br>
              <a:rPr lang="fr-FR" dirty="0"/>
            </a:br>
            <a:r>
              <a:rPr lang="fr-FR" dirty="0"/>
              <a:t>Niveau 3 et 4 = listes à puce.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22" name="Espace réservé du texte  - fil d'Ariane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397" y="274320"/>
            <a:ext cx="4421877" cy="410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rgbClr val="006CB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FontTx/>
              <a:buNone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 titre de la section)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083E2638-0907-4296-A837-AA3E16D5BF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59536"/>
            <a:ext cx="7338060" cy="1197864"/>
          </a:xfrm>
        </p:spPr>
        <p:txBody>
          <a:bodyPr/>
          <a:lstStyle>
            <a:lvl1pPr>
              <a:defRPr sz="4400" b="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Insérer le titre ici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14719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Contenu avec im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39127E-F6A2-4969-A071-47D63AFB405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914401" y="6356984"/>
            <a:ext cx="5303520" cy="365125"/>
          </a:xfrm>
        </p:spPr>
        <p:txBody>
          <a:bodyPr/>
          <a:lstStyle/>
          <a:p>
            <a:r>
              <a:rPr lang="fr-CA" dirty="0"/>
              <a:t>Faculté de médecine - Université de Montréal</a:t>
            </a:r>
          </a:p>
          <a:p>
            <a:endParaRPr lang="fr-CA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ABDD7D-8BCB-40FF-A16F-3BEE20511D7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10" name="Espace réservé du contenu - colonne gauche">
            <a:extLst>
              <a:ext uri="{FF2B5EF4-FFF2-40B4-BE49-F238E27FC236}">
                <a16:creationId xmlns:a16="http://schemas.microsoft.com/office/drawing/2014/main" id="{66E8FCCD-DB32-4577-97E1-0197C58C2FAF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914399" y="2141621"/>
            <a:ext cx="5303520" cy="3984859"/>
          </a:xfrm>
        </p:spPr>
        <p:txBody>
          <a:bodyPr/>
          <a:lstStyle>
            <a:lvl1pPr>
              <a:spcBef>
                <a:spcPts val="600"/>
              </a:spcBef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 sz="1600">
                <a:solidFill>
                  <a:schemeClr val="accent1"/>
                </a:solidFill>
              </a:defRPr>
            </a:lvl2pPr>
            <a:lvl3pPr marL="228600" indent="-228600">
              <a:buSzPct val="100000"/>
              <a:buFont typeface="Wingdings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457200" indent="-228600">
              <a:spcAft>
                <a:spcPts val="500"/>
              </a:spcAft>
              <a:buSzPct val="100000"/>
              <a:buFont typeface="Symbol" panose="05050102010706020507" pitchFamily="18" charset="2"/>
              <a:buChar char="-"/>
              <a:defRPr lang="fr-FR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CA" dirty="0"/>
              <a:t>Insérer le texte ici. Utiliser la commande « Augmenter le niveau de liste » pour passer d’un niveau à l’autre. </a:t>
            </a:r>
            <a:br>
              <a:rPr lang="fr-CA" dirty="0"/>
            </a:br>
            <a:r>
              <a:rPr lang="fr-CA" dirty="0"/>
              <a:t>Niveau 1 = titre de paragraphe : </a:t>
            </a:r>
            <a:r>
              <a:rPr lang="fr-CA" dirty="0" err="1"/>
              <a:t>arial</a:t>
            </a:r>
            <a:r>
              <a:rPr lang="fr-CA" dirty="0"/>
              <a:t> gras, couleur accent.</a:t>
            </a:r>
            <a:br>
              <a:rPr lang="fr-CA" dirty="0"/>
            </a:br>
            <a:r>
              <a:rPr lang="fr-CA" dirty="0"/>
              <a:t>Niveau 2 = texte de paragraphe: </a:t>
            </a:r>
            <a:r>
              <a:rPr lang="fr-CA" dirty="0" err="1"/>
              <a:t>arial</a:t>
            </a:r>
            <a:r>
              <a:rPr lang="fr-CA" dirty="0"/>
              <a:t>, couleur automatique foncée.</a:t>
            </a:r>
            <a:br>
              <a:rPr lang="fr-CA" dirty="0"/>
            </a:br>
            <a:r>
              <a:rPr lang="fr-CA" dirty="0"/>
              <a:t>Niveau 3 et 4 = listes à puce.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278" name="Forme libre : forme 277">
            <a:extLst>
              <a:ext uri="{FF2B5EF4-FFF2-40B4-BE49-F238E27FC236}">
                <a16:creationId xmlns:a16="http://schemas.microsoft.com/office/drawing/2014/main" id="{04668A44-55CC-452B-9B58-8893C7A3B63B}"/>
              </a:ext>
            </a:extLst>
          </p:cNvPr>
          <p:cNvSpPr>
            <a:spLocks noChangeAspect="1"/>
          </p:cNvSpPr>
          <p:nvPr/>
        </p:nvSpPr>
        <p:spPr>
          <a:xfrm>
            <a:off x="7848600" y="2514600"/>
            <a:ext cx="4343400" cy="4343400"/>
          </a:xfrm>
          <a:custGeom>
            <a:avLst/>
            <a:gdLst>
              <a:gd name="connsiteX0" fmla="*/ 0 w 5995851"/>
              <a:gd name="connsiteY0" fmla="*/ 0 h 5995851"/>
              <a:gd name="connsiteX1" fmla="*/ 5995851 w 5995851"/>
              <a:gd name="connsiteY1" fmla="*/ 0 h 5995851"/>
              <a:gd name="connsiteX2" fmla="*/ 5995851 w 5995851"/>
              <a:gd name="connsiteY2" fmla="*/ 2566851 h 5995851"/>
              <a:gd name="connsiteX3" fmla="*/ 2566851 w 5995851"/>
              <a:gd name="connsiteY3" fmla="*/ 2566851 h 5995851"/>
              <a:gd name="connsiteX4" fmla="*/ 2566851 w 5995851"/>
              <a:gd name="connsiteY4" fmla="*/ 5995851 h 5995851"/>
              <a:gd name="connsiteX5" fmla="*/ 0 w 5995851"/>
              <a:gd name="connsiteY5" fmla="*/ 5995851 h 5995851"/>
              <a:gd name="connsiteX6" fmla="*/ 0 w 5995851"/>
              <a:gd name="connsiteY6" fmla="*/ 0 h 599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851" h="5995851">
                <a:moveTo>
                  <a:pt x="0" y="0"/>
                </a:moveTo>
                <a:lnTo>
                  <a:pt x="5995851" y="0"/>
                </a:lnTo>
                <a:lnTo>
                  <a:pt x="5995851" y="2566851"/>
                </a:lnTo>
                <a:lnTo>
                  <a:pt x="2566851" y="2566851"/>
                </a:lnTo>
                <a:lnTo>
                  <a:pt x="2566851" y="5995851"/>
                </a:lnTo>
                <a:lnTo>
                  <a:pt x="0" y="5995851"/>
                </a:lnTo>
                <a:lnTo>
                  <a:pt x="0" y="0"/>
                </a:lnTo>
                <a:close/>
              </a:path>
            </a:pathLst>
          </a:custGeom>
          <a:solidFill>
            <a:srgbClr val="FDE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/>
          </a:p>
        </p:txBody>
      </p:sp>
      <p:sp>
        <p:nvSpPr>
          <p:cNvPr id="279" name="Espace réservé pour une image">
            <a:extLst>
              <a:ext uri="{FF2B5EF4-FFF2-40B4-BE49-F238E27FC236}">
                <a16:creationId xmlns:a16="http://schemas.microsoft.com/office/drawing/2014/main" id="{3E545320-796C-4FF5-B959-9D05E1F4DB7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763000" y="3429000"/>
            <a:ext cx="3429000" cy="34290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fr-CA" dirty="0"/>
              <a:t>Insérer image si désiré</a:t>
            </a:r>
          </a:p>
        </p:txBody>
      </p:sp>
      <p:sp>
        <p:nvSpPr>
          <p:cNvPr id="12" name="Titre">
            <a:extLst>
              <a:ext uri="{FF2B5EF4-FFF2-40B4-BE49-F238E27FC236}">
                <a16:creationId xmlns:a16="http://schemas.microsoft.com/office/drawing/2014/main" id="{083E2638-0907-4296-A837-AA3E16D5BF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59536"/>
            <a:ext cx="8645236" cy="832104"/>
          </a:xfrm>
        </p:spPr>
        <p:txBody>
          <a:bodyPr/>
          <a:lstStyle>
            <a:lvl1pPr>
              <a:defRPr sz="4400"/>
            </a:lvl1pPr>
          </a:lstStyle>
          <a:p>
            <a:r>
              <a:rPr lang="fr-FR" dirty="0"/>
              <a:t>Insérer le titre ici</a:t>
            </a:r>
            <a:endParaRPr lang="fr-CA" dirty="0"/>
          </a:p>
        </p:txBody>
      </p:sp>
      <p:sp>
        <p:nvSpPr>
          <p:cNvPr id="22" name="Espace réservé du texte  - fil d'Ariane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397" y="274320"/>
            <a:ext cx="4421877" cy="410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rgbClr val="006CB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FontTx/>
              <a:buNone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 titre de la section)</a:t>
            </a:r>
          </a:p>
        </p:txBody>
      </p:sp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AF217C41-D098-416B-9909-2682CBFE30CE}"/>
              </a:ext>
            </a:extLst>
          </p:cNvPr>
          <p:cNvSpPr>
            <a:spLocks noChangeAspect="1"/>
          </p:cNvSpPr>
          <p:nvPr userDrawn="1"/>
        </p:nvSpPr>
        <p:spPr>
          <a:xfrm>
            <a:off x="7848600" y="2514600"/>
            <a:ext cx="4343400" cy="4343400"/>
          </a:xfrm>
          <a:custGeom>
            <a:avLst/>
            <a:gdLst>
              <a:gd name="connsiteX0" fmla="*/ 0 w 5995851"/>
              <a:gd name="connsiteY0" fmla="*/ 0 h 5995851"/>
              <a:gd name="connsiteX1" fmla="*/ 5995851 w 5995851"/>
              <a:gd name="connsiteY1" fmla="*/ 0 h 5995851"/>
              <a:gd name="connsiteX2" fmla="*/ 5995851 w 5995851"/>
              <a:gd name="connsiteY2" fmla="*/ 2566851 h 5995851"/>
              <a:gd name="connsiteX3" fmla="*/ 2566851 w 5995851"/>
              <a:gd name="connsiteY3" fmla="*/ 2566851 h 5995851"/>
              <a:gd name="connsiteX4" fmla="*/ 2566851 w 5995851"/>
              <a:gd name="connsiteY4" fmla="*/ 5995851 h 5995851"/>
              <a:gd name="connsiteX5" fmla="*/ 0 w 5995851"/>
              <a:gd name="connsiteY5" fmla="*/ 5995851 h 5995851"/>
              <a:gd name="connsiteX6" fmla="*/ 0 w 5995851"/>
              <a:gd name="connsiteY6" fmla="*/ 0 h 599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851" h="5995851">
                <a:moveTo>
                  <a:pt x="0" y="0"/>
                </a:moveTo>
                <a:lnTo>
                  <a:pt x="5995851" y="0"/>
                </a:lnTo>
                <a:lnTo>
                  <a:pt x="5995851" y="2566851"/>
                </a:lnTo>
                <a:lnTo>
                  <a:pt x="2566851" y="2566851"/>
                </a:lnTo>
                <a:lnTo>
                  <a:pt x="2566851" y="5995851"/>
                </a:lnTo>
                <a:lnTo>
                  <a:pt x="0" y="59958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182162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Contenu avec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39127E-F6A2-4969-A071-47D63AFB405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914401" y="6356984"/>
            <a:ext cx="5303520" cy="365125"/>
          </a:xfrm>
        </p:spPr>
        <p:txBody>
          <a:bodyPr/>
          <a:lstStyle/>
          <a:p>
            <a:r>
              <a:rPr lang="fr-CA" dirty="0"/>
              <a:t>Faculté de médecine - Université de Montréal</a:t>
            </a:r>
          </a:p>
          <a:p>
            <a:endParaRPr lang="fr-CA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ABDD7D-8BCB-40FF-A16F-3BEE20511D7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10" name="Espace réservé du contenu - colonne gauche">
            <a:extLst>
              <a:ext uri="{FF2B5EF4-FFF2-40B4-BE49-F238E27FC236}">
                <a16:creationId xmlns:a16="http://schemas.microsoft.com/office/drawing/2014/main" id="{66E8FCCD-DB32-4577-97E1-0197C58C2FAF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914399" y="2141621"/>
            <a:ext cx="5303520" cy="3984859"/>
          </a:xfrm>
        </p:spPr>
        <p:txBody>
          <a:bodyPr/>
          <a:lstStyle>
            <a:lvl1pPr>
              <a:spcBef>
                <a:spcPts val="600"/>
              </a:spcBef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 sz="1600">
                <a:solidFill>
                  <a:schemeClr val="accent1"/>
                </a:solidFill>
              </a:defRPr>
            </a:lvl2pPr>
            <a:lvl3pPr marL="228600" indent="-228600">
              <a:buSzPct val="100000"/>
              <a:buFont typeface="Wingdings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457200" indent="-228600">
              <a:spcAft>
                <a:spcPts val="500"/>
              </a:spcAft>
              <a:buSzPct val="100000"/>
              <a:buFont typeface="Symbol" panose="05050102010706020507" pitchFamily="18" charset="2"/>
              <a:buChar char="-"/>
              <a:defRPr lang="fr-FR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CA" dirty="0"/>
              <a:t>Insérer le texte ici. Utiliser la commande « Augmenter le niveau de liste » pour passer d’un niveau à l’autre. </a:t>
            </a:r>
            <a:br>
              <a:rPr lang="fr-CA" dirty="0"/>
            </a:br>
            <a:r>
              <a:rPr lang="fr-CA" dirty="0"/>
              <a:t>Niveau 1 = titre de paragraphe : </a:t>
            </a:r>
            <a:r>
              <a:rPr lang="fr-CA" dirty="0" err="1"/>
              <a:t>arial</a:t>
            </a:r>
            <a:r>
              <a:rPr lang="fr-CA" dirty="0"/>
              <a:t> gras, couleur accent.</a:t>
            </a:r>
            <a:br>
              <a:rPr lang="fr-CA" dirty="0"/>
            </a:br>
            <a:r>
              <a:rPr lang="fr-CA" dirty="0"/>
              <a:t>Niveau 2 = texte de paragraphe: </a:t>
            </a:r>
            <a:r>
              <a:rPr lang="fr-CA" dirty="0" err="1"/>
              <a:t>arial</a:t>
            </a:r>
            <a:r>
              <a:rPr lang="fr-CA" dirty="0"/>
              <a:t>, couleur automatique foncée.</a:t>
            </a:r>
            <a:br>
              <a:rPr lang="fr-CA" dirty="0"/>
            </a:br>
            <a:r>
              <a:rPr lang="fr-CA" dirty="0"/>
              <a:t>Niveau 3 et 4 = listes à puce.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278" name="Forme libre : carré couleur accent - bas droite">
            <a:extLst>
              <a:ext uri="{FF2B5EF4-FFF2-40B4-BE49-F238E27FC236}">
                <a16:creationId xmlns:a16="http://schemas.microsoft.com/office/drawing/2014/main" id="{04668A44-55CC-452B-9B58-8893C7A3B63B}"/>
              </a:ext>
            </a:extLst>
          </p:cNvPr>
          <p:cNvSpPr>
            <a:spLocks noChangeAspect="1"/>
          </p:cNvSpPr>
          <p:nvPr/>
        </p:nvSpPr>
        <p:spPr>
          <a:xfrm>
            <a:off x="8762998" y="3428998"/>
            <a:ext cx="3429002" cy="3429002"/>
          </a:xfrm>
          <a:custGeom>
            <a:avLst/>
            <a:gdLst>
              <a:gd name="connsiteX0" fmla="*/ 0 w 5995851"/>
              <a:gd name="connsiteY0" fmla="*/ 0 h 5995851"/>
              <a:gd name="connsiteX1" fmla="*/ 5995851 w 5995851"/>
              <a:gd name="connsiteY1" fmla="*/ 0 h 5995851"/>
              <a:gd name="connsiteX2" fmla="*/ 5995851 w 5995851"/>
              <a:gd name="connsiteY2" fmla="*/ 2566851 h 5995851"/>
              <a:gd name="connsiteX3" fmla="*/ 2566851 w 5995851"/>
              <a:gd name="connsiteY3" fmla="*/ 2566851 h 5995851"/>
              <a:gd name="connsiteX4" fmla="*/ 2566851 w 5995851"/>
              <a:gd name="connsiteY4" fmla="*/ 5995851 h 5995851"/>
              <a:gd name="connsiteX5" fmla="*/ 0 w 5995851"/>
              <a:gd name="connsiteY5" fmla="*/ 5995851 h 5995851"/>
              <a:gd name="connsiteX6" fmla="*/ 0 w 5995851"/>
              <a:gd name="connsiteY6" fmla="*/ 0 h 599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851" h="5995851">
                <a:moveTo>
                  <a:pt x="0" y="0"/>
                </a:moveTo>
                <a:lnTo>
                  <a:pt x="5995851" y="0"/>
                </a:lnTo>
                <a:lnTo>
                  <a:pt x="5995851" y="2566851"/>
                </a:lnTo>
                <a:lnTo>
                  <a:pt x="2566851" y="2566851"/>
                </a:lnTo>
                <a:lnTo>
                  <a:pt x="2566851" y="5995851"/>
                </a:lnTo>
                <a:lnTo>
                  <a:pt x="0" y="5995851"/>
                </a:lnTo>
                <a:lnTo>
                  <a:pt x="0" y="0"/>
                </a:lnTo>
                <a:close/>
              </a:path>
            </a:pathLst>
          </a:custGeom>
          <a:solidFill>
            <a:srgbClr val="FDE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/>
          </a:p>
        </p:txBody>
      </p:sp>
      <p:sp>
        <p:nvSpPr>
          <p:cNvPr id="279" name="Espace réservé pour une image">
            <a:extLst>
              <a:ext uri="{FF2B5EF4-FFF2-40B4-BE49-F238E27FC236}">
                <a16:creationId xmlns:a16="http://schemas.microsoft.com/office/drawing/2014/main" id="{3E545320-796C-4FF5-B959-9D05E1F4DB7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763000" y="3429000"/>
            <a:ext cx="3429000" cy="34290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r>
              <a:rPr lang="fr-CA" dirty="0"/>
              <a:t>Insérer image si désiré</a:t>
            </a:r>
          </a:p>
        </p:txBody>
      </p:sp>
      <p:sp>
        <p:nvSpPr>
          <p:cNvPr id="12" name="Titre">
            <a:extLst>
              <a:ext uri="{FF2B5EF4-FFF2-40B4-BE49-F238E27FC236}">
                <a16:creationId xmlns:a16="http://schemas.microsoft.com/office/drawing/2014/main" id="{083E2638-0907-4296-A837-AA3E16D5BF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59536"/>
            <a:ext cx="7726680" cy="832104"/>
          </a:xfrm>
        </p:spPr>
        <p:txBody>
          <a:bodyPr/>
          <a:lstStyle>
            <a:lvl1pPr>
              <a:defRPr sz="4400"/>
            </a:lvl1pPr>
          </a:lstStyle>
          <a:p>
            <a:r>
              <a:rPr lang="fr-FR" dirty="0"/>
              <a:t>Insérer le titre ici</a:t>
            </a:r>
            <a:endParaRPr lang="fr-CA" dirty="0"/>
          </a:p>
        </p:txBody>
      </p:sp>
      <p:sp>
        <p:nvSpPr>
          <p:cNvPr id="22" name="Espace réservé du texte  - fil d'Ariane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397" y="274320"/>
            <a:ext cx="4421877" cy="410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rgbClr val="006CB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FontTx/>
              <a:buNone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 titre de la section)</a:t>
            </a:r>
          </a:p>
        </p:txBody>
      </p:sp>
      <p:sp>
        <p:nvSpPr>
          <p:cNvPr id="9" name="Forme libre : carré couleur accent - bas droite">
            <a:extLst>
              <a:ext uri="{FF2B5EF4-FFF2-40B4-BE49-F238E27FC236}">
                <a16:creationId xmlns:a16="http://schemas.microsoft.com/office/drawing/2014/main" id="{401BEA3B-D07E-44BB-8F2E-65B1F65CEAF6}"/>
              </a:ext>
            </a:extLst>
          </p:cNvPr>
          <p:cNvSpPr>
            <a:spLocks noChangeAspect="1"/>
          </p:cNvSpPr>
          <p:nvPr userDrawn="1"/>
        </p:nvSpPr>
        <p:spPr>
          <a:xfrm>
            <a:off x="8762998" y="3428998"/>
            <a:ext cx="3429002" cy="3429002"/>
          </a:xfrm>
          <a:custGeom>
            <a:avLst/>
            <a:gdLst>
              <a:gd name="connsiteX0" fmla="*/ 0 w 5995851"/>
              <a:gd name="connsiteY0" fmla="*/ 0 h 5995851"/>
              <a:gd name="connsiteX1" fmla="*/ 5995851 w 5995851"/>
              <a:gd name="connsiteY1" fmla="*/ 0 h 5995851"/>
              <a:gd name="connsiteX2" fmla="*/ 5995851 w 5995851"/>
              <a:gd name="connsiteY2" fmla="*/ 2566851 h 5995851"/>
              <a:gd name="connsiteX3" fmla="*/ 2566851 w 5995851"/>
              <a:gd name="connsiteY3" fmla="*/ 2566851 h 5995851"/>
              <a:gd name="connsiteX4" fmla="*/ 2566851 w 5995851"/>
              <a:gd name="connsiteY4" fmla="*/ 5995851 h 5995851"/>
              <a:gd name="connsiteX5" fmla="*/ 0 w 5995851"/>
              <a:gd name="connsiteY5" fmla="*/ 5995851 h 5995851"/>
              <a:gd name="connsiteX6" fmla="*/ 0 w 5995851"/>
              <a:gd name="connsiteY6" fmla="*/ 0 h 5995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5851" h="5995851">
                <a:moveTo>
                  <a:pt x="0" y="0"/>
                </a:moveTo>
                <a:lnTo>
                  <a:pt x="5995851" y="0"/>
                </a:lnTo>
                <a:lnTo>
                  <a:pt x="5995851" y="2566851"/>
                </a:lnTo>
                <a:lnTo>
                  <a:pt x="2566851" y="2566851"/>
                </a:lnTo>
                <a:lnTo>
                  <a:pt x="2566851" y="5995851"/>
                </a:lnTo>
                <a:lnTo>
                  <a:pt x="0" y="59958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67618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Contenu -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ED75104-D63D-41EC-AB37-DB2D145C2B6C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9649326" y="6356350"/>
            <a:ext cx="1806184" cy="365125"/>
          </a:xfrm>
        </p:spPr>
        <p:txBody>
          <a:bodyPr/>
          <a:lstStyle/>
          <a:p>
            <a:endParaRPr lang="fr-CA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39127E-F6A2-4969-A071-47D63AFB405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fr-CA" dirty="0"/>
              <a:t>Faculté de médecine - Université de Montréal</a:t>
            </a:r>
          </a:p>
          <a:p>
            <a:endParaRPr lang="fr-CA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ABDD7D-8BCB-40FF-A16F-3BEE20511D7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14" name="Espace réservé du contenu - colonne droite">
            <a:extLst>
              <a:ext uri="{FF2B5EF4-FFF2-40B4-BE49-F238E27FC236}">
                <a16:creationId xmlns:a16="http://schemas.microsoft.com/office/drawing/2014/main" id="{78E07DCC-9F5C-48A7-AD6C-3B5F96B62D95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6700630" y="2141621"/>
            <a:ext cx="4754880" cy="3984859"/>
          </a:xfrm>
        </p:spPr>
        <p:txBody>
          <a:bodyPr/>
          <a:lstStyle>
            <a:lvl1pPr>
              <a:spcBef>
                <a:spcPts val="600"/>
              </a:spcBef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 sz="1600">
                <a:solidFill>
                  <a:schemeClr val="accent1"/>
                </a:solidFill>
              </a:defRPr>
            </a:lvl2pPr>
            <a:lvl3pPr marL="228600" indent="-228600">
              <a:buSzPct val="100000"/>
              <a:buFont typeface="Wingdings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457200" indent="-228600">
              <a:spcAft>
                <a:spcPts val="500"/>
              </a:spcAft>
              <a:buSzPct val="100000"/>
              <a:buFont typeface="Symbol" panose="05050102010706020507" pitchFamily="18" charset="2"/>
              <a:buChar char="-"/>
              <a:defRPr lang="fr-FR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CA" dirty="0"/>
              <a:t>Insérer le texte ici. Utiliser la commande « Augmenter le niveau de liste » pour passer d’un niveau à l’autre. </a:t>
            </a:r>
            <a:br>
              <a:rPr lang="fr-CA" dirty="0"/>
            </a:br>
            <a:r>
              <a:rPr lang="fr-CA" dirty="0"/>
              <a:t>Niveau 1 = titre de paragraphe : </a:t>
            </a:r>
            <a:r>
              <a:rPr lang="fr-CA" dirty="0" err="1"/>
              <a:t>arial</a:t>
            </a:r>
            <a:r>
              <a:rPr lang="fr-CA" dirty="0"/>
              <a:t> gras, couleur accent.</a:t>
            </a:r>
            <a:br>
              <a:rPr lang="fr-CA" dirty="0"/>
            </a:br>
            <a:r>
              <a:rPr lang="fr-CA" dirty="0"/>
              <a:t>Niveau 2 = texte de paragraphe: </a:t>
            </a:r>
            <a:r>
              <a:rPr lang="fr-CA" dirty="0" err="1"/>
              <a:t>arial</a:t>
            </a:r>
            <a:r>
              <a:rPr lang="fr-CA" dirty="0"/>
              <a:t>, couleur automatique foncée.</a:t>
            </a:r>
            <a:br>
              <a:rPr lang="fr-CA" dirty="0"/>
            </a:br>
            <a:r>
              <a:rPr lang="fr-CA" dirty="0"/>
              <a:t>Niveau 3 et 4 = listes à puce.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0" name="Espace réservé du contenu - colonne gauche">
            <a:extLst>
              <a:ext uri="{FF2B5EF4-FFF2-40B4-BE49-F238E27FC236}">
                <a16:creationId xmlns:a16="http://schemas.microsoft.com/office/drawing/2014/main" id="{66E8FCCD-DB32-4577-97E1-0197C58C2FAF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914398" y="2141621"/>
            <a:ext cx="4754880" cy="3984859"/>
          </a:xfrm>
        </p:spPr>
        <p:txBody>
          <a:bodyPr/>
          <a:lstStyle>
            <a:lvl1pPr>
              <a:spcBef>
                <a:spcPts val="600"/>
              </a:spcBef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 sz="1600">
                <a:solidFill>
                  <a:schemeClr val="accent1"/>
                </a:solidFill>
              </a:defRPr>
            </a:lvl2pPr>
            <a:lvl3pPr marL="228600" indent="-228600">
              <a:buSzPct val="100000"/>
              <a:buFont typeface="Wingdings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457200" indent="-228600">
              <a:spcAft>
                <a:spcPts val="500"/>
              </a:spcAft>
              <a:buSzPct val="100000"/>
              <a:buFont typeface="Symbol" panose="05050102010706020507" pitchFamily="18" charset="2"/>
              <a:buChar char="-"/>
              <a:defRPr lang="fr-FR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CA" dirty="0"/>
              <a:t>Insérer le texte ici. Utiliser la commande « Augmenter le niveau de liste » pour passer d’un niveau à l’autre. </a:t>
            </a:r>
            <a:br>
              <a:rPr lang="fr-CA" dirty="0"/>
            </a:br>
            <a:r>
              <a:rPr lang="fr-CA" dirty="0"/>
              <a:t>Niveau 1 = titre de paragraphe : </a:t>
            </a:r>
            <a:r>
              <a:rPr lang="fr-CA" dirty="0" err="1"/>
              <a:t>arial</a:t>
            </a:r>
            <a:r>
              <a:rPr lang="fr-CA" dirty="0"/>
              <a:t> gras, couleur accent.</a:t>
            </a:r>
            <a:br>
              <a:rPr lang="fr-CA" dirty="0"/>
            </a:br>
            <a:r>
              <a:rPr lang="fr-CA" dirty="0"/>
              <a:t>Niveau 2 = texte de paragraphe: </a:t>
            </a:r>
            <a:r>
              <a:rPr lang="fr-CA" dirty="0" err="1"/>
              <a:t>arial</a:t>
            </a:r>
            <a:r>
              <a:rPr lang="fr-CA" dirty="0"/>
              <a:t>, couleur automatique foncée.</a:t>
            </a:r>
            <a:br>
              <a:rPr lang="fr-CA" dirty="0"/>
            </a:br>
            <a:r>
              <a:rPr lang="fr-CA" dirty="0"/>
              <a:t>Niveau 3 et 4 = listes à puce.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083E2638-0907-4296-A837-AA3E16D5BF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399" y="859536"/>
            <a:ext cx="8611985" cy="832104"/>
          </a:xfrm>
        </p:spPr>
        <p:txBody>
          <a:bodyPr/>
          <a:lstStyle>
            <a:lvl1pPr>
              <a:defRPr sz="4400"/>
            </a:lvl1pPr>
          </a:lstStyle>
          <a:p>
            <a:r>
              <a:rPr lang="fr-FR" dirty="0"/>
              <a:t>Insérer le Titre ici</a:t>
            </a:r>
            <a:endParaRPr lang="fr-CA" dirty="0"/>
          </a:p>
        </p:txBody>
      </p:sp>
      <p:sp>
        <p:nvSpPr>
          <p:cNvPr id="22" name="Espace réservé du texte  - fil d'Ariane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397" y="274320"/>
            <a:ext cx="4421877" cy="410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rgbClr val="006CB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FontTx/>
              <a:buNone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(titre de la section)</a:t>
            </a:r>
          </a:p>
        </p:txBody>
      </p:sp>
    </p:spTree>
    <p:extLst>
      <p:ext uri="{BB962C8B-B14F-4D97-AF65-F5344CB8AC3E}">
        <p14:creationId xmlns:p14="http://schemas.microsoft.com/office/powerpoint/2010/main" val="3752808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2160" userDrawn="1">
          <p15:clr>
            <a:srgbClr val="FBAE40"/>
          </p15:clr>
        </p15:guide>
        <p15:guide id="4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Contenu - 1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ED75104-D63D-41EC-AB37-DB2D145C2B6C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9649326" y="6356350"/>
            <a:ext cx="1780674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39127E-F6A2-4969-A071-47D63AFB405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fr-CA" dirty="0"/>
              <a:t>Faculté de médecine - Université de Montréal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ABDD7D-8BCB-40FF-A16F-3BEE20511D7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10" name="Espace réservé du contenu - colonne gauche">
            <a:extLst>
              <a:ext uri="{FF2B5EF4-FFF2-40B4-BE49-F238E27FC236}">
                <a16:creationId xmlns:a16="http://schemas.microsoft.com/office/drawing/2014/main" id="{66E8FCCD-DB32-4577-97E1-0197C58C2FAF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914398" y="2560320"/>
            <a:ext cx="10058400" cy="3289905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/>
            </a:lvl2pPr>
            <a:lvl3pPr marL="228600" indent="-228600">
              <a:buClr>
                <a:schemeClr val="accent1"/>
              </a:buClr>
              <a:buSzPct val="100000"/>
              <a:buFont typeface="Wingdings" pitchFamily="2" charset="2"/>
              <a:buChar char="§"/>
              <a:defRPr sz="1600"/>
            </a:lvl3pPr>
            <a:lvl4pPr marL="457200" indent="-228600">
              <a:spcAft>
                <a:spcPts val="500"/>
              </a:spcAft>
              <a:buSzPct val="100000"/>
              <a:buFont typeface="Symbol" panose="05050102010706020507" pitchFamily="18" charset="2"/>
              <a:buChar char="-"/>
              <a:defRPr lang="fr-F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CA" dirty="0"/>
              <a:t>Insérer le texte ici. Utiliser la commande « Augmenter le niveau de liste » pour passer d’un niveau à l’autre. </a:t>
            </a:r>
            <a:br>
              <a:rPr lang="fr-CA" dirty="0"/>
            </a:br>
            <a:r>
              <a:rPr lang="fr-CA" dirty="0"/>
              <a:t>Niveau 1 = titre de paragraphe : </a:t>
            </a:r>
            <a:r>
              <a:rPr lang="fr-CA" dirty="0" err="1"/>
              <a:t>arial</a:t>
            </a:r>
            <a:r>
              <a:rPr lang="fr-CA" dirty="0"/>
              <a:t> gras, couleur accent.</a:t>
            </a:r>
            <a:br>
              <a:rPr lang="fr-CA" dirty="0"/>
            </a:br>
            <a:r>
              <a:rPr lang="fr-CA" dirty="0"/>
              <a:t>Niveau 2 = texte de paragraphe: </a:t>
            </a:r>
            <a:r>
              <a:rPr lang="fr-CA" dirty="0" err="1"/>
              <a:t>arial</a:t>
            </a:r>
            <a:r>
              <a:rPr lang="fr-CA" dirty="0"/>
              <a:t>, couleur automatique foncée.</a:t>
            </a:r>
            <a:br>
              <a:rPr lang="fr-CA" dirty="0"/>
            </a:br>
            <a:r>
              <a:rPr lang="fr-CA" dirty="0"/>
              <a:t>Niveau 3 et 4 = listes à puce.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1" name="Espace réservé du texte  - sous-titre">
            <a:extLst>
              <a:ext uri="{FF2B5EF4-FFF2-40B4-BE49-F238E27FC236}">
                <a16:creationId xmlns:a16="http://schemas.microsoft.com/office/drawing/2014/main" id="{8FEAA6BC-3D17-40AE-BB2B-87EB03C0B6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1715704"/>
            <a:ext cx="10046368" cy="666549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Tx/>
              <a:buNone/>
              <a:defRPr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dirty="0"/>
              <a:t>Insérer sous-titre ici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083E2638-0907-4296-A837-AA3E16D5BF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59536"/>
            <a:ext cx="8734926" cy="832104"/>
          </a:xfrm>
        </p:spPr>
        <p:txBody>
          <a:bodyPr/>
          <a:lstStyle>
            <a:lvl1pPr>
              <a:defRPr sz="4400"/>
            </a:lvl1pPr>
          </a:lstStyle>
          <a:p>
            <a:r>
              <a:rPr lang="fr-FR" dirty="0"/>
              <a:t>Insérer le Titre ici</a:t>
            </a:r>
            <a:endParaRPr lang="fr-CA" dirty="0"/>
          </a:p>
        </p:txBody>
      </p:sp>
      <p:sp>
        <p:nvSpPr>
          <p:cNvPr id="22" name="Espace réservé du texte  - fil d'Ariane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397" y="274320"/>
            <a:ext cx="4421877" cy="410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rgbClr val="006CB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FontTx/>
              <a:buNone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 titre de la section)</a:t>
            </a:r>
          </a:p>
        </p:txBody>
      </p:sp>
    </p:spTree>
    <p:extLst>
      <p:ext uri="{BB962C8B-B14F-4D97-AF65-F5344CB8AC3E}">
        <p14:creationId xmlns:p14="http://schemas.microsoft.com/office/powerpoint/2010/main" val="13745279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verture ou cloture - 04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BEF4FA5-C64B-4F43-B74D-25835A129760}"/>
              </a:ext>
            </a:extLst>
          </p:cNvPr>
          <p:cNvSpPr/>
          <p:nvPr/>
        </p:nvSpPr>
        <p:spPr>
          <a:xfrm>
            <a:off x="0" y="0"/>
            <a:ext cx="5943600" cy="59436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A2A6CA-F664-DF7B-E1FB-827276B2E6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73400" y="1793875"/>
            <a:ext cx="6540497" cy="327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4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44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Contenu -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ED75104-D63D-41EC-AB37-DB2D145C2B6C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9649326" y="6356350"/>
            <a:ext cx="1780674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39127E-F6A2-4969-A071-47D63AFB405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fr-CA" dirty="0"/>
              <a:t>Faculté de médecine - Université de Montréal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ABDD7D-8BCB-40FF-A16F-3BEE20511D7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14" name="Espace réservé du contenu - colonne droite">
            <a:extLst>
              <a:ext uri="{FF2B5EF4-FFF2-40B4-BE49-F238E27FC236}">
                <a16:creationId xmlns:a16="http://schemas.microsoft.com/office/drawing/2014/main" id="{78E07DCC-9F5C-48A7-AD6C-3B5F96B62D95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6700630" y="2560320"/>
            <a:ext cx="4729370" cy="3291840"/>
          </a:xfrm>
        </p:spPr>
        <p:txBody>
          <a:bodyPr>
            <a:noAutofit/>
          </a:bodyPr>
          <a:lstStyle>
            <a:lvl1pPr>
              <a:defRPr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28600" indent="-228600">
              <a:buSzPct val="100000"/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57200" indent="-228600">
              <a:spcAft>
                <a:spcPts val="500"/>
              </a:spcAft>
              <a:buSzPct val="100000"/>
              <a:buFont typeface="Symbol" panose="05050102010706020507" pitchFamily="18" charset="2"/>
              <a:buChar char="-"/>
              <a:defRPr lang="fr-FR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</a:lstStyle>
          <a:p>
            <a:pPr lvl="0"/>
            <a:r>
              <a:rPr lang="fr-CA" dirty="0"/>
              <a:t>Insérer le texte ici. Utiliser la commande « Augmenter le niveau de liste » pour passer d’un niveau à l’autre. </a:t>
            </a:r>
            <a:br>
              <a:rPr lang="fr-CA" dirty="0"/>
            </a:br>
            <a:r>
              <a:rPr lang="fr-CA" dirty="0"/>
              <a:t>Niveau 1 = titre de paragraphe : </a:t>
            </a:r>
            <a:r>
              <a:rPr lang="fr-CA" dirty="0" err="1"/>
              <a:t>arial</a:t>
            </a:r>
            <a:r>
              <a:rPr lang="fr-CA" dirty="0"/>
              <a:t> gras, couleur accent.</a:t>
            </a:r>
            <a:br>
              <a:rPr lang="fr-CA" dirty="0"/>
            </a:br>
            <a:r>
              <a:rPr lang="fr-CA" dirty="0"/>
              <a:t>Niveau 2 = texte de paragraphe: </a:t>
            </a:r>
            <a:r>
              <a:rPr lang="fr-CA" dirty="0" err="1"/>
              <a:t>arial</a:t>
            </a:r>
            <a:r>
              <a:rPr lang="fr-CA" dirty="0"/>
              <a:t>, couleur automatique foncée.</a:t>
            </a:r>
            <a:br>
              <a:rPr lang="fr-CA" dirty="0"/>
            </a:br>
            <a:r>
              <a:rPr lang="fr-CA" dirty="0"/>
              <a:t>Niveau 3 et 4 = listes à puce.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0" name="Espace réservé du contenu - colonne gauche">
            <a:extLst>
              <a:ext uri="{FF2B5EF4-FFF2-40B4-BE49-F238E27FC236}">
                <a16:creationId xmlns:a16="http://schemas.microsoft.com/office/drawing/2014/main" id="{66E8FCCD-DB32-4577-97E1-0197C58C2FAF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914398" y="2560320"/>
            <a:ext cx="4754880" cy="3289905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228600" indent="-228600">
              <a:buClr>
                <a:schemeClr val="accent1"/>
              </a:buClr>
              <a:buSzPct val="100000"/>
              <a:buFont typeface="Wingdings" pitchFamily="2" charset="2"/>
              <a:buChar char="§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57200" indent="-228600">
              <a:spcAft>
                <a:spcPts val="500"/>
              </a:spcAft>
              <a:buSzPct val="100000"/>
              <a:buFont typeface="Symbol" panose="05050102010706020507" pitchFamily="18" charset="2"/>
              <a:buChar char="-"/>
              <a:defRPr lang="fr-FR" sz="1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</a:lstStyle>
          <a:p>
            <a:pPr lvl="0"/>
            <a:r>
              <a:rPr lang="fr-CA" dirty="0"/>
              <a:t>Insérer le texte ici. Utiliser la commande « Augmenter le niveau de liste » pour passer d’un niveau à l’autre. </a:t>
            </a:r>
            <a:br>
              <a:rPr lang="fr-CA" dirty="0"/>
            </a:br>
            <a:r>
              <a:rPr lang="fr-CA" dirty="0"/>
              <a:t>Niveau 1 = titre de paragraphe : </a:t>
            </a:r>
            <a:r>
              <a:rPr lang="fr-CA" dirty="0" err="1"/>
              <a:t>arial</a:t>
            </a:r>
            <a:r>
              <a:rPr lang="fr-CA" dirty="0"/>
              <a:t> gras, couleur accent.</a:t>
            </a:r>
            <a:br>
              <a:rPr lang="fr-CA" dirty="0"/>
            </a:br>
            <a:r>
              <a:rPr lang="fr-CA" dirty="0"/>
              <a:t>Niveau 2 = texte de paragraphe: </a:t>
            </a:r>
            <a:r>
              <a:rPr lang="fr-CA" dirty="0" err="1"/>
              <a:t>arial</a:t>
            </a:r>
            <a:r>
              <a:rPr lang="fr-CA" dirty="0"/>
              <a:t>, couleur automatique foncée.</a:t>
            </a:r>
            <a:br>
              <a:rPr lang="fr-CA" dirty="0"/>
            </a:br>
            <a:r>
              <a:rPr lang="fr-CA" dirty="0"/>
              <a:t>Niveau 3 et 4 = listes à puce.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1" name="Espace réservé du texte - sous titre">
            <a:extLst>
              <a:ext uri="{FF2B5EF4-FFF2-40B4-BE49-F238E27FC236}">
                <a16:creationId xmlns:a16="http://schemas.microsoft.com/office/drawing/2014/main" id="{8FEAA6BC-3D17-40AE-BB2B-87EB03C0B6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4400" y="1715704"/>
            <a:ext cx="10046368" cy="666549"/>
          </a:xfrm>
        </p:spPr>
        <p:txBody>
          <a:bodyPr lIns="0" tIns="0" rIns="0" bIns="0" anchor="b">
            <a:normAutofit/>
          </a:bodyPr>
          <a:lstStyle>
            <a:lvl1pPr marL="0" indent="0">
              <a:lnSpc>
                <a:spcPct val="90000"/>
              </a:lnSpc>
              <a:spcAft>
                <a:spcPts val="0"/>
              </a:spcAft>
              <a:buFontTx/>
              <a:buNone/>
              <a:defRPr sz="32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>
              <a:buFontTx/>
              <a:buNone/>
              <a:defRPr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>
              <a:buFontTx/>
              <a:buNone/>
              <a:defRPr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dirty="0"/>
              <a:t>Insérer sous-titre ici</a:t>
            </a:r>
          </a:p>
        </p:txBody>
      </p:sp>
      <p:sp>
        <p:nvSpPr>
          <p:cNvPr id="12" name="Titre 11">
            <a:extLst>
              <a:ext uri="{FF2B5EF4-FFF2-40B4-BE49-F238E27FC236}">
                <a16:creationId xmlns:a16="http://schemas.microsoft.com/office/drawing/2014/main" id="{083E2638-0907-4296-A837-AA3E16D5BF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59536"/>
            <a:ext cx="8734926" cy="832104"/>
          </a:xfrm>
        </p:spPr>
        <p:txBody>
          <a:bodyPr/>
          <a:lstStyle>
            <a:lvl1pPr>
              <a:defRPr sz="4400"/>
            </a:lvl1pPr>
          </a:lstStyle>
          <a:p>
            <a:r>
              <a:rPr lang="fr-FR" dirty="0"/>
              <a:t>Insérer le Titre ici</a:t>
            </a:r>
            <a:endParaRPr lang="fr-CA" dirty="0"/>
          </a:p>
        </p:txBody>
      </p:sp>
      <p:sp>
        <p:nvSpPr>
          <p:cNvPr id="22" name="Espace réservé du texte  - fil d'Ariane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397" y="274320"/>
            <a:ext cx="4421877" cy="410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rgbClr val="006CB7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FontTx/>
              <a:buNone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 titre de la section)</a:t>
            </a:r>
          </a:p>
        </p:txBody>
      </p:sp>
    </p:spTree>
    <p:extLst>
      <p:ext uri="{BB962C8B-B14F-4D97-AF65-F5344CB8AC3E}">
        <p14:creationId xmlns:p14="http://schemas.microsoft.com/office/powerpoint/2010/main" val="3221178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contenu à droite / texte blanc">
    <p:bg bwMode="ltGray"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rré couleur grand - arrière plan">
            <a:extLst>
              <a:ext uri="{FF2B5EF4-FFF2-40B4-BE49-F238E27FC236}">
                <a16:creationId xmlns:a16="http://schemas.microsoft.com/office/drawing/2014/main" id="{70C92FD8-BBDF-42D9-BCEC-CA7F938E4561}"/>
              </a:ext>
            </a:extLst>
          </p:cNvPr>
          <p:cNvSpPr>
            <a:spLocks noChangeAspect="1"/>
          </p:cNvSpPr>
          <p:nvPr/>
        </p:nvSpPr>
        <p:spPr>
          <a:xfrm>
            <a:off x="5186149" y="0"/>
            <a:ext cx="700585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5" name="Logo-UdeM-monde-bleu" hidden="1">
            <a:extLst>
              <a:ext uri="{FF2B5EF4-FFF2-40B4-BE49-F238E27FC236}">
                <a16:creationId xmlns:a16="http://schemas.microsoft.com/office/drawing/2014/main" id="{1EB0B8F1-347F-4C15-BF53-15C7DAF0DA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8985" y="6275323"/>
            <a:ext cx="1576891" cy="321637"/>
          </a:xfrm>
          <a:prstGeom prst="rect">
            <a:avLst/>
          </a:prstGeom>
        </p:spPr>
      </p:pic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6BCF2C9-079D-499F-8B71-F06A7F31B3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14400" y="6356984"/>
            <a:ext cx="378994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CA"/>
              <a:t>Faculté de médecine - Université de Montréal</a:t>
            </a:r>
          </a:p>
          <a:p>
            <a:endParaRPr lang="en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0307CF5-7824-457E-BFF4-C175FDC502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200025"/>
            <a:fld id="{81D60167-4931-47E6-BA6A-407CBD079E47}" type="slidenum">
              <a:rPr lang="en-CA" smtClean="0"/>
              <a:pPr marL="200025"/>
              <a:t>‹n°›</a:t>
            </a:fld>
            <a:endParaRPr lang="en-CA" dirty="0"/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AEE4F430-0D44-4198-A506-360A36EE838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751279" y="914401"/>
            <a:ext cx="5414209" cy="5048249"/>
          </a:xfrm>
        </p:spPr>
        <p:txBody>
          <a:bodyPr/>
          <a:lstStyle>
            <a:lvl1pPr>
              <a:defRPr/>
            </a:lvl1pPr>
            <a:lvl2pPr marL="228600" indent="-228600">
              <a:buFont typeface="Wingdings" pitchFamily="2" charset="2"/>
              <a:buChar char="§"/>
              <a:defRPr/>
            </a:lvl2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CA" dirty="0"/>
              <a:t>Insérer le texte ici. Utiliser la commande « Augmenter le niveau de liste » pour passer d’un niveau à l’autre. </a:t>
            </a:r>
            <a:br>
              <a:rPr lang="fr-CA" dirty="0"/>
            </a:br>
            <a:r>
              <a:rPr lang="fr-CA" dirty="0"/>
              <a:t>Niveau 1 = texte de paragraphe: </a:t>
            </a:r>
            <a:r>
              <a:rPr lang="fr-CA" dirty="0" err="1"/>
              <a:t>arial</a:t>
            </a:r>
            <a:r>
              <a:rPr lang="fr-CA" dirty="0"/>
              <a:t>, couleur automatique foncée.</a:t>
            </a:r>
            <a:br>
              <a:rPr lang="fr-CA" dirty="0"/>
            </a:br>
            <a:r>
              <a:rPr lang="fr-CA" dirty="0"/>
              <a:t>Niveau 2, 3 et 4 = listes à puce. </a:t>
            </a:r>
            <a:br>
              <a:rPr lang="fr-CA" dirty="0"/>
            </a:br>
            <a:r>
              <a:rPr lang="fr-CA" dirty="0"/>
              <a:t>Niveau 5 = titre de paragraphe : </a:t>
            </a:r>
            <a:r>
              <a:rPr lang="fr-CA" dirty="0" err="1"/>
              <a:t>arial</a:t>
            </a:r>
            <a:r>
              <a:rPr lang="fr-CA" dirty="0"/>
              <a:t> gras, couleur automatique foncé.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09BF7F-9F4A-4208-B751-2066E34B5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942608"/>
            <a:ext cx="3789947" cy="1371600"/>
          </a:xfrm>
        </p:spPr>
        <p:txBody>
          <a:bodyPr lIns="0" tIns="118872" rIns="0" bIns="0">
            <a:normAutofit/>
          </a:bodyPr>
          <a:lstStyle>
            <a:lvl1pPr marL="0" indent="0" algn="l">
              <a:spcBef>
                <a:spcPts val="600"/>
              </a:spcBef>
              <a:buNone/>
              <a:defRPr sz="1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391B7-CCE6-4540-A0C5-16C581737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033272"/>
            <a:ext cx="3789947" cy="2838202"/>
          </a:xfrm>
        </p:spPr>
        <p:txBody>
          <a:bodyPr lIns="0" tIns="0" rIns="0" bIns="0" anchor="t">
            <a:normAutofit/>
          </a:bodyPr>
          <a:lstStyle>
            <a:lvl1pPr algn="l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486410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64">
          <p15:clr>
            <a:srgbClr val="FBAE40"/>
          </p15:clr>
        </p15:guide>
        <p15:guide id="3" orient="horz" pos="3744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contenu à droite / texte foncé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rré couleur grand - arrière plan">
            <a:extLst>
              <a:ext uri="{FF2B5EF4-FFF2-40B4-BE49-F238E27FC236}">
                <a16:creationId xmlns:a16="http://schemas.microsoft.com/office/drawing/2014/main" id="{70C92FD8-BBDF-42D9-BCEC-CA7F938E4561}"/>
              </a:ext>
            </a:extLst>
          </p:cNvPr>
          <p:cNvSpPr>
            <a:spLocks noChangeAspect="1"/>
          </p:cNvSpPr>
          <p:nvPr/>
        </p:nvSpPr>
        <p:spPr>
          <a:xfrm>
            <a:off x="5186149" y="0"/>
            <a:ext cx="7005851" cy="6858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4" name="Logo-UdeM-monde-bleu" hidden="1">
            <a:extLst>
              <a:ext uri="{FF2B5EF4-FFF2-40B4-BE49-F238E27FC236}">
                <a16:creationId xmlns:a16="http://schemas.microsoft.com/office/drawing/2014/main" id="{C8F6FDD4-1022-4D74-BD27-23765C7A12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8985" y="6275323"/>
            <a:ext cx="1576891" cy="321637"/>
          </a:xfrm>
          <a:prstGeom prst="rect">
            <a:avLst/>
          </a:prstGeom>
        </p:spPr>
      </p:pic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6BCF2C9-079D-499F-8B71-F06A7F31B3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14400" y="6356984"/>
            <a:ext cx="3789947" cy="365125"/>
          </a:xfrm>
        </p:spPr>
        <p:txBody>
          <a:bodyPr/>
          <a:lstStyle/>
          <a:p>
            <a:r>
              <a:rPr lang="fr-CA" dirty="0"/>
              <a:t>Faculté de médecine - Université de Montréal</a:t>
            </a:r>
          </a:p>
          <a:p>
            <a:endParaRPr lang="fr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0307CF5-7824-457E-BFF4-C175FDC502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10" name="Espace réservé du contenu 9">
            <a:extLst>
              <a:ext uri="{FF2B5EF4-FFF2-40B4-BE49-F238E27FC236}">
                <a16:creationId xmlns:a16="http://schemas.microsoft.com/office/drawing/2014/main" id="{AEE4F430-0D44-4198-A506-360A36EE838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751279" y="914401"/>
            <a:ext cx="5414209" cy="5048249"/>
          </a:xfrm>
        </p:spPr>
        <p:txBody>
          <a:bodyPr/>
          <a:lstStyle>
            <a:lvl1pPr>
              <a:defRPr/>
            </a:lvl1pPr>
            <a:lvl2pPr marL="228600" indent="-228600">
              <a:buClr>
                <a:schemeClr val="accent6"/>
              </a:buClr>
              <a:buFont typeface="Wingdings" pitchFamily="2" charset="2"/>
              <a:buChar char="§"/>
              <a:defRPr/>
            </a:lvl2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CA" dirty="0"/>
              <a:t>Insérer le texte ici. Utiliser la commande « Augmenter le niveau de liste » pour passer d’un niveau à l’autre. </a:t>
            </a:r>
            <a:br>
              <a:rPr lang="fr-CA" dirty="0"/>
            </a:br>
            <a:r>
              <a:rPr lang="fr-CA" dirty="0"/>
              <a:t>Niveau 1 = texte de paragraphe: </a:t>
            </a:r>
            <a:r>
              <a:rPr lang="fr-CA" dirty="0" err="1"/>
              <a:t>arial</a:t>
            </a:r>
            <a:r>
              <a:rPr lang="fr-CA" dirty="0"/>
              <a:t>, couleur automatique foncée.</a:t>
            </a:r>
            <a:br>
              <a:rPr lang="fr-CA" dirty="0"/>
            </a:br>
            <a:r>
              <a:rPr lang="fr-CA" dirty="0"/>
              <a:t>Niveau 2, 3 et 4 = listes à puce. </a:t>
            </a:r>
            <a:br>
              <a:rPr lang="fr-CA" dirty="0"/>
            </a:br>
            <a:r>
              <a:rPr lang="fr-CA" dirty="0"/>
              <a:t>Niveau 5 = titre de paragraphe : </a:t>
            </a:r>
            <a:r>
              <a:rPr lang="fr-CA" dirty="0" err="1"/>
              <a:t>arial</a:t>
            </a:r>
            <a:r>
              <a:rPr lang="fr-CA" dirty="0"/>
              <a:t> gras, couleur automatique foncé.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09BF7F-9F4A-4208-B751-2066E34B5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400" y="3942608"/>
            <a:ext cx="3789947" cy="1371600"/>
          </a:xfrm>
        </p:spPr>
        <p:txBody>
          <a:bodyPr lIns="0" tIns="118872" rIns="0" bIns="0">
            <a:normAutofit/>
          </a:bodyPr>
          <a:lstStyle>
            <a:lvl1pPr marL="0" indent="0" algn="l">
              <a:spcBef>
                <a:spcPts val="600"/>
              </a:spcBef>
              <a:buNone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391B7-CCE6-4540-A0C5-16C581737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033272"/>
            <a:ext cx="3789947" cy="2838202"/>
          </a:xfrm>
        </p:spPr>
        <p:txBody>
          <a:bodyPr lIns="0" tIns="0" rIns="0" bIns="0" anchor="t">
            <a:normAutofit/>
          </a:bodyPr>
          <a:lstStyle>
            <a:lvl1pPr algn="l">
              <a:defRPr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087800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64">
          <p15:clr>
            <a:srgbClr val="FBAE40"/>
          </p15:clr>
        </p15:guide>
        <p15:guide id="3" orient="horz" pos="374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ement - texte fonc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ogo-UdeM-monde-bleu" hidden="1">
            <a:extLst>
              <a:ext uri="{FF2B5EF4-FFF2-40B4-BE49-F238E27FC236}">
                <a16:creationId xmlns:a16="http://schemas.microsoft.com/office/drawing/2014/main" id="{0E4D42B2-402A-4FB8-9EA9-44CFD8F5B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8985" y="6275323"/>
            <a:ext cx="1576891" cy="321637"/>
          </a:xfrm>
          <a:prstGeom prst="rect">
            <a:avLst/>
          </a:prstGeom>
        </p:spPr>
      </p:pic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D5BD54D-C5F0-4D80-9C85-477B7660A20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r-CA" dirty="0"/>
              <a:t>Faculté de médecine - Université de Montréal</a:t>
            </a:r>
          </a:p>
          <a:p>
            <a:endParaRPr lang="fr-CA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4CE3B2-E92C-4EFE-965A-BD2361385D9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AA04715-8A72-48E7-947B-7DF7125B0C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59536"/>
            <a:ext cx="8695113" cy="832104"/>
          </a:xfrm>
        </p:spPr>
        <p:txBody>
          <a:bodyPr/>
          <a:lstStyle>
            <a:lvl1pPr>
              <a:defRPr sz="4400"/>
            </a:lvl1pPr>
          </a:lstStyle>
          <a:p>
            <a:r>
              <a:rPr lang="fr-FR" dirty="0"/>
              <a:t>Insérer le Titre ici</a:t>
            </a:r>
            <a:endParaRPr lang="fr-CA" dirty="0"/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262800"/>
            <a:ext cx="2699512" cy="410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FontTx/>
              <a:buNone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 titre de la section)</a:t>
            </a:r>
          </a:p>
        </p:txBody>
      </p:sp>
      <p:pic>
        <p:nvPicPr>
          <p:cNvPr id="8" name="Logo-type-UdeM" hidden="1">
            <a:extLst>
              <a:ext uri="{FF2B5EF4-FFF2-40B4-BE49-F238E27FC236}">
                <a16:creationId xmlns:a16="http://schemas.microsoft.com/office/drawing/2014/main" id="{83CE645D-AE91-4FA3-AA3C-9B0B546AB3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770" y="5560973"/>
            <a:ext cx="1012850" cy="100697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5097AB7-B00C-578B-4ED5-D608FDE72A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5921" y="6207753"/>
            <a:ext cx="1203357" cy="39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059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+ texte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1" hidden="1">
            <a:extLst>
              <a:ext uri="{FF2B5EF4-FFF2-40B4-BE49-F238E27FC236}">
                <a16:creationId xmlns:a16="http://schemas.microsoft.com/office/drawing/2014/main" id="{7E39CB39-760E-4904-9476-56F100A42347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9649326" y="6356350"/>
            <a:ext cx="1780674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3" name="Espace réservé pour une image  11">
            <a:extLst>
              <a:ext uri="{FF2B5EF4-FFF2-40B4-BE49-F238E27FC236}">
                <a16:creationId xmlns:a16="http://schemas.microsoft.com/office/drawing/2014/main" id="{9BCC0B1F-F7FD-3B62-D3ED-6D3DE6F7E1EF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2042155" y="1947980"/>
            <a:ext cx="2346960" cy="2346960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100"/>
            </a:lvl1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8" name="Espace réservé pour une image  11">
            <a:extLst>
              <a:ext uri="{FF2B5EF4-FFF2-40B4-BE49-F238E27FC236}">
                <a16:creationId xmlns:a16="http://schemas.microsoft.com/office/drawing/2014/main" id="{745B9BDC-58D2-537C-F77E-25AE117F6982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4881608" y="1947980"/>
            <a:ext cx="2346960" cy="2346960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100"/>
            </a:lvl1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10" name="Espace réservé pour une image  11">
            <a:extLst>
              <a:ext uri="{FF2B5EF4-FFF2-40B4-BE49-F238E27FC236}">
                <a16:creationId xmlns:a16="http://schemas.microsoft.com/office/drawing/2014/main" id="{D6B0F606-0A64-D98D-F86E-3EFE08E59B75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7721061" y="1947980"/>
            <a:ext cx="2346960" cy="2346960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100"/>
            </a:lvl1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12" name="Espace réservé du pied de page 3">
            <a:extLst>
              <a:ext uri="{FF2B5EF4-FFF2-40B4-BE49-F238E27FC236}">
                <a16:creationId xmlns:a16="http://schemas.microsoft.com/office/drawing/2014/main" id="{82E9BAA4-FC36-57EC-B3BD-7D8AF333CE8A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914400" y="6356984"/>
            <a:ext cx="7206916" cy="365125"/>
          </a:xfrm>
        </p:spPr>
        <p:txBody>
          <a:bodyPr/>
          <a:lstStyle/>
          <a:p>
            <a:r>
              <a:rPr lang="fr-CA" dirty="0"/>
              <a:t>Faculté de médecine - Université de Montréal</a:t>
            </a:r>
          </a:p>
          <a:p>
            <a:endParaRPr lang="fr-CA" dirty="0"/>
          </a:p>
        </p:txBody>
      </p:sp>
      <p:sp>
        <p:nvSpPr>
          <p:cNvPr id="13" name="Espace réservé du numéro de diapositive 4">
            <a:extLst>
              <a:ext uri="{FF2B5EF4-FFF2-40B4-BE49-F238E27FC236}">
                <a16:creationId xmlns:a16="http://schemas.microsoft.com/office/drawing/2014/main" id="{471B489B-BE6B-03A1-0CF5-1012C8723558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457200" y="6356349"/>
            <a:ext cx="411480" cy="365760"/>
          </a:xfrm>
        </p:spPr>
        <p:txBody>
          <a:bodyPr/>
          <a:lstStyle/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14" name="Titre 2">
            <a:extLst>
              <a:ext uri="{FF2B5EF4-FFF2-40B4-BE49-F238E27FC236}">
                <a16:creationId xmlns:a16="http://schemas.microsoft.com/office/drawing/2014/main" id="{566775D6-C4A3-8C0C-69FC-52EDE89A6D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859536"/>
            <a:ext cx="8730114" cy="832104"/>
          </a:xfrm>
        </p:spPr>
        <p:txBody>
          <a:bodyPr/>
          <a:lstStyle>
            <a:lvl1pPr>
              <a:defRPr sz="4400"/>
            </a:lvl1pPr>
          </a:lstStyle>
          <a:p>
            <a:r>
              <a:rPr lang="fr-FR" dirty="0"/>
              <a:t>Insérer le Titre ici</a:t>
            </a:r>
            <a:endParaRPr lang="fr-CA" dirty="0"/>
          </a:p>
        </p:txBody>
      </p:sp>
      <p:sp>
        <p:nvSpPr>
          <p:cNvPr id="15" name="Espace réservé du texte 21">
            <a:extLst>
              <a:ext uri="{FF2B5EF4-FFF2-40B4-BE49-F238E27FC236}">
                <a16:creationId xmlns:a16="http://schemas.microsoft.com/office/drawing/2014/main" id="{086E832E-18DB-A853-163A-BF12C7D1477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262800"/>
            <a:ext cx="2699512" cy="410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FontTx/>
              <a:buNone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 titre de la section)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4877C7F-44B1-F761-3272-1D50908B74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5921" y="6207753"/>
            <a:ext cx="1203357" cy="398612"/>
          </a:xfrm>
          <a:prstGeom prst="rect">
            <a:avLst/>
          </a:prstGeom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65DA1EC-873C-B9C4-E980-5C82B93E1B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881563" y="4497388"/>
            <a:ext cx="2346325" cy="1644650"/>
          </a:xfrm>
        </p:spPr>
        <p:txBody>
          <a:bodyPr>
            <a:noAutofit/>
          </a:bodyPr>
          <a:lstStyle>
            <a:lvl1pPr>
              <a:defRPr sz="1600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err="1"/>
              <a:t>Insérer</a:t>
            </a:r>
            <a:r>
              <a:rPr lang="en-US" dirty="0"/>
              <a:t> du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, au </a:t>
            </a:r>
            <a:r>
              <a:rPr lang="en-US" dirty="0" err="1"/>
              <a:t>besoin</a:t>
            </a:r>
            <a:endParaRPr lang="en-US" dirty="0"/>
          </a:p>
        </p:txBody>
      </p:sp>
      <p:sp>
        <p:nvSpPr>
          <p:cNvPr id="24" name="Text Placeholder 22">
            <a:extLst>
              <a:ext uri="{FF2B5EF4-FFF2-40B4-BE49-F238E27FC236}">
                <a16:creationId xmlns:a16="http://schemas.microsoft.com/office/drawing/2014/main" id="{AA79E907-65BF-3A39-4CA0-9EEABAD065D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721061" y="4497388"/>
            <a:ext cx="2346325" cy="1644650"/>
          </a:xfrm>
        </p:spPr>
        <p:txBody>
          <a:bodyPr>
            <a:noAutofit/>
          </a:bodyPr>
          <a:lstStyle>
            <a:lvl1pPr>
              <a:defRPr sz="1600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err="1"/>
              <a:t>Insérer</a:t>
            </a:r>
            <a:r>
              <a:rPr lang="en-US" dirty="0"/>
              <a:t> du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, au </a:t>
            </a:r>
            <a:r>
              <a:rPr lang="en-US" dirty="0" err="1"/>
              <a:t>besoin</a:t>
            </a:r>
            <a:endParaRPr lang="en-US" dirty="0"/>
          </a:p>
        </p:txBody>
      </p:sp>
      <p:sp>
        <p:nvSpPr>
          <p:cNvPr id="25" name="Text Placeholder 22">
            <a:extLst>
              <a:ext uri="{FF2B5EF4-FFF2-40B4-BE49-F238E27FC236}">
                <a16:creationId xmlns:a16="http://schemas.microsoft.com/office/drawing/2014/main" id="{EFB85D76-ADE4-E5B6-A3DA-DAA444CDE9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040597" y="4497388"/>
            <a:ext cx="2346325" cy="1644650"/>
          </a:xfrm>
        </p:spPr>
        <p:txBody>
          <a:bodyPr>
            <a:noAutofit/>
          </a:bodyPr>
          <a:lstStyle>
            <a:lvl1pPr>
              <a:defRPr sz="1600"/>
            </a:lvl1pPr>
            <a:lvl2pPr marL="0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err="1"/>
              <a:t>Insérer</a:t>
            </a:r>
            <a:r>
              <a:rPr lang="en-US" dirty="0"/>
              <a:t> du </a:t>
            </a:r>
            <a:r>
              <a:rPr lang="en-US" dirty="0" err="1"/>
              <a:t>texte</a:t>
            </a:r>
            <a:r>
              <a:rPr lang="en-US" dirty="0"/>
              <a:t> </a:t>
            </a:r>
            <a:r>
              <a:rPr lang="en-US" dirty="0" err="1"/>
              <a:t>ici</a:t>
            </a:r>
            <a:r>
              <a:rPr lang="en-US" dirty="0"/>
              <a:t>, au </a:t>
            </a:r>
            <a:r>
              <a:rPr lang="en-US" dirty="0" err="1"/>
              <a:t>besoin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8895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 - sous-titre - texte fonc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301FE8C-9625-4371-A7B1-756C784431C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CA" dirty="0"/>
              <a:t>Faculté de médecine - Université de Montréal</a:t>
            </a:r>
          </a:p>
          <a:p>
            <a:endParaRPr lang="fr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33904A4-6969-4846-A190-3D127CE80FD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7" name="Espace réservé du texte - sous-titre">
            <a:extLst>
              <a:ext uri="{FF2B5EF4-FFF2-40B4-BE49-F238E27FC236}">
                <a16:creationId xmlns:a16="http://schemas.microsoft.com/office/drawing/2014/main" id="{93F88C4C-9C6B-465F-AF34-102F5D0682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4343400"/>
            <a:ext cx="10474325" cy="760863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600"/>
              </a:spcBef>
              <a:buFontTx/>
              <a:buNone/>
              <a:defRPr sz="2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- texte principal">
            <a:extLst>
              <a:ext uri="{FF2B5EF4-FFF2-40B4-BE49-F238E27FC236}">
                <a16:creationId xmlns:a16="http://schemas.microsoft.com/office/drawing/2014/main" id="{AAB8997F-1DF3-4B74-A267-B599F82294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914400"/>
            <a:ext cx="10474325" cy="3239726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8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2" name="Espace réservé du texte  - fil d'Ariane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262800"/>
            <a:ext cx="2699512" cy="410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FontTx/>
              <a:buNone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 titre de la section)</a:t>
            </a:r>
          </a:p>
        </p:txBody>
      </p:sp>
      <p:pic>
        <p:nvPicPr>
          <p:cNvPr id="12" name="Logo-type-UdeM" hidden="1">
            <a:extLst>
              <a:ext uri="{FF2B5EF4-FFF2-40B4-BE49-F238E27FC236}">
                <a16:creationId xmlns:a16="http://schemas.microsoft.com/office/drawing/2014/main" id="{C3C0BA76-3BE1-483B-B03F-0D6A7140D2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770" y="5560973"/>
            <a:ext cx="1012850" cy="10069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9F60EE-C26B-4AED-51B5-95177C4F82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5921" y="6207753"/>
            <a:ext cx="1203357" cy="39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088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 avec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1" hidden="1">
            <a:extLst>
              <a:ext uri="{FF2B5EF4-FFF2-40B4-BE49-F238E27FC236}">
                <a16:creationId xmlns:a16="http://schemas.microsoft.com/office/drawing/2014/main" id="{7E39CB39-760E-4904-9476-56F100A42347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9649326" y="6356350"/>
            <a:ext cx="1780674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E9E446F-5E22-4E30-A385-914FDB670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dirty="0"/>
              <a:t>Faculté de médecine - Université de Montréal</a:t>
            </a:r>
          </a:p>
          <a:p>
            <a:endParaRPr lang="fr-CA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B0CCEA7-2D63-4F8A-8075-572477997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37439D-D648-5576-32C1-499911827F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5921" y="6207753"/>
            <a:ext cx="1203357" cy="39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811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_dans_forme_tex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DC7709DA-7D74-88A4-3CCC-7F3A5501CB4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40104" y="1021244"/>
            <a:ext cx="4614776" cy="4558781"/>
          </a:xfrm>
          <a:custGeom>
            <a:avLst/>
            <a:gdLst>
              <a:gd name="connsiteX0" fmla="*/ 1355363 w 5533854"/>
              <a:gd name="connsiteY0" fmla="*/ 4563717 h 5466707"/>
              <a:gd name="connsiteX1" fmla="*/ 1726681 w 5533854"/>
              <a:gd name="connsiteY1" fmla="*/ 5078665 h 5466707"/>
              <a:gd name="connsiteX2" fmla="*/ 2064831 w 5533854"/>
              <a:gd name="connsiteY2" fmla="*/ 5408786 h 5466707"/>
              <a:gd name="connsiteX3" fmla="*/ 855969 w 5533854"/>
              <a:gd name="connsiteY3" fmla="*/ 4733836 h 5466707"/>
              <a:gd name="connsiteX4" fmla="*/ 1355363 w 5533854"/>
              <a:gd name="connsiteY4" fmla="*/ 4563717 h 5466707"/>
              <a:gd name="connsiteX5" fmla="*/ 4179410 w 5533854"/>
              <a:gd name="connsiteY5" fmla="*/ 4562799 h 5466707"/>
              <a:gd name="connsiteX6" fmla="*/ 4679731 w 5533854"/>
              <a:gd name="connsiteY6" fmla="*/ 4732918 h 5466707"/>
              <a:gd name="connsiteX7" fmla="*/ 3470869 w 5533854"/>
              <a:gd name="connsiteY7" fmla="*/ 5407868 h 5466707"/>
              <a:gd name="connsiteX8" fmla="*/ 3809019 w 5533854"/>
              <a:gd name="connsiteY8" fmla="*/ 5077747 h 5466707"/>
              <a:gd name="connsiteX9" fmla="*/ 4179410 w 5533854"/>
              <a:gd name="connsiteY9" fmla="*/ 4562799 h 5466707"/>
              <a:gd name="connsiteX10" fmla="*/ 2905138 w 5533854"/>
              <a:gd name="connsiteY10" fmla="*/ 4371537 h 5466707"/>
              <a:gd name="connsiteX11" fmla="*/ 3901153 w 5533854"/>
              <a:gd name="connsiteY11" fmla="*/ 4493834 h 5466707"/>
              <a:gd name="connsiteX12" fmla="*/ 3601707 w 5533854"/>
              <a:gd name="connsiteY12" fmla="*/ 4897511 h 5466707"/>
              <a:gd name="connsiteX13" fmla="*/ 3094050 w 5533854"/>
              <a:gd name="connsiteY13" fmla="*/ 5348423 h 5466707"/>
              <a:gd name="connsiteX14" fmla="*/ 2905152 w 5533854"/>
              <a:gd name="connsiteY14" fmla="*/ 5466707 h 5466707"/>
              <a:gd name="connsiteX15" fmla="*/ 2905138 w 5533854"/>
              <a:gd name="connsiteY15" fmla="*/ 5466707 h 5466707"/>
              <a:gd name="connsiteX16" fmla="*/ 2629644 w 5533854"/>
              <a:gd name="connsiteY16" fmla="*/ 4371537 h 5466707"/>
              <a:gd name="connsiteX17" fmla="*/ 2629644 w 5533854"/>
              <a:gd name="connsiteY17" fmla="*/ 5466707 h 5466707"/>
              <a:gd name="connsiteX18" fmla="*/ 2629630 w 5533854"/>
              <a:gd name="connsiteY18" fmla="*/ 5466707 h 5466707"/>
              <a:gd name="connsiteX19" fmla="*/ 2440988 w 5533854"/>
              <a:gd name="connsiteY19" fmla="*/ 5348944 h 5466707"/>
              <a:gd name="connsiteX20" fmla="*/ 1933074 w 5533854"/>
              <a:gd name="connsiteY20" fmla="*/ 4897511 h 5466707"/>
              <a:gd name="connsiteX21" fmla="*/ 1633620 w 5533854"/>
              <a:gd name="connsiteY21" fmla="*/ 4493834 h 5466707"/>
              <a:gd name="connsiteX22" fmla="*/ 2629644 w 5533854"/>
              <a:gd name="connsiteY22" fmla="*/ 4371537 h 5466707"/>
              <a:gd name="connsiteX23" fmla="*/ 2905138 w 5533854"/>
              <a:gd name="connsiteY23" fmla="*/ 2843247 h 5466707"/>
              <a:gd name="connsiteX24" fmla="*/ 4387648 w 5533854"/>
              <a:gd name="connsiteY24" fmla="*/ 2843247 h 5466707"/>
              <a:gd name="connsiteX25" fmla="*/ 4039363 w 5533854"/>
              <a:gd name="connsiteY25" fmla="*/ 4243714 h 5466707"/>
              <a:gd name="connsiteX26" fmla="*/ 2905138 w 5533854"/>
              <a:gd name="connsiteY26" fmla="*/ 4096592 h 5466707"/>
              <a:gd name="connsiteX27" fmla="*/ 1147124 w 5533854"/>
              <a:gd name="connsiteY27" fmla="*/ 2842329 h 5466707"/>
              <a:gd name="connsiteX28" fmla="*/ 2629644 w 5533854"/>
              <a:gd name="connsiteY28" fmla="*/ 2842329 h 5466707"/>
              <a:gd name="connsiteX29" fmla="*/ 2629644 w 5533854"/>
              <a:gd name="connsiteY29" fmla="*/ 4095665 h 5466707"/>
              <a:gd name="connsiteX30" fmla="*/ 1495409 w 5533854"/>
              <a:gd name="connsiteY30" fmla="*/ 4242795 h 5466707"/>
              <a:gd name="connsiteX31" fmla="*/ 1147124 w 5533854"/>
              <a:gd name="connsiteY31" fmla="*/ 2842329 h 5466707"/>
              <a:gd name="connsiteX32" fmla="*/ 0 w 5533854"/>
              <a:gd name="connsiteY32" fmla="*/ 2842329 h 5466707"/>
              <a:gd name="connsiteX33" fmla="*/ 871631 w 5533854"/>
              <a:gd name="connsiteY33" fmla="*/ 2842329 h 5466707"/>
              <a:gd name="connsiteX34" fmla="*/ 1223606 w 5533854"/>
              <a:gd name="connsiteY34" fmla="*/ 4315443 h 5466707"/>
              <a:gd name="connsiteX35" fmla="*/ 653266 w 5533854"/>
              <a:gd name="connsiteY35" fmla="*/ 4518658 h 5466707"/>
              <a:gd name="connsiteX36" fmla="*/ 0 w 5533854"/>
              <a:gd name="connsiteY36" fmla="*/ 2842329 h 5466707"/>
              <a:gd name="connsiteX37" fmla="*/ 4664060 w 5533854"/>
              <a:gd name="connsiteY37" fmla="*/ 2841402 h 5466707"/>
              <a:gd name="connsiteX38" fmla="*/ 5533854 w 5533854"/>
              <a:gd name="connsiteY38" fmla="*/ 2841402 h 5466707"/>
              <a:gd name="connsiteX39" fmla="*/ 4881515 w 5533854"/>
              <a:gd name="connsiteY39" fmla="*/ 4517740 h 5466707"/>
              <a:gd name="connsiteX40" fmla="*/ 4311176 w 5533854"/>
              <a:gd name="connsiteY40" fmla="*/ 4314524 h 5466707"/>
              <a:gd name="connsiteX41" fmla="*/ 4664060 w 5533854"/>
              <a:gd name="connsiteY41" fmla="*/ 2842329 h 5466707"/>
              <a:gd name="connsiteX42" fmla="*/ 4039363 w 5533854"/>
              <a:gd name="connsiteY42" fmla="*/ 1223921 h 5466707"/>
              <a:gd name="connsiteX43" fmla="*/ 4385803 w 5533854"/>
              <a:gd name="connsiteY43" fmla="*/ 2566457 h 5466707"/>
              <a:gd name="connsiteX44" fmla="*/ 2905138 w 5533854"/>
              <a:gd name="connsiteY44" fmla="*/ 2566457 h 5466707"/>
              <a:gd name="connsiteX45" fmla="*/ 2905138 w 5533854"/>
              <a:gd name="connsiteY45" fmla="*/ 1370124 h 5466707"/>
              <a:gd name="connsiteX46" fmla="*/ 4039363 w 5533854"/>
              <a:gd name="connsiteY46" fmla="*/ 1223921 h 5466707"/>
              <a:gd name="connsiteX47" fmla="*/ 1496336 w 5533854"/>
              <a:gd name="connsiteY47" fmla="*/ 1223921 h 5466707"/>
              <a:gd name="connsiteX48" fmla="*/ 2630562 w 5533854"/>
              <a:gd name="connsiteY48" fmla="*/ 1370124 h 5466707"/>
              <a:gd name="connsiteX49" fmla="*/ 2630562 w 5533854"/>
              <a:gd name="connsiteY49" fmla="*/ 2567375 h 5466707"/>
              <a:gd name="connsiteX50" fmla="*/ 1149897 w 5533854"/>
              <a:gd name="connsiteY50" fmla="*/ 2567375 h 5466707"/>
              <a:gd name="connsiteX51" fmla="*/ 1496336 w 5533854"/>
              <a:gd name="connsiteY51" fmla="*/ 1223921 h 5466707"/>
              <a:gd name="connsiteX52" fmla="*/ 4882434 w 5533854"/>
              <a:gd name="connsiteY52" fmla="*/ 948976 h 5466707"/>
              <a:gd name="connsiteX53" fmla="*/ 5532009 w 5533854"/>
              <a:gd name="connsiteY53" fmla="*/ 2567375 h 5466707"/>
              <a:gd name="connsiteX54" fmla="*/ 4662224 w 5533854"/>
              <a:gd name="connsiteY54" fmla="*/ 2567375 h 5466707"/>
              <a:gd name="connsiteX55" fmla="*/ 4312094 w 5533854"/>
              <a:gd name="connsiteY55" fmla="*/ 1152192 h 5466707"/>
              <a:gd name="connsiteX56" fmla="*/ 4882434 w 5533854"/>
              <a:gd name="connsiteY56" fmla="*/ 948976 h 5466707"/>
              <a:gd name="connsiteX57" fmla="*/ 653266 w 5533854"/>
              <a:gd name="connsiteY57" fmla="*/ 948976 h 5466707"/>
              <a:gd name="connsiteX58" fmla="*/ 1223606 w 5533854"/>
              <a:gd name="connsiteY58" fmla="*/ 1152192 h 5466707"/>
              <a:gd name="connsiteX59" fmla="*/ 873476 w 5533854"/>
              <a:gd name="connsiteY59" fmla="*/ 2567375 h 5466707"/>
              <a:gd name="connsiteX60" fmla="*/ 3691 w 5533854"/>
              <a:gd name="connsiteY60" fmla="*/ 2567375 h 5466707"/>
              <a:gd name="connsiteX61" fmla="*/ 653266 w 5533854"/>
              <a:gd name="connsiteY61" fmla="*/ 948976 h 5466707"/>
              <a:gd name="connsiteX62" fmla="*/ 3471787 w 5533854"/>
              <a:gd name="connsiteY62" fmla="*/ 59776 h 5466707"/>
              <a:gd name="connsiteX63" fmla="*/ 4679731 w 5533854"/>
              <a:gd name="connsiteY63" fmla="*/ 733798 h 5466707"/>
              <a:gd name="connsiteX64" fmla="*/ 4179410 w 5533854"/>
              <a:gd name="connsiteY64" fmla="*/ 902999 h 5466707"/>
              <a:gd name="connsiteX65" fmla="*/ 3809019 w 5533854"/>
              <a:gd name="connsiteY65" fmla="*/ 388052 h 5466707"/>
              <a:gd name="connsiteX66" fmla="*/ 3471787 w 5533854"/>
              <a:gd name="connsiteY66" fmla="*/ 59776 h 5466707"/>
              <a:gd name="connsiteX67" fmla="*/ 2063904 w 5533854"/>
              <a:gd name="connsiteY67" fmla="*/ 59776 h 5466707"/>
              <a:gd name="connsiteX68" fmla="*/ 1726681 w 5533854"/>
              <a:gd name="connsiteY68" fmla="*/ 388052 h 5466707"/>
              <a:gd name="connsiteX69" fmla="*/ 1354444 w 5533854"/>
              <a:gd name="connsiteY69" fmla="*/ 902999 h 5466707"/>
              <a:gd name="connsiteX70" fmla="*/ 855051 w 5533854"/>
              <a:gd name="connsiteY70" fmla="*/ 733798 h 5466707"/>
              <a:gd name="connsiteX71" fmla="*/ 2063904 w 5533854"/>
              <a:gd name="connsiteY71" fmla="*/ 59776 h 5466707"/>
              <a:gd name="connsiteX72" fmla="*/ 2629644 w 5533854"/>
              <a:gd name="connsiteY72" fmla="*/ 918 h 5466707"/>
              <a:gd name="connsiteX73" fmla="*/ 2629644 w 5533854"/>
              <a:gd name="connsiteY73" fmla="*/ 1095179 h 5466707"/>
              <a:gd name="connsiteX74" fmla="*/ 1633620 w 5533854"/>
              <a:gd name="connsiteY74" fmla="*/ 973801 h 5466707"/>
              <a:gd name="connsiteX75" fmla="*/ 1933074 w 5533854"/>
              <a:gd name="connsiteY75" fmla="*/ 570124 h 5466707"/>
              <a:gd name="connsiteX76" fmla="*/ 2629644 w 5533854"/>
              <a:gd name="connsiteY76" fmla="*/ 918 h 5466707"/>
              <a:gd name="connsiteX77" fmla="*/ 2905138 w 5533854"/>
              <a:gd name="connsiteY77" fmla="*/ 0 h 5466707"/>
              <a:gd name="connsiteX78" fmla="*/ 3601707 w 5533854"/>
              <a:gd name="connsiteY78" fmla="*/ 570124 h 5466707"/>
              <a:gd name="connsiteX79" fmla="*/ 3901153 w 5533854"/>
              <a:gd name="connsiteY79" fmla="*/ 972883 h 5466707"/>
              <a:gd name="connsiteX80" fmla="*/ 2905138 w 5533854"/>
              <a:gd name="connsiteY80" fmla="*/ 1094261 h 546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5533854" h="5466707">
                <a:moveTo>
                  <a:pt x="1355363" y="4563717"/>
                </a:moveTo>
                <a:cubicBezTo>
                  <a:pt x="1463168" y="4748544"/>
                  <a:pt x="1587552" y="4921426"/>
                  <a:pt x="1726681" y="5078665"/>
                </a:cubicBezTo>
                <a:cubicBezTo>
                  <a:pt x="1831723" y="5197289"/>
                  <a:pt x="1945045" y="5307632"/>
                  <a:pt x="2064831" y="5408786"/>
                </a:cubicBezTo>
                <a:cubicBezTo>
                  <a:pt x="1604132" y="5287407"/>
                  <a:pt x="1190437" y="5052004"/>
                  <a:pt x="855969" y="4733836"/>
                </a:cubicBezTo>
                <a:cubicBezTo>
                  <a:pt x="1018131" y="4669470"/>
                  <a:pt x="1184902" y="4612458"/>
                  <a:pt x="1355363" y="4563717"/>
                </a:cubicBezTo>
                <a:close/>
                <a:moveTo>
                  <a:pt x="4179410" y="4562799"/>
                </a:moveTo>
                <a:cubicBezTo>
                  <a:pt x="4349871" y="4611540"/>
                  <a:pt x="4516642" y="4668552"/>
                  <a:pt x="4679731" y="4732918"/>
                </a:cubicBezTo>
                <a:cubicBezTo>
                  <a:pt x="4345263" y="5052004"/>
                  <a:pt x="3931558" y="5287407"/>
                  <a:pt x="3470869" y="5407868"/>
                </a:cubicBezTo>
                <a:cubicBezTo>
                  <a:pt x="3590645" y="5306714"/>
                  <a:pt x="3704895" y="5197289"/>
                  <a:pt x="3809019" y="5077747"/>
                </a:cubicBezTo>
                <a:cubicBezTo>
                  <a:pt x="3947220" y="4921426"/>
                  <a:pt x="4071614" y="4748544"/>
                  <a:pt x="4179410" y="4562799"/>
                </a:cubicBezTo>
                <a:close/>
                <a:moveTo>
                  <a:pt x="2905138" y="4371537"/>
                </a:moveTo>
                <a:cubicBezTo>
                  <a:pt x="3246969" y="4380727"/>
                  <a:pt x="3579592" y="4422113"/>
                  <a:pt x="3901153" y="4493834"/>
                </a:cubicBezTo>
                <a:cubicBezTo>
                  <a:pt x="3811782" y="4637283"/>
                  <a:pt x="3711349" y="4772460"/>
                  <a:pt x="3601707" y="4897511"/>
                </a:cubicBezTo>
                <a:cubicBezTo>
                  <a:pt x="3448297" y="5069932"/>
                  <a:pt x="3278299" y="5221655"/>
                  <a:pt x="3094050" y="5348423"/>
                </a:cubicBezTo>
                <a:lnTo>
                  <a:pt x="2905152" y="5466707"/>
                </a:lnTo>
                <a:lnTo>
                  <a:pt x="2905138" y="5466707"/>
                </a:lnTo>
                <a:close/>
                <a:moveTo>
                  <a:pt x="2629644" y="4371537"/>
                </a:moveTo>
                <a:lnTo>
                  <a:pt x="2629644" y="5466707"/>
                </a:lnTo>
                <a:lnTo>
                  <a:pt x="2629630" y="5466707"/>
                </a:lnTo>
                <a:lnTo>
                  <a:pt x="2440988" y="5348944"/>
                </a:lnTo>
                <a:cubicBezTo>
                  <a:pt x="2256651" y="5222521"/>
                  <a:pt x="2085790" y="5070620"/>
                  <a:pt x="1933074" y="4897511"/>
                </a:cubicBezTo>
                <a:cubicBezTo>
                  <a:pt x="1824342" y="4772460"/>
                  <a:pt x="1723918" y="4637283"/>
                  <a:pt x="1633620" y="4493834"/>
                </a:cubicBezTo>
                <a:cubicBezTo>
                  <a:pt x="1955181" y="4422113"/>
                  <a:pt x="2288731" y="4379809"/>
                  <a:pt x="2629644" y="4371537"/>
                </a:cubicBezTo>
                <a:close/>
                <a:moveTo>
                  <a:pt x="2905138" y="2843247"/>
                </a:moveTo>
                <a:lnTo>
                  <a:pt x="4387648" y="2843247"/>
                </a:lnTo>
                <a:cubicBezTo>
                  <a:pt x="4371986" y="3352677"/>
                  <a:pt x="4246675" y="3829001"/>
                  <a:pt x="4039363" y="4243714"/>
                </a:cubicBezTo>
                <a:cubicBezTo>
                  <a:pt x="3674489" y="4156359"/>
                  <a:pt x="3294881" y="4106700"/>
                  <a:pt x="2905138" y="4096592"/>
                </a:cubicBezTo>
                <a:close/>
                <a:moveTo>
                  <a:pt x="1147124" y="2842329"/>
                </a:moveTo>
                <a:lnTo>
                  <a:pt x="2629644" y="2842329"/>
                </a:lnTo>
                <a:lnTo>
                  <a:pt x="2629644" y="4095665"/>
                </a:lnTo>
                <a:cubicBezTo>
                  <a:pt x="2239891" y="4105782"/>
                  <a:pt x="1860283" y="4156359"/>
                  <a:pt x="1495409" y="4242795"/>
                </a:cubicBezTo>
                <a:cubicBezTo>
                  <a:pt x="1288098" y="3828083"/>
                  <a:pt x="1162795" y="3351750"/>
                  <a:pt x="1147124" y="2842329"/>
                </a:cubicBezTo>
                <a:close/>
                <a:moveTo>
                  <a:pt x="0" y="2842329"/>
                </a:moveTo>
                <a:lnTo>
                  <a:pt x="871631" y="2842329"/>
                </a:lnTo>
                <a:cubicBezTo>
                  <a:pt x="886374" y="3373829"/>
                  <a:pt x="1011686" y="3874060"/>
                  <a:pt x="1223606" y="4315443"/>
                </a:cubicBezTo>
                <a:cubicBezTo>
                  <a:pt x="1028266" y="4372455"/>
                  <a:pt x="838462" y="4440503"/>
                  <a:pt x="653266" y="4518658"/>
                </a:cubicBezTo>
                <a:cubicBezTo>
                  <a:pt x="266286" y="4061641"/>
                  <a:pt x="25797" y="3479573"/>
                  <a:pt x="0" y="2842329"/>
                </a:cubicBezTo>
                <a:close/>
                <a:moveTo>
                  <a:pt x="4664060" y="2841402"/>
                </a:moveTo>
                <a:lnTo>
                  <a:pt x="5533854" y="2841402"/>
                </a:lnTo>
                <a:cubicBezTo>
                  <a:pt x="5508975" y="3478655"/>
                  <a:pt x="5268496" y="4061641"/>
                  <a:pt x="4881515" y="4517740"/>
                </a:cubicBezTo>
                <a:cubicBezTo>
                  <a:pt x="4696311" y="4440503"/>
                  <a:pt x="4506507" y="4372455"/>
                  <a:pt x="4311176" y="4314524"/>
                </a:cubicBezTo>
                <a:cubicBezTo>
                  <a:pt x="4523095" y="3874060"/>
                  <a:pt x="4648398" y="3372902"/>
                  <a:pt x="4664060" y="2842329"/>
                </a:cubicBezTo>
                <a:close/>
                <a:moveTo>
                  <a:pt x="4039363" y="1223921"/>
                </a:moveTo>
                <a:cubicBezTo>
                  <a:pt x="4239303" y="1623926"/>
                  <a:pt x="4362769" y="2080016"/>
                  <a:pt x="4385803" y="2566457"/>
                </a:cubicBezTo>
                <a:lnTo>
                  <a:pt x="2905138" y="2566457"/>
                </a:lnTo>
                <a:lnTo>
                  <a:pt x="2905138" y="1370124"/>
                </a:lnTo>
                <a:cubicBezTo>
                  <a:pt x="3294881" y="1360934"/>
                  <a:pt x="3673571" y="1310358"/>
                  <a:pt x="4039363" y="1223921"/>
                </a:cubicBezTo>
                <a:close/>
                <a:moveTo>
                  <a:pt x="1496336" y="1223921"/>
                </a:moveTo>
                <a:cubicBezTo>
                  <a:pt x="1861201" y="1310358"/>
                  <a:pt x="2241736" y="1360934"/>
                  <a:pt x="2630562" y="1370124"/>
                </a:cubicBezTo>
                <a:lnTo>
                  <a:pt x="2630562" y="2567375"/>
                </a:lnTo>
                <a:lnTo>
                  <a:pt x="1149897" y="2567375"/>
                </a:lnTo>
                <a:cubicBezTo>
                  <a:pt x="1172003" y="2080016"/>
                  <a:pt x="1295470" y="1623926"/>
                  <a:pt x="1496336" y="1223921"/>
                </a:cubicBezTo>
                <a:close/>
                <a:moveTo>
                  <a:pt x="4882434" y="948976"/>
                </a:moveTo>
                <a:cubicBezTo>
                  <a:pt x="5257433" y="1391277"/>
                  <a:pt x="5496077" y="1952201"/>
                  <a:pt x="5532009" y="2567375"/>
                </a:cubicBezTo>
                <a:lnTo>
                  <a:pt x="4662224" y="2567375"/>
                </a:lnTo>
                <a:cubicBezTo>
                  <a:pt x="4639190" y="2057027"/>
                  <a:pt x="4516642" y="1577030"/>
                  <a:pt x="4312094" y="1152192"/>
                </a:cubicBezTo>
                <a:cubicBezTo>
                  <a:pt x="4507425" y="1095179"/>
                  <a:pt x="4697238" y="1027132"/>
                  <a:pt x="4882434" y="948976"/>
                </a:cubicBezTo>
                <a:close/>
                <a:moveTo>
                  <a:pt x="653266" y="948976"/>
                </a:moveTo>
                <a:cubicBezTo>
                  <a:pt x="838462" y="1026214"/>
                  <a:pt x="1028266" y="1094261"/>
                  <a:pt x="1223606" y="1152192"/>
                </a:cubicBezTo>
                <a:cubicBezTo>
                  <a:pt x="1019976" y="1577030"/>
                  <a:pt x="895591" y="2057027"/>
                  <a:pt x="873476" y="2567375"/>
                </a:cubicBezTo>
                <a:lnTo>
                  <a:pt x="3691" y="2567375"/>
                </a:lnTo>
                <a:cubicBezTo>
                  <a:pt x="39623" y="1952201"/>
                  <a:pt x="278257" y="1391277"/>
                  <a:pt x="653266" y="948976"/>
                </a:cubicBezTo>
                <a:close/>
                <a:moveTo>
                  <a:pt x="3471787" y="59776"/>
                </a:moveTo>
                <a:cubicBezTo>
                  <a:pt x="3931558" y="180236"/>
                  <a:pt x="4346190" y="415640"/>
                  <a:pt x="4679731" y="733798"/>
                </a:cubicBezTo>
                <a:cubicBezTo>
                  <a:pt x="4516642" y="798173"/>
                  <a:pt x="4349871" y="855177"/>
                  <a:pt x="4179410" y="902999"/>
                </a:cubicBezTo>
                <a:cubicBezTo>
                  <a:pt x="4071614" y="718163"/>
                  <a:pt x="3947220" y="545290"/>
                  <a:pt x="3809019" y="388052"/>
                </a:cubicBezTo>
                <a:cubicBezTo>
                  <a:pt x="3703977" y="270345"/>
                  <a:pt x="3591572" y="160002"/>
                  <a:pt x="3471787" y="59776"/>
                </a:cubicBezTo>
                <a:close/>
                <a:moveTo>
                  <a:pt x="2063904" y="59776"/>
                </a:moveTo>
                <a:cubicBezTo>
                  <a:pt x="1944127" y="160002"/>
                  <a:pt x="1831723" y="269427"/>
                  <a:pt x="1726681" y="388052"/>
                </a:cubicBezTo>
                <a:cubicBezTo>
                  <a:pt x="1588471" y="545290"/>
                  <a:pt x="1464086" y="718163"/>
                  <a:pt x="1354444" y="902999"/>
                </a:cubicBezTo>
                <a:cubicBezTo>
                  <a:pt x="1184902" y="855177"/>
                  <a:pt x="1018131" y="798173"/>
                  <a:pt x="855051" y="733798"/>
                </a:cubicBezTo>
                <a:cubicBezTo>
                  <a:pt x="1189510" y="415640"/>
                  <a:pt x="1603214" y="180236"/>
                  <a:pt x="2063904" y="59776"/>
                </a:cubicBezTo>
                <a:close/>
                <a:moveTo>
                  <a:pt x="2629644" y="918"/>
                </a:moveTo>
                <a:lnTo>
                  <a:pt x="2629644" y="1095179"/>
                </a:lnTo>
                <a:cubicBezTo>
                  <a:pt x="2287804" y="1086908"/>
                  <a:pt x="1955181" y="1045530"/>
                  <a:pt x="1633620" y="973801"/>
                </a:cubicBezTo>
                <a:cubicBezTo>
                  <a:pt x="1723000" y="829434"/>
                  <a:pt x="1824342" y="694257"/>
                  <a:pt x="1933074" y="570124"/>
                </a:cubicBezTo>
                <a:cubicBezTo>
                  <a:pt x="2136695" y="340229"/>
                  <a:pt x="2372575" y="147131"/>
                  <a:pt x="2629644" y="918"/>
                </a:cubicBezTo>
                <a:close/>
                <a:moveTo>
                  <a:pt x="2905138" y="0"/>
                </a:moveTo>
                <a:cubicBezTo>
                  <a:pt x="3163124" y="147131"/>
                  <a:pt x="3398078" y="339311"/>
                  <a:pt x="3601707" y="570124"/>
                </a:cubicBezTo>
                <a:cubicBezTo>
                  <a:pt x="3711349" y="694257"/>
                  <a:pt x="3811782" y="829434"/>
                  <a:pt x="3901153" y="972883"/>
                </a:cubicBezTo>
                <a:cubicBezTo>
                  <a:pt x="3579592" y="1044603"/>
                  <a:pt x="3246969" y="1085989"/>
                  <a:pt x="2905138" y="1094261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600"/>
            </a:lvl1pPr>
          </a:lstStyle>
          <a:p>
            <a:r>
              <a:rPr lang="fr-FR" dirty="0"/>
              <a:t>Cliquez sur l'icône pour ajouter une image</a:t>
            </a:r>
            <a:endParaRPr lang="fr-CA" dirty="0"/>
          </a:p>
        </p:txBody>
      </p:sp>
      <p:sp>
        <p:nvSpPr>
          <p:cNvPr id="5" name="Espace réservé de la date 1" hidden="1">
            <a:extLst>
              <a:ext uri="{FF2B5EF4-FFF2-40B4-BE49-F238E27FC236}">
                <a16:creationId xmlns:a16="http://schemas.microsoft.com/office/drawing/2014/main" id="{7E39CB39-760E-4904-9476-56F100A42347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9649326" y="6356350"/>
            <a:ext cx="1780674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E9E446F-5E22-4E30-A385-914FDB670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dirty="0"/>
              <a:t>Faculté de médecine - Université de Montréal</a:t>
            </a:r>
          </a:p>
          <a:p>
            <a:endParaRPr lang="fr-CA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B0CCEA7-2D63-4F8A-8075-572477997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11" name="Espace réservé du contenu - colonne gauche">
            <a:extLst>
              <a:ext uri="{FF2B5EF4-FFF2-40B4-BE49-F238E27FC236}">
                <a16:creationId xmlns:a16="http://schemas.microsoft.com/office/drawing/2014/main" id="{35584370-0EE1-E498-4D13-3769C8A358EE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025990" y="3104148"/>
            <a:ext cx="6708810" cy="3502218"/>
          </a:xfrm>
        </p:spPr>
        <p:txBody>
          <a:bodyPr/>
          <a:lstStyle>
            <a:lvl1pPr>
              <a:spcBef>
                <a:spcPts val="600"/>
              </a:spcBef>
              <a:defRPr b="1">
                <a:solidFill>
                  <a:schemeClr val="tx2"/>
                </a:solidFill>
              </a:defRPr>
            </a:lvl1pPr>
            <a:lvl2pPr marL="0" indent="0">
              <a:buNone/>
              <a:defRPr sz="1600"/>
            </a:lvl2pPr>
            <a:lvl3pPr marL="228600" indent="-228600">
              <a:buClr>
                <a:schemeClr val="accent1"/>
              </a:buClr>
              <a:buSzPct val="100000"/>
              <a:buFont typeface="Wingdings" pitchFamily="2" charset="2"/>
              <a:buChar char="§"/>
              <a:defRPr sz="1600"/>
            </a:lvl3pPr>
            <a:lvl4pPr marL="457200" indent="-228600">
              <a:spcAft>
                <a:spcPts val="500"/>
              </a:spcAft>
              <a:buSzPct val="100000"/>
              <a:buFont typeface="Symbol" panose="05050102010706020507" pitchFamily="18" charset="2"/>
              <a:buChar char="-"/>
              <a:defRPr lang="fr-FR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CA" dirty="0"/>
              <a:t>Insérer le texte ici. Utiliser la commande</a:t>
            </a:r>
            <a:br>
              <a:rPr lang="fr-CA" dirty="0"/>
            </a:br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12" name="Titre">
            <a:extLst>
              <a:ext uri="{FF2B5EF4-FFF2-40B4-BE49-F238E27FC236}">
                <a16:creationId xmlns:a16="http://schemas.microsoft.com/office/drawing/2014/main" id="{4B5E0ECA-0445-3B91-8FEB-2497AB33FE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91" y="1822062"/>
            <a:ext cx="7247824" cy="832104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Insérer le titre ici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709764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_dans_forme_tex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5F04E68-1FFD-2E95-9837-9D760CC1788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42673" y="1099653"/>
            <a:ext cx="4656562" cy="4658694"/>
          </a:xfrm>
          <a:custGeom>
            <a:avLst/>
            <a:gdLst>
              <a:gd name="connsiteX0" fmla="*/ 1774413 w 5640404"/>
              <a:gd name="connsiteY0" fmla="*/ 5275708 h 5642987"/>
              <a:gd name="connsiteX1" fmla="*/ 1777409 w 5640404"/>
              <a:gd name="connsiteY1" fmla="*/ 5276678 h 5642987"/>
              <a:gd name="connsiteX2" fmla="*/ 1777076 w 5640404"/>
              <a:gd name="connsiteY2" fmla="*/ 5276979 h 5642987"/>
              <a:gd name="connsiteX3" fmla="*/ 1768867 w 5640404"/>
              <a:gd name="connsiteY3" fmla="*/ 5283097 h 5642987"/>
              <a:gd name="connsiteX4" fmla="*/ 1763875 w 5640404"/>
              <a:gd name="connsiteY4" fmla="*/ 5283900 h 5642987"/>
              <a:gd name="connsiteX5" fmla="*/ 1665304 w 5640404"/>
              <a:gd name="connsiteY5" fmla="*/ 5263712 h 5642987"/>
              <a:gd name="connsiteX6" fmla="*/ 1645893 w 5640404"/>
              <a:gd name="connsiteY6" fmla="*/ 5265555 h 5642987"/>
              <a:gd name="connsiteX7" fmla="*/ 1644971 w 5640404"/>
              <a:gd name="connsiteY7" fmla="*/ 5277560 h 5642987"/>
              <a:gd name="connsiteX8" fmla="*/ 1655142 w 5640404"/>
              <a:gd name="connsiteY8" fmla="*/ 5277560 h 5642987"/>
              <a:gd name="connsiteX9" fmla="*/ 1656064 w 5640404"/>
              <a:gd name="connsiteY9" fmla="*/ 5277560 h 5642987"/>
              <a:gd name="connsiteX10" fmla="*/ 1656064 w 5640404"/>
              <a:gd name="connsiteY10" fmla="*/ 5293241 h 5642987"/>
              <a:gd name="connsiteX11" fmla="*/ 1659758 w 5640404"/>
              <a:gd name="connsiteY11" fmla="*/ 5296014 h 5642987"/>
              <a:gd name="connsiteX12" fmla="*/ 1661610 w 5640404"/>
              <a:gd name="connsiteY12" fmla="*/ 5296935 h 5642987"/>
              <a:gd name="connsiteX13" fmla="*/ 1669008 w 5640404"/>
              <a:gd name="connsiteY13" fmla="*/ 5265555 h 5642987"/>
              <a:gd name="connsiteX14" fmla="*/ 1665304 w 5640404"/>
              <a:gd name="connsiteY14" fmla="*/ 5263712 h 5642987"/>
              <a:gd name="connsiteX15" fmla="*/ 1640346 w 5640404"/>
              <a:gd name="connsiteY15" fmla="*/ 4862288 h 5642987"/>
              <a:gd name="connsiteX16" fmla="*/ 1632018 w 5640404"/>
              <a:gd name="connsiteY16" fmla="*/ 4863210 h 5642987"/>
              <a:gd name="connsiteX17" fmla="*/ 1620926 w 5640404"/>
              <a:gd name="connsiteY17" fmla="*/ 4911202 h 5642987"/>
              <a:gd name="connsiteX18" fmla="*/ 1636643 w 5640404"/>
              <a:gd name="connsiteY18" fmla="*/ 4920424 h 5642987"/>
              <a:gd name="connsiteX19" fmla="*/ 1638495 w 5640404"/>
              <a:gd name="connsiteY19" fmla="*/ 4919503 h 5642987"/>
              <a:gd name="connsiteX20" fmla="*/ 1643119 w 5640404"/>
              <a:gd name="connsiteY20" fmla="*/ 4896433 h 5642987"/>
              <a:gd name="connsiteX21" fmla="*/ 1636643 w 5640404"/>
              <a:gd name="connsiteY21" fmla="*/ 4883516 h 5642987"/>
              <a:gd name="connsiteX22" fmla="*/ 1648666 w 5640404"/>
              <a:gd name="connsiteY22" fmla="*/ 4872441 h 5642987"/>
              <a:gd name="connsiteX23" fmla="*/ 1644041 w 5640404"/>
              <a:gd name="connsiteY23" fmla="*/ 4863210 h 5642987"/>
              <a:gd name="connsiteX24" fmla="*/ 1640346 w 5640404"/>
              <a:gd name="connsiteY24" fmla="*/ 4862288 h 5642987"/>
              <a:gd name="connsiteX25" fmla="*/ 5345904 w 5640404"/>
              <a:gd name="connsiteY25" fmla="*/ 3496993 h 5642987"/>
              <a:gd name="connsiteX26" fmla="*/ 5338975 w 5640404"/>
              <a:gd name="connsiteY26" fmla="*/ 3502072 h 5642987"/>
              <a:gd name="connsiteX27" fmla="*/ 5331577 w 5640404"/>
              <a:gd name="connsiteY27" fmla="*/ 3533443 h 5642987"/>
              <a:gd name="connsiteX28" fmla="*/ 5320476 w 5640404"/>
              <a:gd name="connsiteY28" fmla="*/ 3544517 h 5642987"/>
              <a:gd name="connsiteX29" fmla="*/ 5314008 w 5640404"/>
              <a:gd name="connsiteY29" fmla="*/ 3537137 h 5642987"/>
              <a:gd name="connsiteX30" fmla="*/ 5307531 w 5640404"/>
              <a:gd name="connsiteY30" fmla="*/ 3536207 h 5642987"/>
              <a:gd name="connsiteX31" fmla="*/ 5311226 w 5640404"/>
              <a:gd name="connsiteY31" fmla="*/ 3553749 h 5642987"/>
              <a:gd name="connsiteX32" fmla="*/ 5310304 w 5640404"/>
              <a:gd name="connsiteY32" fmla="*/ 3557434 h 5642987"/>
              <a:gd name="connsiteX33" fmla="*/ 5301055 w 5640404"/>
              <a:gd name="connsiteY33" fmla="*/ 3560208 h 5642987"/>
              <a:gd name="connsiteX34" fmla="*/ 5300133 w 5640404"/>
              <a:gd name="connsiteY34" fmla="*/ 3562050 h 5642987"/>
              <a:gd name="connsiteX35" fmla="*/ 5304758 w 5640404"/>
              <a:gd name="connsiteY35" fmla="*/ 3573125 h 5642987"/>
              <a:gd name="connsiteX36" fmla="*/ 5297360 w 5640404"/>
              <a:gd name="connsiteY36" fmla="*/ 3581426 h 5642987"/>
              <a:gd name="connsiteX37" fmla="*/ 5291814 w 5640404"/>
              <a:gd name="connsiteY37" fmla="*/ 3577741 h 5642987"/>
              <a:gd name="connsiteX38" fmla="*/ 5290893 w 5640404"/>
              <a:gd name="connsiteY38" fmla="*/ 3577741 h 5642987"/>
              <a:gd name="connsiteX39" fmla="*/ 5280722 w 5640404"/>
              <a:gd name="connsiteY39" fmla="*/ 3586042 h 5642987"/>
              <a:gd name="connsiteX40" fmla="*/ 5284416 w 5640404"/>
              <a:gd name="connsiteY40" fmla="*/ 3593422 h 5642987"/>
              <a:gd name="connsiteX41" fmla="*/ 5280722 w 5640404"/>
              <a:gd name="connsiteY41" fmla="*/ 3596195 h 5642987"/>
              <a:gd name="connsiteX42" fmla="*/ 5274245 w 5640404"/>
              <a:gd name="connsiteY42" fmla="*/ 3594352 h 5642987"/>
              <a:gd name="connsiteX43" fmla="*/ 5259449 w 5640404"/>
              <a:gd name="connsiteY43" fmla="*/ 3603575 h 5642987"/>
              <a:gd name="connsiteX44" fmla="*/ 5261301 w 5640404"/>
              <a:gd name="connsiteY44" fmla="*/ 3611885 h 5642987"/>
              <a:gd name="connsiteX45" fmla="*/ 5239107 w 5640404"/>
              <a:gd name="connsiteY45" fmla="*/ 3610033 h 5642987"/>
              <a:gd name="connsiteX46" fmla="*/ 5233561 w 5640404"/>
              <a:gd name="connsiteY46" fmla="*/ 3616501 h 5642987"/>
              <a:gd name="connsiteX47" fmla="*/ 5222468 w 5640404"/>
              <a:gd name="connsiteY47" fmla="*/ 3615570 h 5642987"/>
              <a:gd name="connsiteX48" fmla="*/ 5214140 w 5640404"/>
              <a:gd name="connsiteY48" fmla="*/ 3622029 h 5642987"/>
              <a:gd name="connsiteX49" fmla="*/ 5200274 w 5640404"/>
              <a:gd name="connsiteY49" fmla="*/ 3622959 h 5642987"/>
              <a:gd name="connsiteX50" fmla="*/ 5185478 w 5640404"/>
              <a:gd name="connsiteY50" fmla="*/ 3663563 h 5642987"/>
              <a:gd name="connsiteX51" fmla="*/ 5198422 w 5640404"/>
              <a:gd name="connsiteY51" fmla="*/ 3705087 h 5642987"/>
              <a:gd name="connsiteX52" fmla="*/ 5193798 w 5640404"/>
              <a:gd name="connsiteY52" fmla="*/ 3715240 h 5642987"/>
              <a:gd name="connsiteX53" fmla="*/ 5203969 w 5640404"/>
              <a:gd name="connsiteY53" fmla="*/ 3727236 h 5642987"/>
              <a:gd name="connsiteX54" fmla="*/ 5180853 w 5640404"/>
              <a:gd name="connsiteY54" fmla="*/ 3786293 h 5642987"/>
              <a:gd name="connsiteX55" fmla="*/ 5172534 w 5640404"/>
              <a:gd name="connsiteY55" fmla="*/ 3789057 h 5642987"/>
              <a:gd name="connsiteX56" fmla="*/ 5163284 w 5640404"/>
              <a:gd name="connsiteY56" fmla="*/ 3822280 h 5642987"/>
              <a:gd name="connsiteX57" fmla="*/ 5179932 w 5640404"/>
              <a:gd name="connsiteY57" fmla="*/ 3853661 h 5642987"/>
              <a:gd name="connsiteX58" fmla="*/ 5176228 w 5640404"/>
              <a:gd name="connsiteY58" fmla="*/ 3869342 h 5642987"/>
              <a:gd name="connsiteX59" fmla="*/ 5184548 w 5640404"/>
              <a:gd name="connsiteY59" fmla="*/ 3893342 h 5642987"/>
              <a:gd name="connsiteX60" fmla="*/ 5186400 w 5640404"/>
              <a:gd name="connsiteY60" fmla="*/ 3907181 h 5642987"/>
              <a:gd name="connsiteX61" fmla="*/ 5222468 w 5640404"/>
              <a:gd name="connsiteY61" fmla="*/ 3929330 h 5642987"/>
              <a:gd name="connsiteX62" fmla="*/ 5252972 w 5640404"/>
              <a:gd name="connsiteY62" fmla="*/ 3916413 h 5642987"/>
              <a:gd name="connsiteX63" fmla="*/ 5275175 w 5640404"/>
              <a:gd name="connsiteY63" fmla="*/ 3913639 h 5642987"/>
              <a:gd name="connsiteX64" fmla="*/ 5302906 w 5640404"/>
              <a:gd name="connsiteY64" fmla="*/ 3842586 h 5642987"/>
              <a:gd name="connsiteX65" fmla="*/ 5350998 w 5640404"/>
              <a:gd name="connsiteY65" fmla="*/ 3688475 h 5642987"/>
              <a:gd name="connsiteX66" fmla="*/ 5352841 w 5640404"/>
              <a:gd name="connsiteY66" fmla="*/ 3657104 h 5642987"/>
              <a:gd name="connsiteX67" fmla="*/ 5368558 w 5640404"/>
              <a:gd name="connsiteY67" fmla="*/ 3630339 h 5642987"/>
              <a:gd name="connsiteX68" fmla="*/ 5359317 w 5640404"/>
              <a:gd name="connsiteY68" fmla="*/ 3601732 h 5642987"/>
              <a:gd name="connsiteX69" fmla="*/ 5363012 w 5640404"/>
              <a:gd name="connsiteY69" fmla="*/ 3599889 h 5642987"/>
              <a:gd name="connsiteX70" fmla="*/ 5364863 w 5640404"/>
              <a:gd name="connsiteY70" fmla="*/ 3598959 h 5642987"/>
              <a:gd name="connsiteX71" fmla="*/ 5377808 w 5640404"/>
              <a:gd name="connsiteY71" fmla="*/ 3616501 h 5642987"/>
              <a:gd name="connsiteX72" fmla="*/ 5387979 w 5640404"/>
              <a:gd name="connsiteY72" fmla="*/ 3589736 h 5642987"/>
              <a:gd name="connsiteX73" fmla="*/ 5379659 w 5640404"/>
              <a:gd name="connsiteY73" fmla="*/ 3573125 h 5642987"/>
              <a:gd name="connsiteX74" fmla="*/ 5367636 w 5640404"/>
              <a:gd name="connsiteY74" fmla="*/ 3514067 h 5642987"/>
              <a:gd name="connsiteX75" fmla="*/ 5352841 w 5640404"/>
              <a:gd name="connsiteY75" fmla="*/ 3500220 h 5642987"/>
              <a:gd name="connsiteX76" fmla="*/ 5345904 w 5640404"/>
              <a:gd name="connsiteY76" fmla="*/ 3496993 h 5642987"/>
              <a:gd name="connsiteX77" fmla="*/ 2363424 w 5640404"/>
              <a:gd name="connsiteY77" fmla="*/ 3488224 h 5642987"/>
              <a:gd name="connsiteX78" fmla="*/ 2362503 w 5640404"/>
              <a:gd name="connsiteY78" fmla="*/ 3534364 h 5642987"/>
              <a:gd name="connsiteX79" fmla="*/ 2416132 w 5640404"/>
              <a:gd name="connsiteY79" fmla="*/ 3523290 h 5642987"/>
              <a:gd name="connsiteX80" fmla="*/ 2426303 w 5640404"/>
              <a:gd name="connsiteY80" fmla="*/ 3494683 h 5642987"/>
              <a:gd name="connsiteX81" fmla="*/ 2363424 w 5640404"/>
              <a:gd name="connsiteY81" fmla="*/ 3488224 h 5642987"/>
              <a:gd name="connsiteX82" fmla="*/ 2028700 w 5640404"/>
              <a:gd name="connsiteY82" fmla="*/ 3145867 h 5642987"/>
              <a:gd name="connsiteX83" fmla="*/ 2010209 w 5640404"/>
              <a:gd name="connsiteY83" fmla="*/ 3149552 h 5642987"/>
              <a:gd name="connsiteX84" fmla="*/ 2008357 w 5640404"/>
              <a:gd name="connsiteY84" fmla="*/ 3151395 h 5642987"/>
              <a:gd name="connsiteX85" fmla="*/ 2014834 w 5640404"/>
              <a:gd name="connsiteY85" fmla="*/ 3155089 h 5642987"/>
              <a:gd name="connsiteX86" fmla="*/ 2014834 w 5640404"/>
              <a:gd name="connsiteY86" fmla="*/ 3164321 h 5642987"/>
              <a:gd name="connsiteX87" fmla="*/ 2003733 w 5640404"/>
              <a:gd name="connsiteY87" fmla="*/ 3168937 h 5642987"/>
              <a:gd name="connsiteX88" fmla="*/ 2002811 w 5640404"/>
              <a:gd name="connsiteY88" fmla="*/ 3170779 h 5642987"/>
              <a:gd name="connsiteX89" fmla="*/ 2002811 w 5640404"/>
              <a:gd name="connsiteY89" fmla="*/ 3171701 h 5642987"/>
              <a:gd name="connsiteX90" fmla="*/ 2028700 w 5640404"/>
              <a:gd name="connsiteY90" fmla="*/ 3169858 h 5642987"/>
              <a:gd name="connsiteX91" fmla="*/ 2032403 w 5640404"/>
              <a:gd name="connsiteY91" fmla="*/ 3146788 h 5642987"/>
              <a:gd name="connsiteX92" fmla="*/ 2028700 w 5640404"/>
              <a:gd name="connsiteY92" fmla="*/ 3145867 h 5642987"/>
              <a:gd name="connsiteX93" fmla="*/ 4089764 w 5640404"/>
              <a:gd name="connsiteY93" fmla="*/ 3005594 h 5642987"/>
              <a:gd name="connsiteX94" fmla="*/ 4080514 w 5640404"/>
              <a:gd name="connsiteY94" fmla="*/ 3016668 h 5642987"/>
              <a:gd name="connsiteX95" fmla="*/ 4080514 w 5640404"/>
              <a:gd name="connsiteY95" fmla="*/ 3023127 h 5642987"/>
              <a:gd name="connsiteX96" fmla="*/ 4084209 w 5640404"/>
              <a:gd name="connsiteY96" fmla="*/ 3024979 h 5642987"/>
              <a:gd name="connsiteX97" fmla="*/ 4098083 w 5640404"/>
              <a:gd name="connsiteY97" fmla="*/ 3011131 h 5642987"/>
              <a:gd name="connsiteX98" fmla="*/ 4089764 w 5640404"/>
              <a:gd name="connsiteY98" fmla="*/ 3005594 h 5642987"/>
              <a:gd name="connsiteX99" fmla="*/ 1661610 w 5640404"/>
              <a:gd name="connsiteY99" fmla="*/ 2771198 h 5642987"/>
              <a:gd name="connsiteX100" fmla="*/ 1654212 w 5640404"/>
              <a:gd name="connsiteY100" fmla="*/ 2776735 h 5642987"/>
              <a:gd name="connsiteX101" fmla="*/ 1687498 w 5640404"/>
              <a:gd name="connsiteY101" fmla="*/ 2792426 h 5642987"/>
              <a:gd name="connsiteX102" fmla="*/ 1702294 w 5640404"/>
              <a:gd name="connsiteY102" fmla="*/ 2785967 h 5642987"/>
              <a:gd name="connsiteX103" fmla="*/ 1716160 w 5640404"/>
              <a:gd name="connsiteY103" fmla="*/ 2789662 h 5642987"/>
              <a:gd name="connsiteX104" fmla="*/ 1716160 w 5640404"/>
              <a:gd name="connsiteY104" fmla="*/ 2787810 h 5642987"/>
              <a:gd name="connsiteX105" fmla="*/ 1661610 w 5640404"/>
              <a:gd name="connsiteY105" fmla="*/ 2771198 h 5642987"/>
              <a:gd name="connsiteX106" fmla="*/ 2002811 w 5640404"/>
              <a:gd name="connsiteY106" fmla="*/ 2768434 h 5642987"/>
              <a:gd name="connsiteX107" fmla="*/ 1999117 w 5640404"/>
              <a:gd name="connsiteY107" fmla="*/ 2772120 h 5642987"/>
              <a:gd name="connsiteX108" fmla="*/ 2000959 w 5640404"/>
              <a:gd name="connsiteY108" fmla="*/ 2785967 h 5642987"/>
              <a:gd name="connsiteX109" fmla="*/ 2022232 w 5640404"/>
              <a:gd name="connsiteY109" fmla="*/ 2784124 h 5642987"/>
              <a:gd name="connsiteX110" fmla="*/ 2045347 w 5640404"/>
              <a:gd name="connsiteY110" fmla="*/ 2773971 h 5642987"/>
              <a:gd name="connsiteX111" fmla="*/ 2002811 w 5640404"/>
              <a:gd name="connsiteY111" fmla="*/ 2768434 h 5642987"/>
              <a:gd name="connsiteX112" fmla="*/ 1817880 w 5640404"/>
              <a:gd name="connsiteY112" fmla="*/ 2722294 h 5642987"/>
              <a:gd name="connsiteX113" fmla="*/ 1808630 w 5640404"/>
              <a:gd name="connsiteY113" fmla="*/ 2724137 h 5642987"/>
              <a:gd name="connsiteX114" fmla="*/ 1806787 w 5640404"/>
              <a:gd name="connsiteY114" fmla="*/ 2726910 h 5642987"/>
              <a:gd name="connsiteX115" fmla="*/ 1806787 w 5640404"/>
              <a:gd name="connsiteY115" fmla="*/ 2729674 h 5642987"/>
              <a:gd name="connsiteX116" fmla="*/ 1830824 w 5640404"/>
              <a:gd name="connsiteY116" fmla="*/ 2739827 h 5642987"/>
              <a:gd name="connsiteX117" fmla="*/ 1840995 w 5640404"/>
              <a:gd name="connsiteY117" fmla="*/ 2761976 h 5642987"/>
              <a:gd name="connsiteX118" fmla="*/ 1841916 w 5640404"/>
              <a:gd name="connsiteY118" fmla="*/ 2763818 h 5642987"/>
              <a:gd name="connsiteX119" fmla="*/ 1780890 w 5640404"/>
              <a:gd name="connsiteY119" fmla="*/ 2762897 h 5642987"/>
              <a:gd name="connsiteX120" fmla="*/ 1777195 w 5640404"/>
              <a:gd name="connsiteY120" fmla="*/ 2767513 h 5642987"/>
              <a:gd name="connsiteX121" fmla="*/ 1776265 w 5640404"/>
              <a:gd name="connsiteY121" fmla="*/ 2768434 h 5642987"/>
              <a:gd name="connsiteX122" fmla="*/ 1791982 w 5640404"/>
              <a:gd name="connsiteY122" fmla="*/ 2781351 h 5642987"/>
              <a:gd name="connsiteX123" fmla="*/ 1803084 w 5640404"/>
              <a:gd name="connsiteY123" fmla="*/ 2775814 h 5642987"/>
              <a:gd name="connsiteX124" fmla="*/ 1827121 w 5640404"/>
              <a:gd name="connsiteY124" fmla="*/ 2779509 h 5642987"/>
              <a:gd name="connsiteX125" fmla="*/ 1852087 w 5640404"/>
              <a:gd name="connsiteY125" fmla="*/ 2777657 h 5642987"/>
              <a:gd name="connsiteX126" fmla="*/ 1871508 w 5640404"/>
              <a:gd name="connsiteY126" fmla="*/ 2796120 h 5642987"/>
              <a:gd name="connsiteX127" fmla="*/ 1892772 w 5640404"/>
              <a:gd name="connsiteY127" fmla="*/ 2769355 h 5642987"/>
              <a:gd name="connsiteX128" fmla="*/ 1899249 w 5640404"/>
              <a:gd name="connsiteY128" fmla="*/ 2776735 h 5642987"/>
              <a:gd name="connsiteX129" fmla="*/ 1917739 w 5640404"/>
              <a:gd name="connsiteY129" fmla="*/ 2768434 h 5642987"/>
              <a:gd name="connsiteX130" fmla="*/ 1927910 w 5640404"/>
              <a:gd name="connsiteY130" fmla="*/ 2770277 h 5642987"/>
              <a:gd name="connsiteX131" fmla="*/ 1953798 w 5640404"/>
              <a:gd name="connsiteY131" fmla="*/ 2779509 h 5642987"/>
              <a:gd name="connsiteX132" fmla="*/ 1965821 w 5640404"/>
              <a:gd name="connsiteY132" fmla="*/ 2766591 h 5642987"/>
              <a:gd name="connsiteX133" fmla="*/ 1915896 w 5640404"/>
              <a:gd name="connsiteY133" fmla="*/ 2731516 h 5642987"/>
              <a:gd name="connsiteX134" fmla="*/ 1888156 w 5640404"/>
              <a:gd name="connsiteY134" fmla="*/ 2722294 h 5642987"/>
              <a:gd name="connsiteX135" fmla="*/ 1878906 w 5640404"/>
              <a:gd name="connsiteY135" fmla="*/ 2725979 h 5642987"/>
              <a:gd name="connsiteX136" fmla="*/ 1865962 w 5640404"/>
              <a:gd name="connsiteY136" fmla="*/ 2725058 h 5642987"/>
              <a:gd name="connsiteX137" fmla="*/ 1852087 w 5640404"/>
              <a:gd name="connsiteY137" fmla="*/ 2728752 h 5642987"/>
              <a:gd name="connsiteX138" fmla="*/ 1817880 w 5640404"/>
              <a:gd name="connsiteY138" fmla="*/ 2722294 h 5642987"/>
              <a:gd name="connsiteX139" fmla="*/ 1536784 w 5640404"/>
              <a:gd name="connsiteY139" fmla="*/ 2618939 h 5642987"/>
              <a:gd name="connsiteX140" fmla="*/ 1509965 w 5640404"/>
              <a:gd name="connsiteY140" fmla="*/ 2621703 h 5642987"/>
              <a:gd name="connsiteX141" fmla="*/ 1469281 w 5640404"/>
              <a:gd name="connsiteY141" fmla="*/ 2638315 h 5642987"/>
              <a:gd name="connsiteX142" fmla="*/ 1467438 w 5640404"/>
              <a:gd name="connsiteY142" fmla="*/ 2653083 h 5642987"/>
              <a:gd name="connsiteX143" fmla="*/ 1460961 w 5640404"/>
              <a:gd name="connsiteY143" fmla="*/ 2659542 h 5642987"/>
              <a:gd name="connsiteX144" fmla="*/ 1458188 w 5640404"/>
              <a:gd name="connsiteY144" fmla="*/ 2662306 h 5642987"/>
              <a:gd name="connsiteX145" fmla="*/ 1480373 w 5640404"/>
              <a:gd name="connsiteY145" fmla="*/ 2651232 h 5642987"/>
              <a:gd name="connsiteX146" fmla="*/ 1498872 w 5640404"/>
              <a:gd name="connsiteY146" fmla="*/ 2648468 h 5642987"/>
              <a:gd name="connsiteX147" fmla="*/ 1548797 w 5640404"/>
              <a:gd name="connsiteY147" fmla="*/ 2635551 h 5642987"/>
              <a:gd name="connsiteX148" fmla="*/ 1550649 w 5640404"/>
              <a:gd name="connsiteY148" fmla="*/ 2639236 h 5642987"/>
              <a:gd name="connsiteX149" fmla="*/ 1550649 w 5640404"/>
              <a:gd name="connsiteY149" fmla="*/ 2640166 h 5642987"/>
              <a:gd name="connsiteX150" fmla="*/ 1535862 w 5640404"/>
              <a:gd name="connsiteY150" fmla="*/ 2643852 h 5642987"/>
              <a:gd name="connsiteX151" fmla="*/ 1580241 w 5640404"/>
              <a:gd name="connsiteY151" fmla="*/ 2653083 h 5642987"/>
              <a:gd name="connsiteX152" fmla="*/ 1616301 w 5640404"/>
              <a:gd name="connsiteY152" fmla="*/ 2668774 h 5642987"/>
              <a:gd name="connsiteX153" fmla="*/ 1644041 w 5640404"/>
              <a:gd name="connsiteY153" fmla="*/ 2670616 h 5642987"/>
              <a:gd name="connsiteX154" fmla="*/ 1651439 w 5640404"/>
              <a:gd name="connsiteY154" fmla="*/ 2689992 h 5642987"/>
              <a:gd name="connsiteX155" fmla="*/ 1692123 w 5640404"/>
              <a:gd name="connsiteY155" fmla="*/ 2703840 h 5642987"/>
              <a:gd name="connsiteX156" fmla="*/ 1681031 w 5640404"/>
              <a:gd name="connsiteY156" fmla="*/ 2717678 h 5642987"/>
              <a:gd name="connsiteX157" fmla="*/ 1674554 w 5640404"/>
              <a:gd name="connsiteY157" fmla="*/ 2724137 h 5642987"/>
              <a:gd name="connsiteX158" fmla="*/ 1674554 w 5640404"/>
              <a:gd name="connsiteY158" fmla="*/ 2725058 h 5642987"/>
              <a:gd name="connsiteX159" fmla="*/ 1716160 w 5640404"/>
              <a:gd name="connsiteY159" fmla="*/ 2721373 h 5642987"/>
              <a:gd name="connsiteX160" fmla="*/ 1747604 w 5640404"/>
              <a:gd name="connsiteY160" fmla="*/ 2725058 h 5642987"/>
              <a:gd name="connsiteX161" fmla="*/ 1782742 w 5640404"/>
              <a:gd name="connsiteY161" fmla="*/ 2713984 h 5642987"/>
              <a:gd name="connsiteX162" fmla="*/ 1783663 w 5640404"/>
              <a:gd name="connsiteY162" fmla="*/ 2713062 h 5642987"/>
              <a:gd name="connsiteX163" fmla="*/ 1737432 w 5640404"/>
              <a:gd name="connsiteY163" fmla="*/ 2697372 h 5642987"/>
              <a:gd name="connsiteX164" fmla="*/ 1735581 w 5640404"/>
              <a:gd name="connsiteY164" fmla="*/ 2695529 h 5642987"/>
              <a:gd name="connsiteX165" fmla="*/ 1739275 w 5640404"/>
              <a:gd name="connsiteY165" fmla="*/ 2687228 h 5642987"/>
              <a:gd name="connsiteX166" fmla="*/ 1688429 w 5640404"/>
              <a:gd name="connsiteY166" fmla="*/ 2672459 h 5642987"/>
              <a:gd name="connsiteX167" fmla="*/ 1675485 w 5640404"/>
              <a:gd name="connsiteY167" fmla="*/ 2658621 h 5642987"/>
              <a:gd name="connsiteX168" fmla="*/ 1624620 w 5640404"/>
              <a:gd name="connsiteY168" fmla="*/ 2642930 h 5642987"/>
              <a:gd name="connsiteX169" fmla="*/ 1604287 w 5640404"/>
              <a:gd name="connsiteY169" fmla="*/ 2626319 h 5642987"/>
              <a:gd name="connsiteX170" fmla="*/ 1595958 w 5640404"/>
              <a:gd name="connsiteY170" fmla="*/ 2626319 h 5642987"/>
              <a:gd name="connsiteX171" fmla="*/ 1536784 w 5640404"/>
              <a:gd name="connsiteY171" fmla="*/ 2618939 h 5642987"/>
              <a:gd name="connsiteX172" fmla="*/ 1741313 w 5640404"/>
              <a:gd name="connsiteY172" fmla="*/ 2187615 h 5642987"/>
              <a:gd name="connsiteX173" fmla="*/ 1741127 w 5640404"/>
              <a:gd name="connsiteY173" fmla="*/ 2189829 h 5642987"/>
              <a:gd name="connsiteX174" fmla="*/ 1741127 w 5640404"/>
              <a:gd name="connsiteY174" fmla="*/ 2187986 h 5642987"/>
              <a:gd name="connsiteX175" fmla="*/ 1744240 w 5640404"/>
              <a:gd name="connsiteY175" fmla="*/ 2181773 h 5642987"/>
              <a:gd name="connsiteX176" fmla="*/ 1747604 w 5640404"/>
              <a:gd name="connsiteY176" fmla="*/ 2188908 h 5642987"/>
              <a:gd name="connsiteX177" fmla="*/ 1745752 w 5640404"/>
              <a:gd name="connsiteY177" fmla="*/ 2187986 h 5642987"/>
              <a:gd name="connsiteX178" fmla="*/ 1743770 w 5640404"/>
              <a:gd name="connsiteY178" fmla="*/ 2182710 h 5642987"/>
              <a:gd name="connsiteX179" fmla="*/ 1737432 w 5640404"/>
              <a:gd name="connsiteY179" fmla="*/ 2166759 h 5642987"/>
              <a:gd name="connsiteX180" fmla="*/ 1738363 w 5640404"/>
              <a:gd name="connsiteY180" fmla="*/ 2168602 h 5642987"/>
              <a:gd name="connsiteX181" fmla="*/ 1737432 w 5640404"/>
              <a:gd name="connsiteY181" fmla="*/ 2168602 h 5642987"/>
              <a:gd name="connsiteX182" fmla="*/ 1737432 w 5640404"/>
              <a:gd name="connsiteY182" fmla="*/ 2166759 h 5642987"/>
              <a:gd name="connsiteX183" fmla="*/ 1719863 w 5640404"/>
              <a:gd name="connsiteY183" fmla="*/ 2128920 h 5642987"/>
              <a:gd name="connsiteX184" fmla="*/ 1727640 w 5640404"/>
              <a:gd name="connsiteY184" fmla="*/ 2134466 h 5642987"/>
              <a:gd name="connsiteX185" fmla="*/ 1726340 w 5640404"/>
              <a:gd name="connsiteY185" fmla="*/ 2134466 h 5642987"/>
              <a:gd name="connsiteX186" fmla="*/ 1719863 w 5640404"/>
              <a:gd name="connsiteY186" fmla="*/ 2128920 h 5642987"/>
              <a:gd name="connsiteX187" fmla="*/ 1708771 w 5640404"/>
              <a:gd name="connsiteY187" fmla="*/ 2086474 h 5642987"/>
              <a:gd name="connsiteX188" fmla="*/ 1703225 w 5640404"/>
              <a:gd name="connsiteY188" fmla="*/ 2091090 h 5642987"/>
              <a:gd name="connsiteX189" fmla="*/ 1703225 w 5640404"/>
              <a:gd name="connsiteY189" fmla="*/ 2087396 h 5642987"/>
              <a:gd name="connsiteX190" fmla="*/ 1708771 w 5640404"/>
              <a:gd name="connsiteY190" fmla="*/ 2086474 h 5642987"/>
              <a:gd name="connsiteX191" fmla="*/ 4557634 w 5640404"/>
              <a:gd name="connsiteY191" fmla="*/ 1969281 h 5642987"/>
              <a:gd name="connsiteX192" fmla="*/ 4556713 w 5640404"/>
              <a:gd name="connsiteY192" fmla="*/ 1972966 h 5642987"/>
              <a:gd name="connsiteX193" fmla="*/ 4553019 w 5640404"/>
              <a:gd name="connsiteY193" fmla="*/ 1972966 h 5642987"/>
              <a:gd name="connsiteX194" fmla="*/ 4551167 w 5640404"/>
              <a:gd name="connsiteY194" fmla="*/ 1984962 h 5642987"/>
              <a:gd name="connsiteX195" fmla="*/ 4589069 w 5640404"/>
              <a:gd name="connsiteY195" fmla="*/ 1992351 h 5642987"/>
              <a:gd name="connsiteX196" fmla="*/ 4589069 w 5640404"/>
              <a:gd name="connsiteY196" fmla="*/ 1996967 h 5642987"/>
              <a:gd name="connsiteX197" fmla="*/ 4634387 w 5640404"/>
              <a:gd name="connsiteY197" fmla="*/ 1994194 h 5642987"/>
              <a:gd name="connsiteX198" fmla="*/ 4638082 w 5640404"/>
              <a:gd name="connsiteY198" fmla="*/ 1983119 h 5642987"/>
              <a:gd name="connsiteX199" fmla="*/ 4622365 w 5640404"/>
              <a:gd name="connsiteY199" fmla="*/ 1989578 h 5642987"/>
              <a:gd name="connsiteX200" fmla="*/ 4619591 w 5640404"/>
              <a:gd name="connsiteY200" fmla="*/ 1988656 h 5642987"/>
              <a:gd name="connsiteX201" fmla="*/ 4620513 w 5640404"/>
              <a:gd name="connsiteY201" fmla="*/ 1983119 h 5642987"/>
              <a:gd name="connsiteX202" fmla="*/ 4619591 w 5640404"/>
              <a:gd name="connsiteY202" fmla="*/ 1982198 h 5642987"/>
              <a:gd name="connsiteX203" fmla="*/ 4597398 w 5640404"/>
              <a:gd name="connsiteY203" fmla="*/ 1978503 h 5642987"/>
              <a:gd name="connsiteX204" fmla="*/ 4575204 w 5640404"/>
              <a:gd name="connsiteY204" fmla="*/ 1980355 h 5642987"/>
              <a:gd name="connsiteX205" fmla="*/ 4569657 w 5640404"/>
              <a:gd name="connsiteY205" fmla="*/ 1976661 h 5642987"/>
              <a:gd name="connsiteX206" fmla="*/ 4571500 w 5640404"/>
              <a:gd name="connsiteY206" fmla="*/ 1973897 h 5642987"/>
              <a:gd name="connsiteX207" fmla="*/ 4570588 w 5640404"/>
              <a:gd name="connsiteY207" fmla="*/ 1972045 h 5642987"/>
              <a:gd name="connsiteX208" fmla="*/ 4565954 w 5640404"/>
              <a:gd name="connsiteY208" fmla="*/ 1974818 h 5642987"/>
              <a:gd name="connsiteX209" fmla="*/ 4557634 w 5640404"/>
              <a:gd name="connsiteY209" fmla="*/ 1971124 h 5642987"/>
              <a:gd name="connsiteX210" fmla="*/ 4557634 w 5640404"/>
              <a:gd name="connsiteY210" fmla="*/ 1969281 h 5642987"/>
              <a:gd name="connsiteX211" fmla="*/ 4891438 w 5640404"/>
              <a:gd name="connsiteY211" fmla="*/ 1967429 h 5642987"/>
              <a:gd name="connsiteX212" fmla="*/ 4859994 w 5640404"/>
              <a:gd name="connsiteY212" fmla="*/ 1978503 h 5642987"/>
              <a:gd name="connsiteX213" fmla="*/ 4840582 w 5640404"/>
              <a:gd name="connsiteY213" fmla="*/ 1976661 h 5642987"/>
              <a:gd name="connsiteX214" fmla="*/ 4840582 w 5640404"/>
              <a:gd name="connsiteY214" fmla="*/ 1983119 h 5642987"/>
              <a:gd name="connsiteX215" fmla="*/ 4822083 w 5640404"/>
              <a:gd name="connsiteY215" fmla="*/ 1988656 h 5642987"/>
              <a:gd name="connsiteX216" fmla="*/ 4826708 w 5640404"/>
              <a:gd name="connsiteY216" fmla="*/ 2000652 h 5642987"/>
              <a:gd name="connsiteX217" fmla="*/ 4843355 w 5640404"/>
              <a:gd name="connsiteY217" fmla="*/ 2006189 h 5642987"/>
              <a:gd name="connsiteX218" fmla="*/ 4845207 w 5640404"/>
              <a:gd name="connsiteY218" fmla="*/ 2002504 h 5642987"/>
              <a:gd name="connsiteX219" fmla="*/ 4875721 w 5640404"/>
              <a:gd name="connsiteY219" fmla="*/ 1991430 h 5642987"/>
              <a:gd name="connsiteX220" fmla="*/ 4871096 w 5640404"/>
              <a:gd name="connsiteY220" fmla="*/ 1984962 h 5642987"/>
              <a:gd name="connsiteX221" fmla="*/ 4891438 w 5640404"/>
              <a:gd name="connsiteY221" fmla="*/ 1967429 h 5642987"/>
              <a:gd name="connsiteX222" fmla="*/ 4123972 w 5640404"/>
              <a:gd name="connsiteY222" fmla="*/ 1907450 h 5642987"/>
              <a:gd name="connsiteX223" fmla="*/ 4114722 w 5640404"/>
              <a:gd name="connsiteY223" fmla="*/ 1909293 h 5642987"/>
              <a:gd name="connsiteX224" fmla="*/ 4068492 w 5640404"/>
              <a:gd name="connsiteY224" fmla="*/ 1926826 h 5642987"/>
              <a:gd name="connsiteX225" fmla="*/ 4053696 w 5640404"/>
              <a:gd name="connsiteY225" fmla="*/ 1916682 h 5642987"/>
              <a:gd name="connsiteX226" fmla="*/ 4039830 w 5640404"/>
              <a:gd name="connsiteY226" fmla="*/ 1924983 h 5642987"/>
              <a:gd name="connsiteX227" fmla="*/ 4020409 w 5640404"/>
              <a:gd name="connsiteY227" fmla="*/ 1916682 h 5642987"/>
              <a:gd name="connsiteX228" fmla="*/ 3992669 w 5640404"/>
              <a:gd name="connsiteY228" fmla="*/ 1931442 h 5642987"/>
              <a:gd name="connsiteX229" fmla="*/ 3939040 w 5640404"/>
              <a:gd name="connsiteY229" fmla="*/ 1924983 h 5642987"/>
              <a:gd name="connsiteX230" fmla="*/ 3927018 w 5640404"/>
              <a:gd name="connsiteY230" fmla="*/ 1931442 h 5642987"/>
              <a:gd name="connsiteX231" fmla="*/ 3910379 w 5640404"/>
              <a:gd name="connsiteY231" fmla="*/ 1929599 h 5642987"/>
              <a:gd name="connsiteX232" fmla="*/ 3895583 w 5640404"/>
              <a:gd name="connsiteY232" fmla="*/ 1936058 h 5642987"/>
              <a:gd name="connsiteX233" fmla="*/ 3849343 w 5640404"/>
              <a:gd name="connsiteY233" fmla="*/ 1940673 h 5642987"/>
              <a:gd name="connsiteX234" fmla="*/ 3820682 w 5640404"/>
              <a:gd name="connsiteY234" fmla="*/ 1963744 h 5642987"/>
              <a:gd name="connsiteX235" fmla="*/ 3811441 w 5640404"/>
              <a:gd name="connsiteY235" fmla="*/ 1960049 h 5642987"/>
              <a:gd name="connsiteX236" fmla="*/ 3785544 w 5640404"/>
              <a:gd name="connsiteY236" fmla="*/ 1969281 h 5642987"/>
              <a:gd name="connsiteX237" fmla="*/ 3765201 w 5640404"/>
              <a:gd name="connsiteY237" fmla="*/ 1987735 h 5642987"/>
              <a:gd name="connsiteX238" fmla="*/ 3731915 w 5640404"/>
              <a:gd name="connsiteY238" fmla="*/ 1978503 h 5642987"/>
              <a:gd name="connsiteX239" fmla="*/ 3681060 w 5640404"/>
              <a:gd name="connsiteY239" fmla="*/ 1984962 h 5642987"/>
              <a:gd name="connsiteX240" fmla="*/ 3651477 w 5640404"/>
              <a:gd name="connsiteY240" fmla="*/ 1959128 h 5642987"/>
              <a:gd name="connsiteX241" fmla="*/ 3641297 w 5640404"/>
              <a:gd name="connsiteY241" fmla="*/ 1963744 h 5642987"/>
              <a:gd name="connsiteX242" fmla="*/ 3614487 w 5640404"/>
              <a:gd name="connsiteY242" fmla="*/ 2020037 h 5642987"/>
              <a:gd name="connsiteX243" fmla="*/ 3563631 w 5640404"/>
              <a:gd name="connsiteY243" fmla="*/ 2048644 h 5642987"/>
              <a:gd name="connsiteX244" fmla="*/ 3536813 w 5640404"/>
              <a:gd name="connsiteY244" fmla="*/ 2074478 h 5642987"/>
              <a:gd name="connsiteX245" fmla="*/ 3534970 w 5640404"/>
              <a:gd name="connsiteY245" fmla="*/ 2094785 h 5642987"/>
              <a:gd name="connsiteX246" fmla="*/ 3518322 w 5640404"/>
              <a:gd name="connsiteY246" fmla="*/ 2116924 h 5642987"/>
              <a:gd name="connsiteX247" fmla="*/ 3517401 w 5640404"/>
              <a:gd name="connsiteY247" fmla="*/ 2174139 h 5642987"/>
              <a:gd name="connsiteX248" fmla="*/ 3456365 w 5640404"/>
              <a:gd name="connsiteY248" fmla="*/ 2224895 h 5642987"/>
              <a:gd name="connsiteX249" fmla="*/ 3424009 w 5640404"/>
              <a:gd name="connsiteY249" fmla="*/ 2233205 h 5642987"/>
              <a:gd name="connsiteX250" fmla="*/ 3402746 w 5640404"/>
              <a:gd name="connsiteY250" fmla="*/ 2273808 h 5642987"/>
              <a:gd name="connsiteX251" fmla="*/ 3376848 w 5640404"/>
              <a:gd name="connsiteY251" fmla="*/ 2291341 h 5642987"/>
              <a:gd name="connsiteX252" fmla="*/ 3363904 w 5640404"/>
              <a:gd name="connsiteY252" fmla="*/ 2324564 h 5642987"/>
              <a:gd name="connsiteX253" fmla="*/ 3362983 w 5640404"/>
              <a:gd name="connsiteY253" fmla="*/ 2338403 h 5642987"/>
              <a:gd name="connsiteX254" fmla="*/ 3337085 w 5640404"/>
              <a:gd name="connsiteY254" fmla="*/ 2363316 h 5642987"/>
              <a:gd name="connsiteX255" fmla="*/ 3316752 w 5640404"/>
              <a:gd name="connsiteY255" fmla="*/ 2409456 h 5642987"/>
              <a:gd name="connsiteX256" fmla="*/ 3301947 w 5640404"/>
              <a:gd name="connsiteY256" fmla="*/ 2425146 h 5642987"/>
              <a:gd name="connsiteX257" fmla="*/ 3295479 w 5640404"/>
              <a:gd name="connsiteY257" fmla="*/ 2465749 h 5642987"/>
              <a:gd name="connsiteX258" fmla="*/ 3300104 w 5640404"/>
              <a:gd name="connsiteY258" fmla="*/ 2460212 h 5642987"/>
              <a:gd name="connsiteX259" fmla="*/ 3312118 w 5640404"/>
              <a:gd name="connsiteY259" fmla="*/ 2510968 h 5642987"/>
              <a:gd name="connsiteX260" fmla="*/ 3314900 w 5640404"/>
              <a:gd name="connsiteY260" fmla="*/ 2594026 h 5642987"/>
              <a:gd name="connsiteX261" fmla="*/ 3312118 w 5640404"/>
              <a:gd name="connsiteY261" fmla="*/ 2615244 h 5642987"/>
              <a:gd name="connsiteX262" fmla="*/ 3283457 w 5640404"/>
              <a:gd name="connsiteY262" fmla="*/ 2654005 h 5642987"/>
              <a:gd name="connsiteX263" fmla="*/ 3282535 w 5640404"/>
              <a:gd name="connsiteY263" fmla="*/ 2655848 h 5642987"/>
              <a:gd name="connsiteX264" fmla="*/ 3311197 w 5640404"/>
              <a:gd name="connsiteY264" fmla="*/ 2689071 h 5642987"/>
              <a:gd name="connsiteX265" fmla="*/ 3312118 w 5640404"/>
              <a:gd name="connsiteY265" fmla="*/ 2697372 h 5642987"/>
              <a:gd name="connsiteX266" fmla="*/ 3305651 w 5640404"/>
              <a:gd name="connsiteY266" fmla="*/ 2699224 h 5642987"/>
              <a:gd name="connsiteX267" fmla="*/ 3301947 w 5640404"/>
              <a:gd name="connsiteY267" fmla="*/ 2726910 h 5642987"/>
              <a:gd name="connsiteX268" fmla="*/ 3316752 w 5640404"/>
              <a:gd name="connsiteY268" fmla="*/ 2737984 h 5642987"/>
              <a:gd name="connsiteX269" fmla="*/ 3317673 w 5640404"/>
              <a:gd name="connsiteY269" fmla="*/ 2742591 h 5642987"/>
              <a:gd name="connsiteX270" fmla="*/ 3331539 w 5640404"/>
              <a:gd name="connsiteY270" fmla="*/ 2750901 h 5642987"/>
              <a:gd name="connsiteX271" fmla="*/ 3352802 w 5640404"/>
              <a:gd name="connsiteY271" fmla="*/ 2751823 h 5642987"/>
              <a:gd name="connsiteX272" fmla="*/ 3344483 w 5640404"/>
              <a:gd name="connsiteY272" fmla="*/ 2769355 h 5642987"/>
              <a:gd name="connsiteX273" fmla="*/ 3355585 w 5640404"/>
              <a:gd name="connsiteY273" fmla="*/ 2773971 h 5642987"/>
              <a:gd name="connsiteX274" fmla="*/ 3356506 w 5640404"/>
              <a:gd name="connsiteY274" fmla="*/ 2780430 h 5642987"/>
              <a:gd name="connsiteX275" fmla="*/ 3369450 w 5640404"/>
              <a:gd name="connsiteY275" fmla="*/ 2784124 h 5642987"/>
              <a:gd name="connsiteX276" fmla="*/ 3369450 w 5640404"/>
              <a:gd name="connsiteY276" fmla="*/ 2794268 h 5642987"/>
              <a:gd name="connsiteX277" fmla="*/ 3398112 w 5640404"/>
              <a:gd name="connsiteY277" fmla="*/ 2811801 h 5642987"/>
              <a:gd name="connsiteX278" fmla="*/ 3399963 w 5640404"/>
              <a:gd name="connsiteY278" fmla="*/ 2821954 h 5642987"/>
              <a:gd name="connsiteX279" fmla="*/ 3414759 w 5640404"/>
              <a:gd name="connsiteY279" fmla="*/ 2838566 h 5642987"/>
              <a:gd name="connsiteX280" fmla="*/ 3414759 w 5640404"/>
              <a:gd name="connsiteY280" fmla="*/ 2848719 h 5642987"/>
              <a:gd name="connsiteX281" fmla="*/ 3421227 w 5640404"/>
              <a:gd name="connsiteY281" fmla="*/ 2851483 h 5642987"/>
              <a:gd name="connsiteX282" fmla="*/ 3422157 w 5640404"/>
              <a:gd name="connsiteY282" fmla="*/ 2854256 h 5642987"/>
              <a:gd name="connsiteX283" fmla="*/ 3414759 w 5640404"/>
              <a:gd name="connsiteY283" fmla="*/ 2860715 h 5642987"/>
              <a:gd name="connsiteX284" fmla="*/ 3413838 w 5640404"/>
              <a:gd name="connsiteY284" fmla="*/ 2860715 h 5642987"/>
              <a:gd name="connsiteX285" fmla="*/ 3441578 w 5640404"/>
              <a:gd name="connsiteY285" fmla="*/ 2881942 h 5642987"/>
              <a:gd name="connsiteX286" fmla="*/ 3442500 w 5640404"/>
              <a:gd name="connsiteY286" fmla="*/ 2892086 h 5642987"/>
              <a:gd name="connsiteX287" fmla="*/ 3476716 w 5640404"/>
              <a:gd name="connsiteY287" fmla="*/ 2915156 h 5642987"/>
              <a:gd name="connsiteX288" fmla="*/ 3502596 w 5640404"/>
              <a:gd name="connsiteY288" fmla="*/ 2929004 h 5642987"/>
              <a:gd name="connsiteX289" fmla="*/ 3553460 w 5640404"/>
              <a:gd name="connsiteY289" fmla="*/ 2967764 h 5642987"/>
              <a:gd name="connsiteX290" fmla="*/ 3594145 w 5640404"/>
              <a:gd name="connsiteY290" fmla="*/ 2986218 h 5642987"/>
              <a:gd name="connsiteX291" fmla="*/ 3626510 w 5640404"/>
              <a:gd name="connsiteY291" fmla="*/ 2969607 h 5642987"/>
              <a:gd name="connsiteX292" fmla="*/ 3659796 w 5640404"/>
              <a:gd name="connsiteY292" fmla="*/ 2960375 h 5642987"/>
              <a:gd name="connsiteX293" fmla="*/ 3703254 w 5640404"/>
              <a:gd name="connsiteY293" fmla="*/ 2957611 h 5642987"/>
              <a:gd name="connsiteX294" fmla="*/ 3725447 w 5640404"/>
              <a:gd name="connsiteY294" fmla="*/ 2961296 h 5642987"/>
              <a:gd name="connsiteX295" fmla="*/ 3729142 w 5640404"/>
              <a:gd name="connsiteY295" fmla="*/ 2957611 h 5642987"/>
              <a:gd name="connsiteX296" fmla="*/ 3759655 w 5640404"/>
              <a:gd name="connsiteY296" fmla="*/ 2975144 h 5642987"/>
              <a:gd name="connsiteX297" fmla="*/ 3825307 w 5640404"/>
              <a:gd name="connsiteY297" fmla="*/ 2945615 h 5642987"/>
              <a:gd name="connsiteX298" fmla="*/ 3853047 w 5640404"/>
              <a:gd name="connsiteY298" fmla="*/ 2942842 h 5642987"/>
              <a:gd name="connsiteX299" fmla="*/ 3866912 w 5640404"/>
              <a:gd name="connsiteY299" fmla="*/ 2929004 h 5642987"/>
              <a:gd name="connsiteX300" fmla="*/ 3935337 w 5640404"/>
              <a:gd name="connsiteY300" fmla="*/ 2922545 h 5642987"/>
              <a:gd name="connsiteX301" fmla="*/ 3944587 w 5640404"/>
              <a:gd name="connsiteY301" fmla="*/ 2916078 h 5642987"/>
              <a:gd name="connsiteX302" fmla="*/ 3979725 w 5640404"/>
              <a:gd name="connsiteY302" fmla="*/ 2937305 h 5642987"/>
              <a:gd name="connsiteX303" fmla="*/ 3984350 w 5640404"/>
              <a:gd name="connsiteY303" fmla="*/ 2945615 h 5642987"/>
              <a:gd name="connsiteX304" fmla="*/ 3991748 w 5640404"/>
              <a:gd name="connsiteY304" fmla="*/ 2946537 h 5642987"/>
              <a:gd name="connsiteX305" fmla="*/ 3993590 w 5640404"/>
              <a:gd name="connsiteY305" fmla="*/ 2949301 h 5642987"/>
              <a:gd name="connsiteX306" fmla="*/ 3989896 w 5640404"/>
              <a:gd name="connsiteY306" fmla="*/ 2959454 h 5642987"/>
              <a:gd name="connsiteX307" fmla="*/ 4046298 w 5640404"/>
              <a:gd name="connsiteY307" fmla="*/ 2980681 h 5642987"/>
              <a:gd name="connsiteX308" fmla="*/ 4082366 w 5640404"/>
              <a:gd name="connsiteY308" fmla="*/ 2979760 h 5642987"/>
              <a:gd name="connsiteX309" fmla="*/ 4080514 w 5640404"/>
              <a:gd name="connsiteY309" fmla="*/ 2973301 h 5642987"/>
              <a:gd name="connsiteX310" fmla="*/ 4099005 w 5640404"/>
              <a:gd name="connsiteY310" fmla="*/ 2978829 h 5642987"/>
              <a:gd name="connsiteX311" fmla="*/ 4123050 w 5640404"/>
              <a:gd name="connsiteY311" fmla="*/ 2996371 h 5642987"/>
              <a:gd name="connsiteX312" fmla="*/ 4125824 w 5640404"/>
              <a:gd name="connsiteY312" fmla="*/ 3000057 h 5642987"/>
              <a:gd name="connsiteX313" fmla="*/ 4126745 w 5640404"/>
              <a:gd name="connsiteY313" fmla="*/ 3001900 h 5642987"/>
              <a:gd name="connsiteX314" fmla="*/ 4120268 w 5640404"/>
              <a:gd name="connsiteY314" fmla="*/ 3006515 h 5642987"/>
              <a:gd name="connsiteX315" fmla="*/ 4131370 w 5640404"/>
              <a:gd name="connsiteY315" fmla="*/ 3032359 h 5642987"/>
              <a:gd name="connsiteX316" fmla="*/ 4127666 w 5640404"/>
              <a:gd name="connsiteY316" fmla="*/ 3046197 h 5642987"/>
              <a:gd name="connsiteX317" fmla="*/ 4130448 w 5640404"/>
              <a:gd name="connsiteY317" fmla="*/ 3056350 h 5642987"/>
              <a:gd name="connsiteX318" fmla="*/ 4114722 w 5640404"/>
              <a:gd name="connsiteY318" fmla="*/ 3084036 h 5642987"/>
              <a:gd name="connsiteX319" fmla="*/ 4113801 w 5640404"/>
              <a:gd name="connsiteY319" fmla="*/ 3085879 h 5642987"/>
              <a:gd name="connsiteX320" fmla="*/ 4122120 w 5640404"/>
              <a:gd name="connsiteY320" fmla="*/ 3087722 h 5642987"/>
              <a:gd name="connsiteX321" fmla="*/ 4113801 w 5640404"/>
              <a:gd name="connsiteY321" fmla="*/ 3105254 h 5642987"/>
              <a:gd name="connsiteX322" fmla="*/ 4129518 w 5640404"/>
              <a:gd name="connsiteY322" fmla="*/ 3119102 h 5642987"/>
              <a:gd name="connsiteX323" fmla="*/ 4129518 w 5640404"/>
              <a:gd name="connsiteY323" fmla="*/ 3120023 h 5642987"/>
              <a:gd name="connsiteX324" fmla="*/ 4117495 w 5640404"/>
              <a:gd name="connsiteY324" fmla="*/ 3119102 h 5642987"/>
              <a:gd name="connsiteX325" fmla="*/ 4097153 w 5640404"/>
              <a:gd name="connsiteY325" fmla="*/ 3150473 h 5642987"/>
              <a:gd name="connsiteX326" fmla="*/ 4105481 w 5640404"/>
              <a:gd name="connsiteY326" fmla="*/ 3165242 h 5642987"/>
              <a:gd name="connsiteX327" fmla="*/ 4117495 w 5640404"/>
              <a:gd name="connsiteY327" fmla="*/ 3172622 h 5642987"/>
              <a:gd name="connsiteX328" fmla="*/ 4111028 w 5640404"/>
              <a:gd name="connsiteY328" fmla="*/ 3177238 h 5642987"/>
              <a:gd name="connsiteX329" fmla="*/ 4110097 w 5640404"/>
              <a:gd name="connsiteY329" fmla="*/ 3178159 h 5642987"/>
              <a:gd name="connsiteX330" fmla="*/ 4123972 w 5640404"/>
              <a:gd name="connsiteY330" fmla="*/ 3197535 h 5642987"/>
              <a:gd name="connsiteX331" fmla="*/ 4135064 w 5640404"/>
              <a:gd name="connsiteY331" fmla="*/ 3202151 h 5642987"/>
              <a:gd name="connsiteX332" fmla="*/ 4131370 w 5640404"/>
              <a:gd name="connsiteY332" fmla="*/ 3206767 h 5642987"/>
              <a:gd name="connsiteX333" fmla="*/ 4152633 w 5640404"/>
              <a:gd name="connsiteY333" fmla="*/ 3228915 h 5642987"/>
              <a:gd name="connsiteX334" fmla="*/ 4188702 w 5640404"/>
              <a:gd name="connsiteY334" fmla="*/ 3262139 h 5642987"/>
              <a:gd name="connsiteX335" fmla="*/ 4202568 w 5640404"/>
              <a:gd name="connsiteY335" fmla="*/ 3288894 h 5642987"/>
              <a:gd name="connsiteX336" fmla="*/ 4207192 w 5640404"/>
              <a:gd name="connsiteY336" fmla="*/ 3316580 h 5642987"/>
              <a:gd name="connsiteX337" fmla="*/ 4221058 w 5640404"/>
              <a:gd name="connsiteY337" fmla="*/ 3336886 h 5642987"/>
              <a:gd name="connsiteX338" fmla="*/ 4224753 w 5640404"/>
              <a:gd name="connsiteY338" fmla="*/ 3356262 h 5642987"/>
              <a:gd name="connsiteX339" fmla="*/ 4239557 w 5640404"/>
              <a:gd name="connsiteY339" fmla="*/ 3396865 h 5642987"/>
              <a:gd name="connsiteX340" fmla="*/ 4248798 w 5640404"/>
              <a:gd name="connsiteY340" fmla="*/ 3448542 h 5642987"/>
              <a:gd name="connsiteX341" fmla="*/ 4251571 w 5640404"/>
              <a:gd name="connsiteY341" fmla="*/ 3479923 h 5642987"/>
              <a:gd name="connsiteX342" fmla="*/ 4235854 w 5640404"/>
              <a:gd name="connsiteY342" fmla="*/ 3515910 h 5642987"/>
              <a:gd name="connsiteX343" fmla="*/ 4226604 w 5640404"/>
              <a:gd name="connsiteY343" fmla="*/ 3519605 h 5642987"/>
              <a:gd name="connsiteX344" fmla="*/ 4221058 w 5640404"/>
              <a:gd name="connsiteY344" fmla="*/ 3532522 h 5642987"/>
              <a:gd name="connsiteX345" fmla="*/ 4211817 w 5640404"/>
              <a:gd name="connsiteY345" fmla="*/ 3542675 h 5642987"/>
              <a:gd name="connsiteX346" fmla="*/ 4187772 w 5640404"/>
              <a:gd name="connsiteY346" fmla="*/ 3617422 h 5642987"/>
              <a:gd name="connsiteX347" fmla="*/ 4188702 w 5640404"/>
              <a:gd name="connsiteY347" fmla="*/ 3686633 h 5642987"/>
              <a:gd name="connsiteX348" fmla="*/ 4211817 w 5640404"/>
              <a:gd name="connsiteY348" fmla="*/ 3720777 h 5642987"/>
              <a:gd name="connsiteX349" fmla="*/ 4246025 w 5640404"/>
              <a:gd name="connsiteY349" fmla="*/ 3789057 h 5642987"/>
              <a:gd name="connsiteX350" fmla="*/ 4267298 w 5640404"/>
              <a:gd name="connsiteY350" fmla="*/ 3849966 h 5642987"/>
              <a:gd name="connsiteX351" fmla="*/ 4276538 w 5640404"/>
              <a:gd name="connsiteY351" fmla="*/ 3894264 h 5642987"/>
              <a:gd name="connsiteX352" fmla="*/ 4283936 w 5640404"/>
              <a:gd name="connsiteY352" fmla="*/ 3911797 h 5642987"/>
              <a:gd name="connsiteX353" fmla="*/ 4281163 w 5640404"/>
              <a:gd name="connsiteY353" fmla="*/ 3933024 h 5642987"/>
              <a:gd name="connsiteX354" fmla="*/ 4290413 w 5640404"/>
              <a:gd name="connsiteY354" fmla="*/ 3955164 h 5642987"/>
              <a:gd name="connsiteX355" fmla="*/ 4288561 w 5640404"/>
              <a:gd name="connsiteY355" fmla="*/ 3966238 h 5642987"/>
              <a:gd name="connsiteX356" fmla="*/ 4299654 w 5640404"/>
              <a:gd name="connsiteY356" fmla="*/ 3999461 h 5642987"/>
              <a:gd name="connsiteX357" fmla="*/ 4336644 w 5640404"/>
              <a:gd name="connsiteY357" fmla="*/ 4040986 h 5642987"/>
              <a:gd name="connsiteX358" fmla="*/ 4365305 w 5640404"/>
              <a:gd name="connsiteY358" fmla="*/ 4108354 h 5642987"/>
              <a:gd name="connsiteX359" fmla="*/ 4386569 w 5640404"/>
              <a:gd name="connsiteY359" fmla="*/ 4177564 h 5642987"/>
              <a:gd name="connsiteX360" fmla="*/ 4376398 w 5640404"/>
              <a:gd name="connsiteY360" fmla="*/ 4180337 h 5642987"/>
              <a:gd name="connsiteX361" fmla="*/ 4393045 w 5640404"/>
              <a:gd name="connsiteY361" fmla="*/ 4210787 h 5642987"/>
              <a:gd name="connsiteX362" fmla="*/ 4387499 w 5640404"/>
              <a:gd name="connsiteY362" fmla="*/ 4226477 h 5642987"/>
              <a:gd name="connsiteX363" fmla="*/ 4391203 w 5640404"/>
              <a:gd name="connsiteY363" fmla="*/ 4230163 h 5642987"/>
              <a:gd name="connsiteX364" fmla="*/ 4393045 w 5640404"/>
              <a:gd name="connsiteY364" fmla="*/ 4231084 h 5642987"/>
              <a:gd name="connsiteX365" fmla="*/ 4394897 w 5640404"/>
              <a:gd name="connsiteY365" fmla="*/ 4226477 h 5642987"/>
              <a:gd name="connsiteX366" fmla="*/ 4400443 w 5640404"/>
              <a:gd name="connsiteY366" fmla="*/ 4224626 h 5642987"/>
              <a:gd name="connsiteX367" fmla="*/ 4404138 w 5640404"/>
              <a:gd name="connsiteY367" fmla="*/ 4232015 h 5642987"/>
              <a:gd name="connsiteX368" fmla="*/ 4415239 w 5640404"/>
              <a:gd name="connsiteY368" fmla="*/ 4231084 h 5642987"/>
              <a:gd name="connsiteX369" fmla="*/ 4418943 w 5640404"/>
              <a:gd name="connsiteY369" fmla="*/ 4241237 h 5642987"/>
              <a:gd name="connsiteX370" fmla="*/ 4436503 w 5640404"/>
              <a:gd name="connsiteY370" fmla="*/ 4250469 h 5642987"/>
              <a:gd name="connsiteX371" fmla="*/ 4455924 w 5640404"/>
              <a:gd name="connsiteY371" fmla="*/ 4234779 h 5642987"/>
              <a:gd name="connsiteX372" fmla="*/ 4493835 w 5640404"/>
              <a:gd name="connsiteY372" fmla="*/ 4233857 h 5642987"/>
              <a:gd name="connsiteX373" fmla="*/ 4504006 w 5640404"/>
              <a:gd name="connsiteY373" fmla="*/ 4224626 h 5642987"/>
              <a:gd name="connsiteX374" fmla="*/ 4539144 w 5640404"/>
              <a:gd name="connsiteY374" fmla="*/ 4224626 h 5642987"/>
              <a:gd name="connsiteX375" fmla="*/ 4550237 w 5640404"/>
              <a:gd name="connsiteY375" fmla="*/ 4218167 h 5642987"/>
              <a:gd name="connsiteX376" fmla="*/ 4583523 w 5640404"/>
              <a:gd name="connsiteY376" fmla="*/ 4229242 h 5642987"/>
              <a:gd name="connsiteX377" fmla="*/ 4593703 w 5640404"/>
              <a:gd name="connsiteY377" fmla="*/ 4218167 h 5642987"/>
              <a:gd name="connsiteX378" fmla="*/ 4612184 w 5640404"/>
              <a:gd name="connsiteY378" fmla="*/ 4221862 h 5642987"/>
              <a:gd name="connsiteX379" fmla="*/ 4615888 w 5640404"/>
              <a:gd name="connsiteY379" fmla="*/ 4213551 h 5642987"/>
              <a:gd name="connsiteX380" fmla="*/ 4658424 w 5640404"/>
              <a:gd name="connsiteY380" fmla="*/ 4206171 h 5642987"/>
              <a:gd name="connsiteX381" fmla="*/ 4684312 w 5640404"/>
              <a:gd name="connsiteY381" fmla="*/ 4183101 h 5642987"/>
              <a:gd name="connsiteX382" fmla="*/ 4792500 w 5640404"/>
              <a:gd name="connsiteY382" fmla="*/ 4062213 h 5642987"/>
              <a:gd name="connsiteX383" fmla="*/ 4824865 w 5640404"/>
              <a:gd name="connsiteY383" fmla="*/ 4030842 h 5642987"/>
              <a:gd name="connsiteX384" fmla="*/ 4823013 w 5640404"/>
              <a:gd name="connsiteY384" fmla="*/ 4015152 h 5642987"/>
              <a:gd name="connsiteX385" fmla="*/ 4832254 w 5640404"/>
              <a:gd name="connsiteY385" fmla="*/ 4008693 h 5642987"/>
              <a:gd name="connsiteX386" fmla="*/ 4841504 w 5640404"/>
              <a:gd name="connsiteY386" fmla="*/ 3956094 h 5642987"/>
              <a:gd name="connsiteX387" fmla="*/ 4831333 w 5640404"/>
              <a:gd name="connsiteY387" fmla="*/ 3947784 h 5642987"/>
              <a:gd name="connsiteX388" fmla="*/ 4829490 w 5640404"/>
              <a:gd name="connsiteY388" fmla="*/ 3945941 h 5642987"/>
              <a:gd name="connsiteX389" fmla="*/ 4855369 w 5640404"/>
              <a:gd name="connsiteY389" fmla="*/ 3921028 h 5642987"/>
              <a:gd name="connsiteX390" fmla="*/ 4922882 w 5640404"/>
              <a:gd name="connsiteY390" fmla="*/ 3880416 h 5642987"/>
              <a:gd name="connsiteX391" fmla="*/ 4916405 w 5640404"/>
              <a:gd name="connsiteY391" fmla="*/ 3873036 h 5642987"/>
              <a:gd name="connsiteX392" fmla="*/ 4917326 w 5640404"/>
              <a:gd name="connsiteY392" fmla="*/ 3871194 h 5642987"/>
              <a:gd name="connsiteX393" fmla="*/ 4921030 w 5640404"/>
              <a:gd name="connsiteY393" fmla="*/ 3861041 h 5642987"/>
              <a:gd name="connsiteX394" fmla="*/ 4922882 w 5640404"/>
              <a:gd name="connsiteY394" fmla="*/ 3819516 h 5642987"/>
              <a:gd name="connsiteX395" fmla="*/ 4914553 w 5640404"/>
              <a:gd name="connsiteY395" fmla="*/ 3821359 h 5642987"/>
              <a:gd name="connsiteX396" fmla="*/ 4909928 w 5640404"/>
              <a:gd name="connsiteY396" fmla="*/ 3781677 h 5642987"/>
              <a:gd name="connsiteX397" fmla="*/ 4897905 w 5640404"/>
              <a:gd name="connsiteY397" fmla="*/ 3766917 h 5642987"/>
              <a:gd name="connsiteX398" fmla="*/ 4897905 w 5640404"/>
              <a:gd name="connsiteY398" fmla="*/ 3745690 h 5642987"/>
              <a:gd name="connsiteX399" fmla="*/ 4935817 w 5640404"/>
              <a:gd name="connsiteY399" fmla="*/ 3718004 h 5642987"/>
              <a:gd name="connsiteX400" fmla="*/ 4978353 w 5640404"/>
              <a:gd name="connsiteY400" fmla="*/ 3674637 h 5642987"/>
              <a:gd name="connsiteX401" fmla="*/ 5046777 w 5640404"/>
              <a:gd name="connsiteY401" fmla="*/ 3643256 h 5642987"/>
              <a:gd name="connsiteX402" fmla="*/ 5081915 w 5640404"/>
              <a:gd name="connsiteY402" fmla="*/ 3601732 h 5642987"/>
              <a:gd name="connsiteX403" fmla="*/ 5080064 w 5640404"/>
              <a:gd name="connsiteY403" fmla="*/ 3594352 h 5642987"/>
              <a:gd name="connsiteX404" fmla="*/ 5090244 w 5640404"/>
              <a:gd name="connsiteY404" fmla="*/ 3579583 h 5642987"/>
              <a:gd name="connsiteX405" fmla="*/ 5089313 w 5640404"/>
              <a:gd name="connsiteY405" fmla="*/ 3575889 h 5642987"/>
              <a:gd name="connsiteX406" fmla="*/ 5081915 w 5640404"/>
              <a:gd name="connsiteY406" fmla="*/ 3572203 h 5642987"/>
              <a:gd name="connsiteX407" fmla="*/ 5074518 w 5640404"/>
              <a:gd name="connsiteY407" fmla="*/ 3526063 h 5642987"/>
              <a:gd name="connsiteX408" fmla="*/ 5079142 w 5640404"/>
              <a:gd name="connsiteY408" fmla="*/ 3514989 h 5642987"/>
              <a:gd name="connsiteX409" fmla="*/ 5072675 w 5640404"/>
              <a:gd name="connsiteY409" fmla="*/ 3473464 h 5642987"/>
              <a:gd name="connsiteX410" fmla="*/ 5081915 w 5640404"/>
              <a:gd name="connsiteY410" fmla="*/ 3455931 h 5642987"/>
              <a:gd name="connsiteX411" fmla="*/ 5053254 w 5640404"/>
              <a:gd name="connsiteY411" fmla="*/ 3427324 h 5642987"/>
              <a:gd name="connsiteX412" fmla="*/ 5045856 w 5640404"/>
              <a:gd name="connsiteY412" fmla="*/ 3369179 h 5642987"/>
              <a:gd name="connsiteX413" fmla="*/ 5039379 w 5640404"/>
              <a:gd name="connsiteY413" fmla="*/ 3363642 h 5642987"/>
              <a:gd name="connsiteX414" fmla="*/ 5048629 w 5640404"/>
              <a:gd name="connsiteY414" fmla="*/ 3340572 h 5642987"/>
              <a:gd name="connsiteX415" fmla="*/ 5027366 w 5640404"/>
              <a:gd name="connsiteY415" fmla="*/ 3317501 h 5642987"/>
              <a:gd name="connsiteX416" fmla="*/ 5038458 w 5640404"/>
              <a:gd name="connsiteY416" fmla="*/ 3269518 h 5642987"/>
              <a:gd name="connsiteX417" fmla="*/ 5047708 w 5640404"/>
              <a:gd name="connsiteY417" fmla="*/ 3263981 h 5642987"/>
              <a:gd name="connsiteX418" fmla="*/ 5050481 w 5640404"/>
              <a:gd name="connsiteY418" fmla="*/ 3246448 h 5642987"/>
              <a:gd name="connsiteX419" fmla="*/ 5069893 w 5640404"/>
              <a:gd name="connsiteY419" fmla="*/ 3207688 h 5642987"/>
              <a:gd name="connsiteX420" fmla="*/ 5090244 w 5640404"/>
              <a:gd name="connsiteY420" fmla="*/ 3186470 h 5642987"/>
              <a:gd name="connsiteX421" fmla="*/ 5110577 w 5640404"/>
              <a:gd name="connsiteY421" fmla="*/ 3180932 h 5642987"/>
              <a:gd name="connsiteX422" fmla="*/ 5111507 w 5640404"/>
              <a:gd name="connsiteY422" fmla="*/ 3170779 h 5642987"/>
              <a:gd name="connsiteX423" fmla="*/ 5178080 w 5640404"/>
              <a:gd name="connsiteY423" fmla="*/ 3096032 h 5642987"/>
              <a:gd name="connsiteX424" fmla="*/ 5256676 w 5640404"/>
              <a:gd name="connsiteY424" fmla="*/ 3042512 h 5642987"/>
              <a:gd name="connsiteX425" fmla="*/ 5283486 w 5640404"/>
              <a:gd name="connsiteY425" fmla="*/ 3009288 h 5642987"/>
              <a:gd name="connsiteX426" fmla="*/ 5339896 w 5640404"/>
              <a:gd name="connsiteY426" fmla="*/ 2936384 h 5642987"/>
              <a:gd name="connsiteX427" fmla="*/ 5343591 w 5640404"/>
              <a:gd name="connsiteY427" fmla="*/ 2920693 h 5642987"/>
              <a:gd name="connsiteX428" fmla="*/ 5366715 w 5640404"/>
              <a:gd name="connsiteY428" fmla="*/ 2882863 h 5642987"/>
              <a:gd name="connsiteX429" fmla="*/ 5365785 w 5640404"/>
              <a:gd name="connsiteY429" fmla="*/ 2873632 h 5642987"/>
              <a:gd name="connsiteX430" fmla="*/ 5379659 w 5640404"/>
              <a:gd name="connsiteY430" fmla="*/ 2860715 h 5642987"/>
              <a:gd name="connsiteX431" fmla="*/ 5397228 w 5640404"/>
              <a:gd name="connsiteY431" fmla="*/ 2829343 h 5642987"/>
              <a:gd name="connsiteX432" fmla="*/ 5399071 w 5640404"/>
              <a:gd name="connsiteY432" fmla="*/ 2801657 h 5642987"/>
              <a:gd name="connsiteX433" fmla="*/ 5407400 w 5640404"/>
              <a:gd name="connsiteY433" fmla="*/ 2787810 h 5642987"/>
              <a:gd name="connsiteX434" fmla="*/ 5406469 w 5640404"/>
              <a:gd name="connsiteY434" fmla="*/ 2767513 h 5642987"/>
              <a:gd name="connsiteX435" fmla="*/ 5412015 w 5640404"/>
              <a:gd name="connsiteY435" fmla="*/ 2754587 h 5642987"/>
              <a:gd name="connsiteX436" fmla="*/ 5411094 w 5640404"/>
              <a:gd name="connsiteY436" fmla="*/ 2752744 h 5642987"/>
              <a:gd name="connsiteX437" fmla="*/ 5395377 w 5640404"/>
              <a:gd name="connsiteY437" fmla="*/ 2746285 h 5642987"/>
              <a:gd name="connsiteX438" fmla="*/ 5353762 w 5640404"/>
              <a:gd name="connsiteY438" fmla="*/ 2768434 h 5642987"/>
              <a:gd name="connsiteX439" fmla="*/ 5333429 w 5640404"/>
              <a:gd name="connsiteY439" fmla="*/ 2765661 h 5642987"/>
              <a:gd name="connsiteX440" fmla="*/ 5313078 w 5640404"/>
              <a:gd name="connsiteY440" fmla="*/ 2773050 h 5642987"/>
              <a:gd name="connsiteX441" fmla="*/ 5294587 w 5640404"/>
              <a:gd name="connsiteY441" fmla="*/ 2771198 h 5642987"/>
              <a:gd name="connsiteX442" fmla="*/ 5293657 w 5640404"/>
              <a:gd name="connsiteY442" fmla="*/ 2771198 h 5642987"/>
              <a:gd name="connsiteX443" fmla="*/ 5270541 w 5640404"/>
              <a:gd name="connsiteY443" fmla="*/ 2785967 h 5642987"/>
              <a:gd name="connsiteX444" fmla="*/ 5244653 w 5640404"/>
              <a:gd name="connsiteY444" fmla="*/ 2782273 h 5642987"/>
              <a:gd name="connsiteX445" fmla="*/ 5215991 w 5640404"/>
              <a:gd name="connsiteY445" fmla="*/ 2795190 h 5642987"/>
              <a:gd name="connsiteX446" fmla="*/ 5196571 w 5640404"/>
              <a:gd name="connsiteY446" fmla="*/ 2795190 h 5642987"/>
              <a:gd name="connsiteX447" fmla="*/ 5167909 w 5640404"/>
              <a:gd name="connsiteY447" fmla="*/ 2759202 h 5642987"/>
              <a:gd name="connsiteX448" fmla="*/ 5147567 w 5640404"/>
              <a:gd name="connsiteY448" fmla="*/ 2757360 h 5642987"/>
              <a:gd name="connsiteX449" fmla="*/ 5146646 w 5640404"/>
              <a:gd name="connsiteY449" fmla="*/ 2756438 h 5642987"/>
              <a:gd name="connsiteX450" fmla="*/ 5146646 w 5640404"/>
              <a:gd name="connsiteY450" fmla="*/ 2755517 h 5642987"/>
              <a:gd name="connsiteX451" fmla="*/ 5174386 w 5640404"/>
              <a:gd name="connsiteY451" fmla="*/ 2739827 h 5642987"/>
              <a:gd name="connsiteX452" fmla="*/ 5139248 w 5640404"/>
              <a:gd name="connsiteY452" fmla="*/ 2707525 h 5642987"/>
              <a:gd name="connsiteX453" fmla="*/ 5129998 w 5640404"/>
              <a:gd name="connsiteY453" fmla="*/ 2687228 h 5642987"/>
              <a:gd name="connsiteX454" fmla="*/ 5118905 w 5640404"/>
              <a:gd name="connsiteY454" fmla="*/ 2684455 h 5642987"/>
              <a:gd name="connsiteX455" fmla="*/ 5090244 w 5640404"/>
              <a:gd name="connsiteY455" fmla="*/ 2653083 h 5642987"/>
              <a:gd name="connsiteX456" fmla="*/ 5076369 w 5640404"/>
              <a:gd name="connsiteY456" fmla="*/ 2652162 h 5642987"/>
              <a:gd name="connsiteX457" fmla="*/ 5062495 w 5640404"/>
              <a:gd name="connsiteY457" fmla="*/ 2633699 h 5642987"/>
              <a:gd name="connsiteX458" fmla="*/ 5060652 w 5640404"/>
              <a:gd name="connsiteY458" fmla="*/ 2645695 h 5642987"/>
              <a:gd name="connsiteX459" fmla="*/ 5058800 w 5640404"/>
              <a:gd name="connsiteY459" fmla="*/ 2646625 h 5642987"/>
              <a:gd name="connsiteX460" fmla="*/ 5023662 w 5640404"/>
              <a:gd name="connsiteY460" fmla="*/ 2555266 h 5642987"/>
              <a:gd name="connsiteX461" fmla="*/ 4984829 w 5640404"/>
              <a:gd name="connsiteY461" fmla="*/ 2528501 h 5642987"/>
              <a:gd name="connsiteX462" fmla="*/ 4975580 w 5640404"/>
              <a:gd name="connsiteY462" fmla="*/ 2451911 h 5642987"/>
              <a:gd name="connsiteX463" fmla="*/ 4948761 w 5640404"/>
              <a:gd name="connsiteY463" fmla="*/ 2406692 h 5642987"/>
              <a:gd name="connsiteX464" fmla="*/ 4932122 w 5640404"/>
              <a:gd name="connsiteY464" fmla="*/ 2395618 h 5642987"/>
              <a:gd name="connsiteX465" fmla="*/ 4923794 w 5640404"/>
              <a:gd name="connsiteY465" fmla="*/ 2369774 h 5642987"/>
              <a:gd name="connsiteX466" fmla="*/ 4931192 w 5640404"/>
              <a:gd name="connsiteY466" fmla="*/ 2363316 h 5642987"/>
              <a:gd name="connsiteX467" fmla="*/ 4914553 w 5640404"/>
              <a:gd name="connsiteY467" fmla="*/ 2346704 h 5642987"/>
              <a:gd name="connsiteX468" fmla="*/ 4875721 w 5640404"/>
              <a:gd name="connsiteY468" fmla="*/ 2276572 h 5642987"/>
              <a:gd name="connsiteX469" fmla="*/ 4858151 w 5640404"/>
              <a:gd name="connsiteY469" fmla="*/ 2230432 h 5642987"/>
              <a:gd name="connsiteX470" fmla="*/ 4826708 w 5640404"/>
              <a:gd name="connsiteY470" fmla="*/ 2175069 h 5642987"/>
              <a:gd name="connsiteX471" fmla="*/ 4836879 w 5640404"/>
              <a:gd name="connsiteY471" fmla="*/ 2165838 h 5642987"/>
              <a:gd name="connsiteX472" fmla="*/ 4879415 w 5640404"/>
              <a:gd name="connsiteY472" fmla="*/ 2234127 h 5642987"/>
              <a:gd name="connsiteX473" fmla="*/ 4887743 w 5640404"/>
              <a:gd name="connsiteY473" fmla="*/ 2235969 h 5642987"/>
              <a:gd name="connsiteX474" fmla="*/ 4907155 w 5640404"/>
              <a:gd name="connsiteY474" fmla="*/ 2182449 h 5642987"/>
              <a:gd name="connsiteX475" fmla="*/ 4883109 w 5640404"/>
              <a:gd name="connsiteY475" fmla="*/ 2121540 h 5642987"/>
              <a:gd name="connsiteX476" fmla="*/ 4847059 w 5640404"/>
              <a:gd name="connsiteY476" fmla="*/ 2123392 h 5642987"/>
              <a:gd name="connsiteX477" fmla="*/ 4817467 w 5640404"/>
              <a:gd name="connsiteY477" fmla="*/ 2127077 h 5642987"/>
              <a:gd name="connsiteX478" fmla="*/ 4807296 w 5640404"/>
              <a:gd name="connsiteY478" fmla="*/ 2114160 h 5642987"/>
              <a:gd name="connsiteX479" fmla="*/ 4743496 w 5640404"/>
              <a:gd name="connsiteY479" fmla="*/ 2125234 h 5642987"/>
              <a:gd name="connsiteX480" fmla="*/ 4730543 w 5640404"/>
              <a:gd name="connsiteY480" fmla="*/ 2135388 h 5642987"/>
              <a:gd name="connsiteX481" fmla="*/ 4708358 w 5640404"/>
              <a:gd name="connsiteY481" fmla="*/ 2128920 h 5642987"/>
              <a:gd name="connsiteX482" fmla="*/ 4688937 w 5640404"/>
              <a:gd name="connsiteY482" fmla="*/ 2127077 h 5642987"/>
              <a:gd name="connsiteX483" fmla="*/ 4685243 w 5640404"/>
              <a:gd name="connsiteY483" fmla="*/ 2121540 h 5642987"/>
              <a:gd name="connsiteX484" fmla="*/ 4638082 w 5640404"/>
              <a:gd name="connsiteY484" fmla="*/ 2111396 h 5642987"/>
              <a:gd name="connsiteX485" fmla="*/ 4604795 w 5640404"/>
              <a:gd name="connsiteY485" fmla="*/ 2111396 h 5642987"/>
              <a:gd name="connsiteX486" fmla="*/ 4593703 w 5640404"/>
              <a:gd name="connsiteY486" fmla="*/ 2095706 h 5642987"/>
              <a:gd name="connsiteX487" fmla="*/ 4577977 w 5640404"/>
              <a:gd name="connsiteY487" fmla="*/ 2095706 h 5642987"/>
              <a:gd name="connsiteX488" fmla="*/ 4543769 w 5640404"/>
              <a:gd name="connsiteY488" fmla="*/ 2088326 h 5642987"/>
              <a:gd name="connsiteX489" fmla="*/ 4529894 w 5640404"/>
              <a:gd name="connsiteY489" fmla="*/ 2069863 h 5642987"/>
              <a:gd name="connsiteX490" fmla="*/ 4446674 w 5640404"/>
              <a:gd name="connsiteY490" fmla="*/ 2092011 h 5642987"/>
              <a:gd name="connsiteX491" fmla="*/ 4430957 w 5640404"/>
              <a:gd name="connsiteY491" fmla="*/ 2148305 h 5642987"/>
              <a:gd name="connsiteX492" fmla="*/ 4415239 w 5640404"/>
              <a:gd name="connsiteY492" fmla="*/ 2154763 h 5642987"/>
              <a:gd name="connsiteX493" fmla="*/ 4372703 w 5640404"/>
              <a:gd name="connsiteY493" fmla="*/ 2129850 h 5642987"/>
              <a:gd name="connsiteX494" fmla="*/ 4315380 w 5640404"/>
              <a:gd name="connsiteY494" fmla="*/ 2117855 h 5642987"/>
              <a:gd name="connsiteX495" fmla="*/ 4289483 w 5640404"/>
              <a:gd name="connsiteY495" fmla="*/ 2080937 h 5642987"/>
              <a:gd name="connsiteX496" fmla="*/ 4273765 w 5640404"/>
              <a:gd name="connsiteY496" fmla="*/ 2078173 h 5642987"/>
              <a:gd name="connsiteX497" fmla="*/ 4265446 w 5640404"/>
              <a:gd name="connsiteY497" fmla="*/ 2069863 h 5642987"/>
              <a:gd name="connsiteX498" fmla="*/ 4244173 w 5640404"/>
              <a:gd name="connsiteY498" fmla="*/ 2066177 h 5642987"/>
              <a:gd name="connsiteX499" fmla="*/ 4213660 w 5640404"/>
              <a:gd name="connsiteY499" fmla="*/ 2068020 h 5642987"/>
              <a:gd name="connsiteX500" fmla="*/ 4172054 w 5640404"/>
              <a:gd name="connsiteY500" fmla="*/ 2050487 h 5642987"/>
              <a:gd name="connsiteX501" fmla="*/ 4169281 w 5640404"/>
              <a:gd name="connsiteY501" fmla="*/ 2039413 h 5642987"/>
              <a:gd name="connsiteX502" fmla="*/ 4156337 w 5640404"/>
              <a:gd name="connsiteY502" fmla="*/ 2042186 h 5642987"/>
              <a:gd name="connsiteX503" fmla="*/ 4135064 w 5640404"/>
              <a:gd name="connsiteY503" fmla="*/ 2020037 h 5642987"/>
              <a:gd name="connsiteX504" fmla="*/ 4169281 w 5640404"/>
              <a:gd name="connsiteY504" fmla="*/ 1981277 h 5642987"/>
              <a:gd name="connsiteX505" fmla="*/ 4165587 w 5640404"/>
              <a:gd name="connsiteY505" fmla="*/ 1967429 h 5642987"/>
              <a:gd name="connsiteX506" fmla="*/ 4166499 w 5640404"/>
              <a:gd name="connsiteY506" fmla="*/ 1916682 h 5642987"/>
              <a:gd name="connsiteX507" fmla="*/ 4146166 w 5640404"/>
              <a:gd name="connsiteY507" fmla="*/ 1928678 h 5642987"/>
              <a:gd name="connsiteX508" fmla="*/ 4142462 w 5640404"/>
              <a:gd name="connsiteY508" fmla="*/ 1927756 h 5642987"/>
              <a:gd name="connsiteX509" fmla="*/ 4138768 w 5640404"/>
              <a:gd name="connsiteY509" fmla="*/ 1913909 h 5642987"/>
              <a:gd name="connsiteX510" fmla="*/ 4123972 w 5640404"/>
              <a:gd name="connsiteY510" fmla="*/ 1907450 h 5642987"/>
              <a:gd name="connsiteX511" fmla="*/ 4235854 w 5640404"/>
              <a:gd name="connsiteY511" fmla="*/ 1877922 h 5642987"/>
              <a:gd name="connsiteX512" fmla="*/ 4208114 w 5640404"/>
              <a:gd name="connsiteY512" fmla="*/ 1894533 h 5642987"/>
              <a:gd name="connsiteX513" fmla="*/ 4228456 w 5640404"/>
              <a:gd name="connsiteY513" fmla="*/ 1905608 h 5642987"/>
              <a:gd name="connsiteX514" fmla="*/ 4285788 w 5640404"/>
              <a:gd name="connsiteY514" fmla="*/ 1932363 h 5642987"/>
              <a:gd name="connsiteX515" fmla="*/ 4295959 w 5640404"/>
              <a:gd name="connsiteY515" fmla="*/ 1922219 h 5642987"/>
              <a:gd name="connsiteX516" fmla="*/ 4291334 w 5640404"/>
              <a:gd name="connsiteY516" fmla="*/ 1912066 h 5642987"/>
              <a:gd name="connsiteX517" fmla="*/ 4302427 w 5640404"/>
              <a:gd name="connsiteY517" fmla="*/ 1880686 h 5642987"/>
              <a:gd name="connsiteX518" fmla="*/ 4302427 w 5640404"/>
              <a:gd name="connsiteY518" fmla="*/ 1879764 h 5642987"/>
              <a:gd name="connsiteX519" fmla="*/ 4283936 w 5640404"/>
              <a:gd name="connsiteY519" fmla="*/ 1882537 h 5642987"/>
              <a:gd name="connsiteX520" fmla="*/ 4235854 w 5640404"/>
              <a:gd name="connsiteY520" fmla="*/ 1877922 h 5642987"/>
              <a:gd name="connsiteX521" fmla="*/ 4659153 w 5640404"/>
              <a:gd name="connsiteY521" fmla="*/ 1794652 h 5642987"/>
              <a:gd name="connsiteX522" fmla="*/ 4652878 w 5640404"/>
              <a:gd name="connsiteY522" fmla="*/ 1797637 h 5642987"/>
              <a:gd name="connsiteX523" fmla="*/ 4638082 w 5640404"/>
              <a:gd name="connsiteY523" fmla="*/ 1810554 h 5642987"/>
              <a:gd name="connsiteX524" fmla="*/ 4638877 w 5640404"/>
              <a:gd name="connsiteY524" fmla="*/ 1807644 h 5642987"/>
              <a:gd name="connsiteX525" fmla="*/ 4641667 w 5640404"/>
              <a:gd name="connsiteY525" fmla="*/ 1806519 h 5642987"/>
              <a:gd name="connsiteX526" fmla="*/ 4643628 w 5640404"/>
              <a:gd name="connsiteY526" fmla="*/ 1802253 h 5642987"/>
              <a:gd name="connsiteX527" fmla="*/ 4655648 w 5640404"/>
              <a:gd name="connsiteY527" fmla="*/ 1795445 h 5642987"/>
              <a:gd name="connsiteX528" fmla="*/ 4725445 w 5640404"/>
              <a:gd name="connsiteY528" fmla="*/ 1773212 h 5642987"/>
              <a:gd name="connsiteX529" fmla="*/ 4733316 w 5640404"/>
              <a:gd name="connsiteY529" fmla="*/ 1781947 h 5642987"/>
              <a:gd name="connsiteX530" fmla="*/ 4749964 w 5640404"/>
              <a:gd name="connsiteY530" fmla="*/ 1781025 h 5642987"/>
              <a:gd name="connsiteX531" fmla="*/ 4749964 w 5640404"/>
              <a:gd name="connsiteY531" fmla="*/ 1781947 h 5642987"/>
              <a:gd name="connsiteX532" fmla="*/ 4720381 w 5640404"/>
              <a:gd name="connsiteY532" fmla="*/ 1785641 h 5642987"/>
              <a:gd name="connsiteX533" fmla="*/ 4717599 w 5640404"/>
              <a:gd name="connsiteY533" fmla="*/ 1791178 h 5642987"/>
              <a:gd name="connsiteX534" fmla="*/ 4725927 w 5640404"/>
              <a:gd name="connsiteY534" fmla="*/ 1793021 h 5642987"/>
              <a:gd name="connsiteX535" fmla="*/ 4727770 w 5640404"/>
              <a:gd name="connsiteY535" fmla="*/ 1794864 h 5642987"/>
              <a:gd name="connsiteX536" fmla="*/ 4725927 w 5640404"/>
              <a:gd name="connsiteY536" fmla="*/ 1797637 h 5642987"/>
              <a:gd name="connsiteX537" fmla="*/ 4689859 w 5640404"/>
              <a:gd name="connsiteY537" fmla="*/ 1796715 h 5642987"/>
              <a:gd name="connsiteX538" fmla="*/ 4693562 w 5640404"/>
              <a:gd name="connsiteY538" fmla="*/ 1793021 h 5642987"/>
              <a:gd name="connsiteX539" fmla="*/ 4684312 w 5640404"/>
              <a:gd name="connsiteY539" fmla="*/ 1792100 h 5642987"/>
              <a:gd name="connsiteX540" fmla="*/ 4683391 w 5640404"/>
              <a:gd name="connsiteY540" fmla="*/ 1793021 h 5642987"/>
              <a:gd name="connsiteX541" fmla="*/ 4687086 w 5640404"/>
              <a:gd name="connsiteY541" fmla="*/ 1794864 h 5642987"/>
              <a:gd name="connsiteX542" fmla="*/ 4687086 w 5640404"/>
              <a:gd name="connsiteY542" fmla="*/ 1796715 h 5642987"/>
              <a:gd name="connsiteX543" fmla="*/ 4670438 w 5640404"/>
              <a:gd name="connsiteY543" fmla="*/ 1792100 h 5642987"/>
              <a:gd name="connsiteX544" fmla="*/ 4659153 w 5640404"/>
              <a:gd name="connsiteY544" fmla="*/ 1794652 h 5642987"/>
              <a:gd name="connsiteX545" fmla="*/ 4672290 w 5640404"/>
              <a:gd name="connsiteY545" fmla="*/ 1788405 h 5642987"/>
              <a:gd name="connsiteX546" fmla="*/ 4676914 w 5640404"/>
              <a:gd name="connsiteY546" fmla="*/ 1779183 h 5642987"/>
              <a:gd name="connsiteX547" fmla="*/ 4693562 w 5640404"/>
              <a:gd name="connsiteY547" fmla="*/ 1777331 h 5642987"/>
              <a:gd name="connsiteX548" fmla="*/ 4722224 w 5640404"/>
              <a:gd name="connsiteY548" fmla="*/ 1778261 h 5642987"/>
              <a:gd name="connsiteX549" fmla="*/ 4110097 w 5640404"/>
              <a:gd name="connsiteY549" fmla="*/ 1770872 h 5642987"/>
              <a:gd name="connsiteX550" fmla="*/ 4076811 w 5640404"/>
              <a:gd name="connsiteY550" fmla="*/ 1782868 h 5642987"/>
              <a:gd name="connsiteX551" fmla="*/ 4074038 w 5640404"/>
              <a:gd name="connsiteY551" fmla="*/ 1784720 h 5642987"/>
              <a:gd name="connsiteX552" fmla="*/ 4084209 w 5640404"/>
              <a:gd name="connsiteY552" fmla="*/ 1805938 h 5642987"/>
              <a:gd name="connsiteX553" fmla="*/ 4094380 w 5640404"/>
              <a:gd name="connsiteY553" fmla="*/ 1852078 h 5642987"/>
              <a:gd name="connsiteX554" fmla="*/ 4100857 w 5640404"/>
              <a:gd name="connsiteY554" fmla="*/ 1843777 h 5642987"/>
              <a:gd name="connsiteX555" fmla="*/ 4116574 w 5640404"/>
              <a:gd name="connsiteY555" fmla="*/ 1844698 h 5642987"/>
              <a:gd name="connsiteX556" fmla="*/ 4123050 w 5640404"/>
              <a:gd name="connsiteY556" fmla="*/ 1823471 h 5642987"/>
              <a:gd name="connsiteX557" fmla="*/ 4121199 w 5640404"/>
              <a:gd name="connsiteY557" fmla="*/ 1808711 h 5642987"/>
              <a:gd name="connsiteX558" fmla="*/ 4125824 w 5640404"/>
              <a:gd name="connsiteY558" fmla="*/ 1798558 h 5642987"/>
              <a:gd name="connsiteX559" fmla="*/ 4110097 w 5640404"/>
              <a:gd name="connsiteY559" fmla="*/ 1770872 h 5642987"/>
              <a:gd name="connsiteX560" fmla="*/ 2208085 w 5640404"/>
              <a:gd name="connsiteY560" fmla="*/ 1770872 h 5642987"/>
              <a:gd name="connsiteX561" fmla="*/ 2184961 w 5640404"/>
              <a:gd name="connsiteY561" fmla="*/ 1815170 h 5642987"/>
              <a:gd name="connsiteX562" fmla="*/ 2235825 w 5640404"/>
              <a:gd name="connsiteY562" fmla="*/ 1812397 h 5642987"/>
              <a:gd name="connsiteX563" fmla="*/ 2202530 w 5640404"/>
              <a:gd name="connsiteY563" fmla="*/ 1820707 h 5642987"/>
              <a:gd name="connsiteX564" fmla="*/ 2196983 w 5640404"/>
              <a:gd name="connsiteY564" fmla="*/ 1817013 h 5642987"/>
              <a:gd name="connsiteX565" fmla="*/ 2210858 w 5640404"/>
              <a:gd name="connsiteY565" fmla="*/ 1801331 h 5642987"/>
              <a:gd name="connsiteX566" fmla="*/ 2221029 w 5640404"/>
              <a:gd name="connsiteY566" fmla="*/ 1780104 h 5642987"/>
              <a:gd name="connsiteX567" fmla="*/ 2208085 w 5640404"/>
              <a:gd name="connsiteY567" fmla="*/ 1770872 h 5642987"/>
              <a:gd name="connsiteX568" fmla="*/ 4727382 w 5640404"/>
              <a:gd name="connsiteY568" fmla="*/ 1767368 h 5642987"/>
              <a:gd name="connsiteX569" fmla="*/ 4728700 w 5640404"/>
              <a:gd name="connsiteY569" fmla="*/ 1768108 h 5642987"/>
              <a:gd name="connsiteX570" fmla="*/ 4725445 w 5640404"/>
              <a:gd name="connsiteY570" fmla="*/ 1773212 h 5642987"/>
              <a:gd name="connsiteX571" fmla="*/ 4724997 w 5640404"/>
              <a:gd name="connsiteY571" fmla="*/ 1772715 h 5642987"/>
              <a:gd name="connsiteX572" fmla="*/ 5418414 w 5640404"/>
              <a:gd name="connsiteY572" fmla="*/ 1725575 h 5642987"/>
              <a:gd name="connsiteX573" fmla="*/ 5424157 w 5640404"/>
              <a:gd name="connsiteY573" fmla="*/ 1738115 h 5642987"/>
              <a:gd name="connsiteX574" fmla="*/ 5488768 w 5640404"/>
              <a:gd name="connsiteY574" fmla="*/ 1907450 h 5642987"/>
              <a:gd name="connsiteX575" fmla="*/ 4111949 w 5640404"/>
              <a:gd name="connsiteY575" fmla="*/ 1703505 h 5642987"/>
              <a:gd name="connsiteX576" fmla="*/ 4110097 w 5640404"/>
              <a:gd name="connsiteY576" fmla="*/ 1704435 h 5642987"/>
              <a:gd name="connsiteX577" fmla="*/ 4109176 w 5640404"/>
              <a:gd name="connsiteY577" fmla="*/ 1713658 h 5642987"/>
              <a:gd name="connsiteX578" fmla="*/ 4086982 w 5640404"/>
              <a:gd name="connsiteY578" fmla="*/ 1725653 h 5642987"/>
              <a:gd name="connsiteX579" fmla="*/ 4089764 w 5640404"/>
              <a:gd name="connsiteY579" fmla="*/ 1729348 h 5642987"/>
              <a:gd name="connsiteX580" fmla="*/ 4086982 w 5640404"/>
              <a:gd name="connsiteY580" fmla="*/ 1731191 h 5642987"/>
              <a:gd name="connsiteX581" fmla="*/ 4091607 w 5640404"/>
              <a:gd name="connsiteY581" fmla="*/ 1738579 h 5642987"/>
              <a:gd name="connsiteX582" fmla="*/ 4087912 w 5640404"/>
              <a:gd name="connsiteY582" fmla="*/ 1741344 h 5642987"/>
              <a:gd name="connsiteX583" fmla="*/ 4094380 w 5640404"/>
              <a:gd name="connsiteY583" fmla="*/ 1743186 h 5642987"/>
              <a:gd name="connsiteX584" fmla="*/ 4094380 w 5640404"/>
              <a:gd name="connsiteY584" fmla="*/ 1744117 h 5642987"/>
              <a:gd name="connsiteX585" fmla="*/ 4090685 w 5640404"/>
              <a:gd name="connsiteY585" fmla="*/ 1747802 h 5642987"/>
              <a:gd name="connsiteX586" fmla="*/ 4089764 w 5640404"/>
              <a:gd name="connsiteY586" fmla="*/ 1748723 h 5642987"/>
              <a:gd name="connsiteX587" fmla="*/ 4096232 w 5640404"/>
              <a:gd name="connsiteY587" fmla="*/ 1751497 h 5642987"/>
              <a:gd name="connsiteX588" fmla="*/ 4092528 w 5640404"/>
              <a:gd name="connsiteY588" fmla="*/ 1756112 h 5642987"/>
              <a:gd name="connsiteX589" fmla="*/ 4096232 w 5640404"/>
              <a:gd name="connsiteY589" fmla="*/ 1758877 h 5642987"/>
              <a:gd name="connsiteX590" fmla="*/ 4102708 w 5640404"/>
              <a:gd name="connsiteY590" fmla="*/ 1759798 h 5642987"/>
              <a:gd name="connsiteX591" fmla="*/ 4102708 w 5640404"/>
              <a:gd name="connsiteY591" fmla="*/ 1763492 h 5642987"/>
              <a:gd name="connsiteX592" fmla="*/ 4106403 w 5640404"/>
              <a:gd name="connsiteY592" fmla="*/ 1764414 h 5642987"/>
              <a:gd name="connsiteX593" fmla="*/ 4114722 w 5640404"/>
              <a:gd name="connsiteY593" fmla="*/ 1705356 h 5642987"/>
              <a:gd name="connsiteX594" fmla="*/ 4111949 w 5640404"/>
              <a:gd name="connsiteY594" fmla="*/ 1703505 h 5642987"/>
              <a:gd name="connsiteX595" fmla="*/ 5373749 w 5640404"/>
              <a:gd name="connsiteY595" fmla="*/ 1628040 h 5642987"/>
              <a:gd name="connsiteX596" fmla="*/ 5409772 w 5640404"/>
              <a:gd name="connsiteY596" fmla="*/ 1703235 h 5642987"/>
              <a:gd name="connsiteX597" fmla="*/ 5418414 w 5640404"/>
              <a:gd name="connsiteY597" fmla="*/ 1725575 h 5642987"/>
              <a:gd name="connsiteX598" fmla="*/ 2364346 w 5640404"/>
              <a:gd name="connsiteY598" fmla="*/ 1596464 h 5642987"/>
              <a:gd name="connsiteX599" fmla="*/ 2339388 w 5640404"/>
              <a:gd name="connsiteY599" fmla="*/ 1602923 h 5642987"/>
              <a:gd name="connsiteX600" fmla="*/ 2285750 w 5640404"/>
              <a:gd name="connsiteY600" fmla="*/ 1679513 h 5642987"/>
              <a:gd name="connsiteX601" fmla="*/ 2295921 w 5640404"/>
              <a:gd name="connsiteY601" fmla="*/ 1691509 h 5642987"/>
              <a:gd name="connsiteX602" fmla="*/ 2270954 w 5640404"/>
              <a:gd name="connsiteY602" fmla="*/ 1709051 h 5642987"/>
              <a:gd name="connsiteX603" fmla="*/ 2270033 w 5640404"/>
              <a:gd name="connsiteY603" fmla="*/ 1711815 h 5642987"/>
              <a:gd name="connsiteX604" fmla="*/ 2285750 w 5640404"/>
              <a:gd name="connsiteY604" fmla="*/ 1715509 h 5642987"/>
              <a:gd name="connsiteX605" fmla="*/ 2251542 w 5640404"/>
              <a:gd name="connsiteY605" fmla="*/ 1739501 h 5642987"/>
              <a:gd name="connsiteX606" fmla="*/ 2254315 w 5640404"/>
              <a:gd name="connsiteY606" fmla="*/ 1751497 h 5642987"/>
              <a:gd name="connsiteX607" fmla="*/ 2285750 w 5640404"/>
              <a:gd name="connsiteY607" fmla="*/ 1747802 h 5642987"/>
              <a:gd name="connsiteX608" fmla="*/ 2324592 w 5640404"/>
              <a:gd name="connsiteY608" fmla="*/ 1753339 h 5642987"/>
              <a:gd name="connsiteX609" fmla="*/ 2350480 w 5640404"/>
              <a:gd name="connsiteY609" fmla="*/ 1745038 h 5642987"/>
              <a:gd name="connsiteX610" fmla="*/ 2361573 w 5640404"/>
              <a:gd name="connsiteY610" fmla="*/ 1743186 h 5642987"/>
              <a:gd name="connsiteX611" fmla="*/ 2361573 w 5640404"/>
              <a:gd name="connsiteY611" fmla="*/ 1753339 h 5642987"/>
              <a:gd name="connsiteX612" fmla="*/ 2362503 w 5640404"/>
              <a:gd name="connsiteY612" fmla="*/ 1755191 h 5642987"/>
              <a:gd name="connsiteX613" fmla="*/ 2366197 w 5640404"/>
              <a:gd name="connsiteY613" fmla="*/ 1754261 h 5642987"/>
              <a:gd name="connsiteX614" fmla="*/ 2371744 w 5640404"/>
              <a:gd name="connsiteY614" fmla="*/ 1746881 h 5642987"/>
              <a:gd name="connsiteX615" fmla="*/ 2390243 w 5640404"/>
              <a:gd name="connsiteY615" fmla="*/ 1748723 h 5642987"/>
              <a:gd name="connsiteX616" fmla="*/ 2390243 w 5640404"/>
              <a:gd name="connsiteY616" fmla="*/ 1749645 h 5642987"/>
              <a:gd name="connsiteX617" fmla="*/ 2357878 w 5640404"/>
              <a:gd name="connsiteY617" fmla="*/ 1771794 h 5642987"/>
              <a:gd name="connsiteX618" fmla="*/ 2357878 w 5640404"/>
              <a:gd name="connsiteY618" fmla="*/ 1776409 h 5642987"/>
              <a:gd name="connsiteX619" fmla="*/ 2371744 w 5640404"/>
              <a:gd name="connsiteY619" fmla="*/ 1778261 h 5642987"/>
              <a:gd name="connsiteX620" fmla="*/ 2407812 w 5640404"/>
              <a:gd name="connsiteY620" fmla="*/ 1745038 h 5642987"/>
              <a:gd name="connsiteX621" fmla="*/ 2411507 w 5640404"/>
              <a:gd name="connsiteY621" fmla="*/ 1746881 h 5642987"/>
              <a:gd name="connsiteX622" fmla="*/ 2417983 w 5640404"/>
              <a:gd name="connsiteY622" fmla="*/ 1756112 h 5642987"/>
              <a:gd name="connsiteX623" fmla="*/ 2411507 w 5640404"/>
              <a:gd name="connsiteY623" fmla="*/ 1771794 h 5642987"/>
              <a:gd name="connsiteX624" fmla="*/ 2412428 w 5640404"/>
              <a:gd name="connsiteY624" fmla="*/ 1777331 h 5642987"/>
              <a:gd name="connsiteX625" fmla="*/ 2417983 w 5640404"/>
              <a:gd name="connsiteY625" fmla="*/ 1778261 h 5642987"/>
              <a:gd name="connsiteX626" fmla="*/ 2426303 w 5640404"/>
              <a:gd name="connsiteY626" fmla="*/ 1770872 h 5642987"/>
              <a:gd name="connsiteX627" fmla="*/ 2427224 w 5640404"/>
              <a:gd name="connsiteY627" fmla="*/ 1782868 h 5642987"/>
              <a:gd name="connsiteX628" fmla="*/ 2443872 w 5640404"/>
              <a:gd name="connsiteY628" fmla="*/ 1787484 h 5642987"/>
              <a:gd name="connsiteX629" fmla="*/ 2451270 w 5640404"/>
              <a:gd name="connsiteY629" fmla="*/ 1758877 h 5642987"/>
              <a:gd name="connsiteX630" fmla="*/ 2440168 w 5640404"/>
              <a:gd name="connsiteY630" fmla="*/ 1746881 h 5642987"/>
              <a:gd name="connsiteX631" fmla="*/ 2439247 w 5640404"/>
              <a:gd name="connsiteY631" fmla="*/ 1745038 h 5642987"/>
              <a:gd name="connsiteX632" fmla="*/ 2432770 w 5640404"/>
              <a:gd name="connsiteY632" fmla="*/ 1743186 h 5642987"/>
              <a:gd name="connsiteX633" fmla="*/ 2426303 w 5640404"/>
              <a:gd name="connsiteY633" fmla="*/ 1750575 h 5642987"/>
              <a:gd name="connsiteX634" fmla="*/ 2425381 w 5640404"/>
              <a:gd name="connsiteY634" fmla="*/ 1751497 h 5642987"/>
              <a:gd name="connsiteX635" fmla="*/ 2417053 w 5640404"/>
              <a:gd name="connsiteY635" fmla="*/ 1733964 h 5642987"/>
              <a:gd name="connsiteX636" fmla="*/ 2417053 w 5640404"/>
              <a:gd name="connsiteY636" fmla="*/ 1733042 h 5642987"/>
              <a:gd name="connsiteX637" fmla="*/ 2440168 w 5640404"/>
              <a:gd name="connsiteY637" fmla="*/ 1721038 h 5642987"/>
              <a:gd name="connsiteX638" fmla="*/ 2440168 w 5640404"/>
              <a:gd name="connsiteY638" fmla="*/ 1717352 h 5642987"/>
              <a:gd name="connsiteX639" fmla="*/ 2435552 w 5640404"/>
              <a:gd name="connsiteY639" fmla="*/ 1715509 h 5642987"/>
              <a:gd name="connsiteX640" fmla="*/ 2420756 w 5640404"/>
              <a:gd name="connsiteY640" fmla="*/ 1720116 h 5642987"/>
              <a:gd name="connsiteX641" fmla="*/ 2410585 w 5640404"/>
              <a:gd name="connsiteY641" fmla="*/ 1709972 h 5642987"/>
              <a:gd name="connsiteX642" fmla="*/ 2408734 w 5640404"/>
              <a:gd name="connsiteY642" fmla="*/ 1708120 h 5642987"/>
              <a:gd name="connsiteX643" fmla="*/ 2424451 w 5640404"/>
              <a:gd name="connsiteY643" fmla="*/ 1695203 h 5642987"/>
              <a:gd name="connsiteX644" fmla="*/ 2428145 w 5640404"/>
              <a:gd name="connsiteY644" fmla="*/ 1690587 h 5642987"/>
              <a:gd name="connsiteX645" fmla="*/ 2393016 w 5640404"/>
              <a:gd name="connsiteY645" fmla="*/ 1681365 h 5642987"/>
              <a:gd name="connsiteX646" fmla="*/ 2389313 w 5640404"/>
              <a:gd name="connsiteY646" fmla="*/ 1688745 h 5642987"/>
              <a:gd name="connsiteX647" fmla="*/ 2352323 w 5640404"/>
              <a:gd name="connsiteY647" fmla="*/ 1674897 h 5642987"/>
              <a:gd name="connsiteX648" fmla="*/ 2352323 w 5640404"/>
              <a:gd name="connsiteY648" fmla="*/ 1673055 h 5642987"/>
              <a:gd name="connsiteX649" fmla="*/ 2352323 w 5640404"/>
              <a:gd name="connsiteY649" fmla="*/ 1672133 h 5642987"/>
              <a:gd name="connsiteX650" fmla="*/ 2363424 w 5640404"/>
              <a:gd name="connsiteY650" fmla="*/ 1661059 h 5642987"/>
              <a:gd name="connsiteX651" fmla="*/ 2349559 w 5640404"/>
              <a:gd name="connsiteY651" fmla="*/ 1655522 h 5642987"/>
              <a:gd name="connsiteX652" fmla="*/ 2327365 w 5640404"/>
              <a:gd name="connsiteY652" fmla="*/ 1672133 h 5642987"/>
              <a:gd name="connsiteX653" fmla="*/ 2353253 w 5640404"/>
              <a:gd name="connsiteY653" fmla="*/ 1608460 h 5642987"/>
              <a:gd name="connsiteX654" fmla="*/ 2368049 w 5640404"/>
              <a:gd name="connsiteY654" fmla="*/ 1603844 h 5642987"/>
              <a:gd name="connsiteX655" fmla="*/ 2368980 w 5640404"/>
              <a:gd name="connsiteY655" fmla="*/ 1601080 h 5642987"/>
              <a:gd name="connsiteX656" fmla="*/ 2368049 w 5640404"/>
              <a:gd name="connsiteY656" fmla="*/ 1597385 h 5642987"/>
              <a:gd name="connsiteX657" fmla="*/ 2364346 w 5640404"/>
              <a:gd name="connsiteY657" fmla="*/ 1596464 h 5642987"/>
              <a:gd name="connsiteX658" fmla="*/ 5339052 w 5640404"/>
              <a:gd name="connsiteY658" fmla="*/ 1555614 h 5642987"/>
              <a:gd name="connsiteX659" fmla="*/ 5349146 w 5640404"/>
              <a:gd name="connsiteY659" fmla="*/ 1574315 h 5642987"/>
              <a:gd name="connsiteX660" fmla="*/ 5373749 w 5640404"/>
              <a:gd name="connsiteY660" fmla="*/ 1628040 h 5642987"/>
              <a:gd name="connsiteX661" fmla="*/ 5037537 w 5640404"/>
              <a:gd name="connsiteY661" fmla="*/ 1533712 h 5642987"/>
              <a:gd name="connsiteX662" fmla="*/ 5041231 w 5640404"/>
              <a:gd name="connsiteY662" fmla="*/ 1540171 h 5642987"/>
              <a:gd name="connsiteX663" fmla="*/ 4997774 w 5640404"/>
              <a:gd name="connsiteY663" fmla="*/ 1555861 h 5642987"/>
              <a:gd name="connsiteX664" fmla="*/ 4995001 w 5640404"/>
              <a:gd name="connsiteY664" fmla="*/ 1559547 h 5642987"/>
              <a:gd name="connsiteX665" fmla="*/ 5016264 w 5640404"/>
              <a:gd name="connsiteY665" fmla="*/ 1578931 h 5642987"/>
              <a:gd name="connsiteX666" fmla="*/ 5001468 w 5640404"/>
              <a:gd name="connsiteY666" fmla="*/ 1582617 h 5642987"/>
              <a:gd name="connsiteX667" fmla="*/ 4992227 w 5640404"/>
              <a:gd name="connsiteY667" fmla="*/ 1606617 h 5642987"/>
              <a:gd name="connsiteX668" fmla="*/ 4970033 w 5640404"/>
              <a:gd name="connsiteY668" fmla="*/ 1612154 h 5642987"/>
              <a:gd name="connsiteX669" fmla="*/ 4986681 w 5640404"/>
              <a:gd name="connsiteY669" fmla="*/ 1633373 h 5642987"/>
              <a:gd name="connsiteX670" fmla="*/ 4995922 w 5640404"/>
              <a:gd name="connsiteY670" fmla="*/ 1631530 h 5642987"/>
              <a:gd name="connsiteX671" fmla="*/ 5006093 w 5640404"/>
              <a:gd name="connsiteY671" fmla="*/ 1641683 h 5642987"/>
              <a:gd name="connsiteX672" fmla="*/ 5019968 w 5640404"/>
              <a:gd name="connsiteY672" fmla="*/ 1645369 h 5642987"/>
              <a:gd name="connsiteX673" fmla="*/ 5049550 w 5640404"/>
              <a:gd name="connsiteY673" fmla="*/ 1667517 h 5642987"/>
              <a:gd name="connsiteX674" fmla="*/ 5068971 w 5640404"/>
              <a:gd name="connsiteY674" fmla="*/ 1681365 h 5642987"/>
              <a:gd name="connsiteX675" fmla="*/ 5068041 w 5640404"/>
              <a:gd name="connsiteY675" fmla="*/ 1687823 h 5642987"/>
              <a:gd name="connsiteX676" fmla="*/ 5108725 w 5640404"/>
              <a:gd name="connsiteY676" fmla="*/ 1709972 h 5642987"/>
              <a:gd name="connsiteX677" fmla="*/ 5113359 w 5640404"/>
              <a:gd name="connsiteY677" fmla="*/ 1726575 h 5642987"/>
              <a:gd name="connsiteX678" fmla="*/ 5079142 w 5640404"/>
              <a:gd name="connsiteY678" fmla="*/ 1773645 h 5642987"/>
              <a:gd name="connsiteX679" fmla="*/ 5043083 w 5640404"/>
              <a:gd name="connsiteY679" fmla="*/ 1769951 h 5642987"/>
              <a:gd name="connsiteX680" fmla="*/ 5026435 w 5640404"/>
              <a:gd name="connsiteY680" fmla="*/ 1775488 h 5642987"/>
              <a:gd name="connsiteX681" fmla="*/ 4985751 w 5640404"/>
              <a:gd name="connsiteY681" fmla="*/ 1771794 h 5642987"/>
              <a:gd name="connsiteX682" fmla="*/ 4954316 w 5640404"/>
              <a:gd name="connsiteY682" fmla="*/ 1763492 h 5642987"/>
              <a:gd name="connsiteX683" fmla="*/ 4941363 w 5640404"/>
              <a:gd name="connsiteY683" fmla="*/ 1747802 h 5642987"/>
              <a:gd name="connsiteX684" fmla="*/ 4922882 w 5640404"/>
              <a:gd name="connsiteY684" fmla="*/ 1749645 h 5642987"/>
              <a:gd name="connsiteX685" fmla="*/ 4909928 w 5640404"/>
              <a:gd name="connsiteY685" fmla="*/ 1733964 h 5642987"/>
              <a:gd name="connsiteX686" fmla="*/ 4852605 w 5640404"/>
              <a:gd name="connsiteY686" fmla="*/ 1737649 h 5642987"/>
              <a:gd name="connsiteX687" fmla="*/ 4798046 w 5640404"/>
              <a:gd name="connsiteY687" fmla="*/ 1761650 h 5642987"/>
              <a:gd name="connsiteX688" fmla="*/ 4798968 w 5640404"/>
              <a:gd name="connsiteY688" fmla="*/ 1767187 h 5642987"/>
              <a:gd name="connsiteX689" fmla="*/ 4764760 w 5640404"/>
              <a:gd name="connsiteY689" fmla="*/ 1765335 h 5642987"/>
              <a:gd name="connsiteX690" fmla="*/ 4758283 w 5640404"/>
              <a:gd name="connsiteY690" fmla="*/ 1767187 h 5642987"/>
              <a:gd name="connsiteX691" fmla="*/ 4728700 w 5640404"/>
              <a:gd name="connsiteY691" fmla="*/ 1764414 h 5642987"/>
              <a:gd name="connsiteX692" fmla="*/ 4727382 w 5640404"/>
              <a:gd name="connsiteY692" fmla="*/ 1767368 h 5642987"/>
              <a:gd name="connsiteX693" fmla="*/ 4718643 w 5640404"/>
              <a:gd name="connsiteY693" fmla="*/ 1762456 h 5642987"/>
              <a:gd name="connsiteX694" fmla="*/ 4706506 w 5640404"/>
              <a:gd name="connsiteY694" fmla="*/ 1758877 h 5642987"/>
              <a:gd name="connsiteX695" fmla="*/ 4677845 w 5640404"/>
              <a:gd name="connsiteY695" fmla="*/ 1727505 h 5642987"/>
              <a:gd name="connsiteX696" fmla="*/ 4677845 w 5640404"/>
              <a:gd name="connsiteY696" fmla="*/ 1721968 h 5642987"/>
              <a:gd name="connsiteX697" fmla="*/ 4688937 w 5640404"/>
              <a:gd name="connsiteY697" fmla="*/ 1713658 h 5642987"/>
              <a:gd name="connsiteX698" fmla="*/ 4694484 w 5640404"/>
              <a:gd name="connsiteY698" fmla="*/ 1689666 h 5642987"/>
              <a:gd name="connsiteX699" fmla="*/ 4707428 w 5640404"/>
              <a:gd name="connsiteY699" fmla="*/ 1685981 h 5642987"/>
              <a:gd name="connsiteX700" fmla="*/ 4709280 w 5640404"/>
              <a:gd name="connsiteY700" fmla="*/ 1673055 h 5642987"/>
              <a:gd name="connsiteX701" fmla="*/ 4739793 w 5640404"/>
              <a:gd name="connsiteY701" fmla="*/ 1632451 h 5642987"/>
              <a:gd name="connsiteX702" fmla="*/ 4747191 w 5640404"/>
              <a:gd name="connsiteY702" fmla="*/ 1616761 h 5642987"/>
              <a:gd name="connsiteX703" fmla="*/ 4741645 w 5640404"/>
              <a:gd name="connsiteY703" fmla="*/ 1609381 h 5642987"/>
              <a:gd name="connsiteX704" fmla="*/ 4758283 w 5640404"/>
              <a:gd name="connsiteY704" fmla="*/ 1595543 h 5642987"/>
              <a:gd name="connsiteX705" fmla="*/ 4811921 w 5640404"/>
              <a:gd name="connsiteY705" fmla="*/ 1562320 h 5642987"/>
              <a:gd name="connsiteX706" fmla="*/ 4814685 w 5640404"/>
              <a:gd name="connsiteY706" fmla="*/ 1557704 h 5642987"/>
              <a:gd name="connsiteX707" fmla="*/ 4816537 w 5640404"/>
              <a:gd name="connsiteY707" fmla="*/ 1555861 h 5642987"/>
              <a:gd name="connsiteX708" fmla="*/ 4823013 w 5640404"/>
              <a:gd name="connsiteY708" fmla="*/ 1564162 h 5642987"/>
              <a:gd name="connsiteX709" fmla="*/ 4823013 w 5640404"/>
              <a:gd name="connsiteY709" fmla="*/ 1566014 h 5642987"/>
              <a:gd name="connsiteX710" fmla="*/ 4815615 w 5640404"/>
              <a:gd name="connsiteY710" fmla="*/ 1572473 h 5642987"/>
              <a:gd name="connsiteX711" fmla="*/ 4815615 w 5640404"/>
              <a:gd name="connsiteY711" fmla="*/ 1573394 h 5642987"/>
              <a:gd name="connsiteX712" fmla="*/ 4863698 w 5640404"/>
              <a:gd name="connsiteY712" fmla="*/ 1582617 h 5642987"/>
              <a:gd name="connsiteX713" fmla="*/ 4867392 w 5640404"/>
              <a:gd name="connsiteY713" fmla="*/ 1590927 h 5642987"/>
              <a:gd name="connsiteX714" fmla="*/ 4832254 w 5640404"/>
              <a:gd name="connsiteY714" fmla="*/ 1610303 h 5642987"/>
              <a:gd name="connsiteX715" fmla="*/ 4833184 w 5640404"/>
              <a:gd name="connsiteY715" fmla="*/ 1613076 h 5642987"/>
              <a:gd name="connsiteX716" fmla="*/ 4859994 w 5640404"/>
              <a:gd name="connsiteY716" fmla="*/ 1640762 h 5642987"/>
              <a:gd name="connsiteX717" fmla="*/ 4859994 w 5640404"/>
              <a:gd name="connsiteY717" fmla="*/ 1642604 h 5642987"/>
              <a:gd name="connsiteX718" fmla="*/ 4896063 w 5640404"/>
              <a:gd name="connsiteY718" fmla="*/ 1633373 h 5642987"/>
              <a:gd name="connsiteX719" fmla="*/ 4911780 w 5640404"/>
              <a:gd name="connsiteY719" fmla="*/ 1631530 h 5642987"/>
              <a:gd name="connsiteX720" fmla="*/ 4922882 w 5640404"/>
              <a:gd name="connsiteY720" fmla="*/ 1623220 h 5642987"/>
              <a:gd name="connsiteX721" fmla="*/ 4936747 w 5640404"/>
              <a:gd name="connsiteY721" fmla="*/ 1625993 h 5642987"/>
              <a:gd name="connsiteX722" fmla="*/ 4948761 w 5640404"/>
              <a:gd name="connsiteY722" fmla="*/ 1624150 h 5642987"/>
              <a:gd name="connsiteX723" fmla="*/ 4955238 w 5640404"/>
              <a:gd name="connsiteY723" fmla="*/ 1612154 h 5642987"/>
              <a:gd name="connsiteX724" fmla="*/ 4934895 w 5640404"/>
              <a:gd name="connsiteY724" fmla="*/ 1609381 h 5642987"/>
              <a:gd name="connsiteX725" fmla="*/ 4909928 w 5640404"/>
              <a:gd name="connsiteY725" fmla="*/ 1613076 h 5642987"/>
              <a:gd name="connsiteX726" fmla="*/ 4873869 w 5640404"/>
              <a:gd name="connsiteY726" fmla="*/ 1581695 h 5642987"/>
              <a:gd name="connsiteX727" fmla="*/ 4872938 w 5640404"/>
              <a:gd name="connsiteY727" fmla="*/ 1579853 h 5642987"/>
              <a:gd name="connsiteX728" fmla="*/ 4905312 w 5640404"/>
              <a:gd name="connsiteY728" fmla="*/ 1578010 h 5642987"/>
              <a:gd name="connsiteX729" fmla="*/ 4913632 w 5640404"/>
              <a:gd name="connsiteY729" fmla="*/ 1564162 h 5642987"/>
              <a:gd name="connsiteX730" fmla="*/ 4915475 w 5640404"/>
              <a:gd name="connsiteY730" fmla="*/ 1563241 h 5642987"/>
              <a:gd name="connsiteX731" fmla="*/ 4920099 w 5640404"/>
              <a:gd name="connsiteY731" fmla="*/ 1566935 h 5642987"/>
              <a:gd name="connsiteX732" fmla="*/ 4924724 w 5640404"/>
              <a:gd name="connsiteY732" fmla="*/ 1566935 h 5642987"/>
              <a:gd name="connsiteX733" fmla="*/ 4935817 w 5640404"/>
              <a:gd name="connsiteY733" fmla="*/ 1560477 h 5642987"/>
              <a:gd name="connsiteX734" fmla="*/ 4975580 w 5640404"/>
              <a:gd name="connsiteY734" fmla="*/ 1553088 h 5642987"/>
              <a:gd name="connsiteX735" fmla="*/ 4982978 w 5640404"/>
              <a:gd name="connsiteY735" fmla="*/ 1544787 h 5642987"/>
              <a:gd name="connsiteX736" fmla="*/ 5007014 w 5640404"/>
              <a:gd name="connsiteY736" fmla="*/ 1542014 h 5642987"/>
              <a:gd name="connsiteX737" fmla="*/ 5007945 w 5640404"/>
              <a:gd name="connsiteY737" fmla="*/ 1539250 h 5642987"/>
              <a:gd name="connsiteX738" fmla="*/ 5037537 w 5640404"/>
              <a:gd name="connsiteY738" fmla="*/ 1533712 h 5642987"/>
              <a:gd name="connsiteX739" fmla="*/ 5270730 w 5640404"/>
              <a:gd name="connsiteY739" fmla="*/ 1429037 h 5642987"/>
              <a:gd name="connsiteX740" fmla="*/ 5315773 w 5640404"/>
              <a:gd name="connsiteY740" fmla="*/ 1507023 h 5642987"/>
              <a:gd name="connsiteX741" fmla="*/ 5339052 w 5640404"/>
              <a:gd name="connsiteY741" fmla="*/ 1555614 h 5642987"/>
              <a:gd name="connsiteX742" fmla="*/ 5260200 w 5640404"/>
              <a:gd name="connsiteY742" fmla="*/ 1410806 h 5642987"/>
              <a:gd name="connsiteX743" fmla="*/ 5265338 w 5640404"/>
              <a:gd name="connsiteY743" fmla="*/ 1419046 h 5642987"/>
              <a:gd name="connsiteX744" fmla="*/ 5270730 w 5640404"/>
              <a:gd name="connsiteY744" fmla="*/ 1429037 h 5642987"/>
              <a:gd name="connsiteX745" fmla="*/ 3582122 w 5640404"/>
              <a:gd name="connsiteY745" fmla="*/ 1211652 h 5642987"/>
              <a:gd name="connsiteX746" fmla="*/ 3558085 w 5640404"/>
              <a:gd name="connsiteY746" fmla="*/ 1232879 h 5642987"/>
              <a:gd name="connsiteX747" fmla="*/ 3549757 w 5640404"/>
              <a:gd name="connsiteY747" fmla="*/ 1234722 h 5642987"/>
              <a:gd name="connsiteX748" fmla="*/ 3547914 w 5640404"/>
              <a:gd name="connsiteY748" fmla="*/ 1237486 h 5642987"/>
              <a:gd name="connsiteX749" fmla="*/ 3567326 w 5640404"/>
              <a:gd name="connsiteY749" fmla="*/ 1237486 h 5642987"/>
              <a:gd name="connsiteX750" fmla="*/ 3553460 w 5640404"/>
              <a:gd name="connsiteY750" fmla="*/ 1248560 h 5642987"/>
              <a:gd name="connsiteX751" fmla="*/ 3555303 w 5640404"/>
              <a:gd name="connsiteY751" fmla="*/ 1255019 h 5642987"/>
              <a:gd name="connsiteX752" fmla="*/ 3515549 w 5640404"/>
              <a:gd name="connsiteY752" fmla="*/ 1249482 h 5642987"/>
              <a:gd name="connsiteX753" fmla="*/ 3506299 w 5640404"/>
              <a:gd name="connsiteY753" fmla="*/ 1263329 h 5642987"/>
              <a:gd name="connsiteX754" fmla="*/ 3506299 w 5640404"/>
              <a:gd name="connsiteY754" fmla="*/ 1267015 h 5642987"/>
              <a:gd name="connsiteX755" fmla="*/ 3520165 w 5640404"/>
              <a:gd name="connsiteY755" fmla="*/ 1268866 h 5642987"/>
              <a:gd name="connsiteX756" fmla="*/ 3521095 w 5640404"/>
              <a:gd name="connsiteY756" fmla="*/ 1268866 h 5642987"/>
              <a:gd name="connsiteX757" fmla="*/ 3517401 w 5640404"/>
              <a:gd name="connsiteY757" fmla="*/ 1279941 h 5642987"/>
              <a:gd name="connsiteX758" fmla="*/ 3508151 w 5640404"/>
              <a:gd name="connsiteY758" fmla="*/ 1281784 h 5642987"/>
              <a:gd name="connsiteX759" fmla="*/ 3510924 w 5640404"/>
              <a:gd name="connsiteY759" fmla="*/ 1284557 h 5642987"/>
              <a:gd name="connsiteX760" fmla="*/ 3507230 w 5640404"/>
              <a:gd name="connsiteY760" fmla="*/ 1290094 h 5642987"/>
              <a:gd name="connsiteX761" fmla="*/ 3544211 w 5640404"/>
              <a:gd name="connsiteY761" fmla="*/ 1293779 h 5642987"/>
              <a:gd name="connsiteX762" fmla="*/ 3546062 w 5640404"/>
              <a:gd name="connsiteY762" fmla="*/ 1299316 h 5642987"/>
              <a:gd name="connsiteX763" fmla="*/ 3528493 w 5640404"/>
              <a:gd name="connsiteY763" fmla="*/ 1309469 h 5642987"/>
              <a:gd name="connsiteX764" fmla="*/ 3529415 w 5640404"/>
              <a:gd name="connsiteY764" fmla="*/ 1313164 h 5642987"/>
              <a:gd name="connsiteX765" fmla="*/ 3525720 w 5640404"/>
              <a:gd name="connsiteY765" fmla="*/ 1318692 h 5642987"/>
              <a:gd name="connsiteX766" fmla="*/ 3523868 w 5640404"/>
              <a:gd name="connsiteY766" fmla="*/ 1320544 h 5642987"/>
              <a:gd name="connsiteX767" fmla="*/ 3538664 w 5640404"/>
              <a:gd name="connsiteY767" fmla="*/ 1318692 h 5642987"/>
              <a:gd name="connsiteX768" fmla="*/ 3522017 w 5640404"/>
              <a:gd name="connsiteY768" fmla="*/ 1327003 h 5642987"/>
              <a:gd name="connsiteX769" fmla="*/ 3517401 w 5640404"/>
              <a:gd name="connsiteY769" fmla="*/ 1338077 h 5642987"/>
              <a:gd name="connsiteX770" fmla="*/ 3497980 w 5640404"/>
              <a:gd name="connsiteY770" fmla="*/ 1339920 h 5642987"/>
              <a:gd name="connsiteX771" fmla="*/ 3497980 w 5640404"/>
              <a:gd name="connsiteY771" fmla="*/ 1343614 h 5642987"/>
              <a:gd name="connsiteX772" fmla="*/ 3512776 w 5640404"/>
              <a:gd name="connsiteY772" fmla="*/ 1344535 h 5642987"/>
              <a:gd name="connsiteX773" fmla="*/ 3512776 w 5640404"/>
              <a:gd name="connsiteY773" fmla="*/ 1345457 h 5642987"/>
              <a:gd name="connsiteX774" fmla="*/ 3505378 w 5640404"/>
              <a:gd name="connsiteY774" fmla="*/ 1348230 h 5642987"/>
              <a:gd name="connsiteX775" fmla="*/ 3506299 w 5640404"/>
              <a:gd name="connsiteY775" fmla="*/ 1357453 h 5642987"/>
              <a:gd name="connsiteX776" fmla="*/ 3517401 w 5640404"/>
              <a:gd name="connsiteY776" fmla="*/ 1355610 h 5642987"/>
              <a:gd name="connsiteX777" fmla="*/ 3518322 w 5640404"/>
              <a:gd name="connsiteY777" fmla="*/ 1371300 h 5642987"/>
              <a:gd name="connsiteX778" fmla="*/ 3546984 w 5640404"/>
              <a:gd name="connsiteY778" fmla="*/ 1363911 h 5642987"/>
              <a:gd name="connsiteX779" fmla="*/ 3558085 w 5640404"/>
              <a:gd name="connsiteY779" fmla="*/ 1362990 h 5642987"/>
              <a:gd name="connsiteX780" fmla="*/ 3582122 w 5640404"/>
              <a:gd name="connsiteY780" fmla="*/ 1345457 h 5642987"/>
              <a:gd name="connsiteX781" fmla="*/ 3606158 w 5640404"/>
              <a:gd name="connsiteY781" fmla="*/ 1343614 h 5642987"/>
              <a:gd name="connsiteX782" fmla="*/ 3608941 w 5640404"/>
              <a:gd name="connsiteY782" fmla="*/ 1339920 h 5642987"/>
              <a:gd name="connsiteX783" fmla="*/ 3624658 w 5640404"/>
              <a:gd name="connsiteY783" fmla="*/ 1338998 h 5642987"/>
              <a:gd name="connsiteX784" fmla="*/ 3635750 w 5640404"/>
              <a:gd name="connsiteY784" fmla="*/ 1315007 h 5642987"/>
              <a:gd name="connsiteX785" fmla="*/ 3622806 w 5640404"/>
              <a:gd name="connsiteY785" fmla="*/ 1268866 h 5642987"/>
              <a:gd name="connsiteX786" fmla="*/ 3646843 w 5640404"/>
              <a:gd name="connsiteY786" fmla="*/ 1252255 h 5642987"/>
              <a:gd name="connsiteX787" fmla="*/ 3635750 w 5640404"/>
              <a:gd name="connsiteY787" fmla="*/ 1218110 h 5642987"/>
              <a:gd name="connsiteX788" fmla="*/ 3593223 w 5640404"/>
              <a:gd name="connsiteY788" fmla="*/ 1219953 h 5642987"/>
              <a:gd name="connsiteX789" fmla="*/ 3582122 w 5640404"/>
              <a:gd name="connsiteY789" fmla="*/ 1211652 h 5642987"/>
              <a:gd name="connsiteX790" fmla="*/ 3651477 w 5640404"/>
              <a:gd name="connsiteY790" fmla="*/ 1193197 h 5642987"/>
              <a:gd name="connsiteX791" fmla="*/ 3645930 w 5640404"/>
              <a:gd name="connsiteY791" fmla="*/ 1194119 h 5642987"/>
              <a:gd name="connsiteX792" fmla="*/ 3645930 w 5640404"/>
              <a:gd name="connsiteY792" fmla="*/ 1207036 h 5642987"/>
              <a:gd name="connsiteX793" fmla="*/ 3649625 w 5640404"/>
              <a:gd name="connsiteY793" fmla="*/ 1207957 h 5642987"/>
              <a:gd name="connsiteX794" fmla="*/ 3652398 w 5640404"/>
              <a:gd name="connsiteY794" fmla="*/ 1204272 h 5642987"/>
              <a:gd name="connsiteX795" fmla="*/ 3651477 w 5640404"/>
              <a:gd name="connsiteY795" fmla="*/ 1193197 h 5642987"/>
              <a:gd name="connsiteX796" fmla="*/ 4198873 w 5640404"/>
              <a:gd name="connsiteY796" fmla="*/ 1180271 h 5642987"/>
              <a:gd name="connsiteX797" fmla="*/ 4193318 w 5640404"/>
              <a:gd name="connsiteY797" fmla="*/ 1197804 h 5642987"/>
              <a:gd name="connsiteX798" fmla="*/ 4182225 w 5640404"/>
              <a:gd name="connsiteY798" fmla="*/ 1185809 h 5642987"/>
              <a:gd name="connsiteX799" fmla="*/ 4181304 w 5640404"/>
              <a:gd name="connsiteY799" fmla="*/ 1184887 h 5642987"/>
              <a:gd name="connsiteX800" fmla="*/ 4172976 w 5640404"/>
              <a:gd name="connsiteY800" fmla="*/ 1212573 h 5642987"/>
              <a:gd name="connsiteX801" fmla="*/ 4188702 w 5640404"/>
              <a:gd name="connsiteY801" fmla="*/ 1214416 h 5642987"/>
              <a:gd name="connsiteX802" fmla="*/ 4193318 w 5640404"/>
              <a:gd name="connsiteY802" fmla="*/ 1223647 h 5642987"/>
              <a:gd name="connsiteX803" fmla="*/ 4207192 w 5640404"/>
              <a:gd name="connsiteY803" fmla="*/ 1211652 h 5642987"/>
              <a:gd name="connsiteX804" fmla="*/ 4208114 w 5640404"/>
              <a:gd name="connsiteY804" fmla="*/ 1210731 h 5642987"/>
              <a:gd name="connsiteX805" fmla="*/ 4200725 w 5640404"/>
              <a:gd name="connsiteY805" fmla="*/ 1207036 h 5642987"/>
              <a:gd name="connsiteX806" fmla="*/ 4199794 w 5640404"/>
              <a:gd name="connsiteY806" fmla="*/ 1206115 h 5642987"/>
              <a:gd name="connsiteX807" fmla="*/ 4208114 w 5640404"/>
              <a:gd name="connsiteY807" fmla="*/ 1181202 h 5642987"/>
              <a:gd name="connsiteX808" fmla="*/ 4198873 w 5640404"/>
              <a:gd name="connsiteY808" fmla="*/ 1180271 h 5642987"/>
              <a:gd name="connsiteX809" fmla="*/ 4125127 w 5640404"/>
              <a:gd name="connsiteY809" fmla="*/ 1133672 h 5642987"/>
              <a:gd name="connsiteX810" fmla="*/ 4129019 w 5640404"/>
              <a:gd name="connsiteY810" fmla="*/ 1134379 h 5642987"/>
              <a:gd name="connsiteX811" fmla="*/ 4110957 w 5640404"/>
              <a:gd name="connsiteY811" fmla="*/ 1134766 h 5642987"/>
              <a:gd name="connsiteX812" fmla="*/ 4111028 w 5640404"/>
              <a:gd name="connsiteY812" fmla="*/ 1134131 h 5642987"/>
              <a:gd name="connsiteX813" fmla="*/ 4125127 w 5640404"/>
              <a:gd name="connsiteY813" fmla="*/ 1133672 h 5642987"/>
              <a:gd name="connsiteX814" fmla="*/ 2620484 w 5640404"/>
              <a:gd name="connsiteY814" fmla="*/ 1075074 h 5642987"/>
              <a:gd name="connsiteX815" fmla="*/ 2609382 w 5640404"/>
              <a:gd name="connsiteY815" fmla="*/ 1085227 h 5642987"/>
              <a:gd name="connsiteX816" fmla="*/ 2626030 w 5640404"/>
              <a:gd name="connsiteY816" fmla="*/ 1078768 h 5642987"/>
              <a:gd name="connsiteX817" fmla="*/ 2624178 w 5640404"/>
              <a:gd name="connsiteY817" fmla="*/ 1075074 h 5642987"/>
              <a:gd name="connsiteX818" fmla="*/ 2620484 w 5640404"/>
              <a:gd name="connsiteY818" fmla="*/ 1075074 h 5642987"/>
              <a:gd name="connsiteX819" fmla="*/ 3669967 w 5640404"/>
              <a:gd name="connsiteY819" fmla="*/ 1065851 h 5642987"/>
              <a:gd name="connsiteX820" fmla="*/ 3663500 w 5640404"/>
              <a:gd name="connsiteY820" fmla="*/ 1074152 h 5642987"/>
              <a:gd name="connsiteX821" fmla="*/ 3669967 w 5640404"/>
              <a:gd name="connsiteY821" fmla="*/ 1083384 h 5642987"/>
              <a:gd name="connsiteX822" fmla="*/ 3657023 w 5640404"/>
              <a:gd name="connsiteY822" fmla="*/ 1087069 h 5642987"/>
              <a:gd name="connsiteX823" fmla="*/ 3665342 w 5640404"/>
              <a:gd name="connsiteY823" fmla="*/ 1102760 h 5642987"/>
              <a:gd name="connsiteX824" fmla="*/ 3651477 w 5640404"/>
              <a:gd name="connsiteY824" fmla="*/ 1100917 h 5642987"/>
              <a:gd name="connsiteX825" fmla="*/ 3644079 w 5640404"/>
              <a:gd name="connsiteY825" fmla="*/ 1108297 h 5642987"/>
              <a:gd name="connsiteX826" fmla="*/ 3653319 w 5640404"/>
              <a:gd name="connsiteY826" fmla="*/ 1118450 h 5642987"/>
              <a:gd name="connsiteX827" fmla="*/ 3645000 w 5640404"/>
              <a:gd name="connsiteY827" fmla="*/ 1123987 h 5642987"/>
              <a:gd name="connsiteX828" fmla="*/ 3651477 w 5640404"/>
              <a:gd name="connsiteY828" fmla="*/ 1137826 h 5642987"/>
              <a:gd name="connsiteX829" fmla="*/ 3639454 w 5640404"/>
              <a:gd name="connsiteY829" fmla="*/ 1159053 h 5642987"/>
              <a:gd name="connsiteX830" fmla="*/ 3645930 w 5640404"/>
              <a:gd name="connsiteY830" fmla="*/ 1162738 h 5642987"/>
              <a:gd name="connsiteX831" fmla="*/ 3654241 w 5640404"/>
              <a:gd name="connsiteY831" fmla="*/ 1153516 h 5642987"/>
              <a:gd name="connsiteX832" fmla="*/ 3655171 w 5640404"/>
              <a:gd name="connsiteY832" fmla="*/ 1151664 h 5642987"/>
              <a:gd name="connsiteX833" fmla="*/ 3663500 w 5640404"/>
              <a:gd name="connsiteY833" fmla="*/ 1157201 h 5642987"/>
              <a:gd name="connsiteX834" fmla="*/ 3654241 w 5640404"/>
              <a:gd name="connsiteY834" fmla="*/ 1189503 h 5642987"/>
              <a:gd name="connsiteX835" fmla="*/ 3654241 w 5640404"/>
              <a:gd name="connsiteY835" fmla="*/ 1190424 h 5642987"/>
              <a:gd name="connsiteX836" fmla="*/ 3679217 w 5640404"/>
              <a:gd name="connsiteY836" fmla="*/ 1174734 h 5642987"/>
              <a:gd name="connsiteX837" fmla="*/ 3681981 w 5640404"/>
              <a:gd name="connsiteY837" fmla="*/ 1174734 h 5642987"/>
              <a:gd name="connsiteX838" fmla="*/ 3683833 w 5640404"/>
              <a:gd name="connsiteY838" fmla="*/ 1183044 h 5642987"/>
              <a:gd name="connsiteX839" fmla="*/ 3675513 w 5640404"/>
              <a:gd name="connsiteY839" fmla="*/ 1189503 h 5642987"/>
              <a:gd name="connsiteX840" fmla="*/ 3681060 w 5640404"/>
              <a:gd name="connsiteY840" fmla="*/ 1203341 h 5642987"/>
              <a:gd name="connsiteX841" fmla="*/ 3668115 w 5640404"/>
              <a:gd name="connsiteY841" fmla="*/ 1232879 h 5642987"/>
              <a:gd name="connsiteX842" fmla="*/ 3683833 w 5640404"/>
              <a:gd name="connsiteY842" fmla="*/ 1236565 h 5642987"/>
              <a:gd name="connsiteX843" fmla="*/ 3687527 w 5640404"/>
              <a:gd name="connsiteY843" fmla="*/ 1230106 h 5642987"/>
              <a:gd name="connsiteX844" fmla="*/ 3699550 w 5640404"/>
              <a:gd name="connsiteY844" fmla="*/ 1233801 h 5642987"/>
              <a:gd name="connsiteX845" fmla="*/ 3728221 w 5640404"/>
              <a:gd name="connsiteY845" fmla="*/ 1230106 h 5642987"/>
              <a:gd name="connsiteX846" fmla="*/ 3715276 w 5640404"/>
              <a:gd name="connsiteY846" fmla="*/ 1249482 h 5642987"/>
              <a:gd name="connsiteX847" fmla="*/ 3724517 w 5640404"/>
              <a:gd name="connsiteY847" fmla="*/ 1260556 h 5642987"/>
              <a:gd name="connsiteX848" fmla="*/ 3735619 w 5640404"/>
              <a:gd name="connsiteY848" fmla="*/ 1258713 h 5642987"/>
              <a:gd name="connsiteX849" fmla="*/ 3736540 w 5640404"/>
              <a:gd name="connsiteY849" fmla="*/ 1258713 h 5642987"/>
              <a:gd name="connsiteX850" fmla="*/ 3735619 w 5640404"/>
              <a:gd name="connsiteY850" fmla="*/ 1296552 h 5642987"/>
              <a:gd name="connsiteX851" fmla="*/ 3735619 w 5640404"/>
              <a:gd name="connsiteY851" fmla="*/ 1297474 h 5642987"/>
              <a:gd name="connsiteX852" fmla="*/ 3683833 w 5640404"/>
              <a:gd name="connsiteY852" fmla="*/ 1315928 h 5642987"/>
              <a:gd name="connsiteX853" fmla="*/ 3683833 w 5640404"/>
              <a:gd name="connsiteY853" fmla="*/ 1316850 h 5642987"/>
              <a:gd name="connsiteX854" fmla="*/ 3697707 w 5640404"/>
              <a:gd name="connsiteY854" fmla="*/ 1316850 h 5642987"/>
              <a:gd name="connsiteX855" fmla="*/ 3697707 w 5640404"/>
              <a:gd name="connsiteY855" fmla="*/ 1317771 h 5642987"/>
              <a:gd name="connsiteX856" fmla="*/ 3698629 w 5640404"/>
              <a:gd name="connsiteY856" fmla="*/ 1334382 h 5642987"/>
              <a:gd name="connsiteX857" fmla="*/ 3667194 w 5640404"/>
              <a:gd name="connsiteY857" fmla="*/ 1352846 h 5642987"/>
              <a:gd name="connsiteX858" fmla="*/ 3663500 w 5640404"/>
              <a:gd name="connsiteY858" fmla="*/ 1356531 h 5642987"/>
              <a:gd name="connsiteX859" fmla="*/ 3671810 w 5640404"/>
              <a:gd name="connsiteY859" fmla="*/ 1362990 h 5642987"/>
              <a:gd name="connsiteX860" fmla="*/ 3698629 w 5640404"/>
              <a:gd name="connsiteY860" fmla="*/ 1363911 h 5642987"/>
              <a:gd name="connsiteX861" fmla="*/ 3718049 w 5640404"/>
              <a:gd name="connsiteY861" fmla="*/ 1373143 h 5642987"/>
              <a:gd name="connsiteX862" fmla="*/ 3718971 w 5640404"/>
              <a:gd name="connsiteY862" fmla="*/ 1373143 h 5642987"/>
              <a:gd name="connsiteX863" fmla="*/ 3719901 w 5640404"/>
              <a:gd name="connsiteY863" fmla="*/ 1373143 h 5642987"/>
              <a:gd name="connsiteX864" fmla="*/ 3741165 w 5640404"/>
              <a:gd name="connsiteY864" fmla="*/ 1364832 h 5642987"/>
              <a:gd name="connsiteX865" fmla="*/ 3731915 w 5640404"/>
              <a:gd name="connsiteY865" fmla="*/ 1383296 h 5642987"/>
              <a:gd name="connsiteX866" fmla="*/ 3695856 w 5640404"/>
              <a:gd name="connsiteY866" fmla="*/ 1384217 h 5642987"/>
              <a:gd name="connsiteX867" fmla="*/ 3685684 w 5640404"/>
              <a:gd name="connsiteY867" fmla="*/ 1391597 h 5642987"/>
              <a:gd name="connsiteX868" fmla="*/ 3648695 w 5640404"/>
              <a:gd name="connsiteY868" fmla="*/ 1424820 h 5642987"/>
              <a:gd name="connsiteX869" fmla="*/ 3647773 w 5640404"/>
              <a:gd name="connsiteY869" fmla="*/ 1425741 h 5642987"/>
              <a:gd name="connsiteX870" fmla="*/ 3657944 w 5640404"/>
              <a:gd name="connsiteY870" fmla="*/ 1428515 h 5642987"/>
              <a:gd name="connsiteX871" fmla="*/ 3662569 w 5640404"/>
              <a:gd name="connsiteY871" fmla="*/ 1433122 h 5642987"/>
              <a:gd name="connsiteX872" fmla="*/ 3685684 w 5640404"/>
              <a:gd name="connsiteY872" fmla="*/ 1417440 h 5642987"/>
              <a:gd name="connsiteX873" fmla="*/ 3695856 w 5640404"/>
              <a:gd name="connsiteY873" fmla="*/ 1415588 h 5642987"/>
              <a:gd name="connsiteX874" fmla="*/ 3718049 w 5640404"/>
              <a:gd name="connsiteY874" fmla="*/ 1406366 h 5642987"/>
              <a:gd name="connsiteX875" fmla="*/ 3764280 w 5640404"/>
              <a:gd name="connsiteY875" fmla="*/ 1408209 h 5642987"/>
              <a:gd name="connsiteX876" fmla="*/ 3762428 w 5640404"/>
              <a:gd name="connsiteY876" fmla="*/ 1403593 h 5642987"/>
              <a:gd name="connsiteX877" fmla="*/ 3789247 w 5640404"/>
              <a:gd name="connsiteY877" fmla="*/ 1399907 h 5642987"/>
              <a:gd name="connsiteX878" fmla="*/ 3799418 w 5640404"/>
              <a:gd name="connsiteY878" fmla="*/ 1403593 h 5642987"/>
              <a:gd name="connsiteX879" fmla="*/ 3813293 w 5640404"/>
              <a:gd name="connsiteY879" fmla="*/ 1399907 h 5642987"/>
              <a:gd name="connsiteX880" fmla="*/ 3832705 w 5640404"/>
              <a:gd name="connsiteY880" fmla="*/ 1402671 h 5642987"/>
              <a:gd name="connsiteX881" fmla="*/ 3853977 w 5640404"/>
              <a:gd name="connsiteY881" fmla="*/ 1396213 h 5642987"/>
              <a:gd name="connsiteX882" fmla="*/ 3867843 w 5640404"/>
              <a:gd name="connsiteY882" fmla="*/ 1386981 h 5642987"/>
              <a:gd name="connsiteX883" fmla="*/ 3867843 w 5640404"/>
              <a:gd name="connsiteY883" fmla="*/ 1377759 h 5642987"/>
              <a:gd name="connsiteX884" fmla="*/ 3865991 w 5640404"/>
              <a:gd name="connsiteY884" fmla="*/ 1377759 h 5642987"/>
              <a:gd name="connsiteX885" fmla="*/ 3834556 w 5640404"/>
              <a:gd name="connsiteY885" fmla="*/ 1374064 h 5642987"/>
              <a:gd name="connsiteX886" fmla="*/ 3834556 w 5640404"/>
              <a:gd name="connsiteY886" fmla="*/ 1373143 h 5642987"/>
              <a:gd name="connsiteX887" fmla="*/ 3877093 w 5640404"/>
              <a:gd name="connsiteY887" fmla="*/ 1341762 h 5642987"/>
              <a:gd name="connsiteX888" fmla="*/ 3875241 w 5640404"/>
              <a:gd name="connsiteY888" fmla="*/ 1324229 h 5642987"/>
              <a:gd name="connsiteX889" fmla="*/ 3836408 w 5640404"/>
              <a:gd name="connsiteY889" fmla="*/ 1320544 h 5642987"/>
              <a:gd name="connsiteX890" fmla="*/ 3825307 w 5640404"/>
              <a:gd name="connsiteY890" fmla="*/ 1318692 h 5642987"/>
              <a:gd name="connsiteX891" fmla="*/ 3816987 w 5640404"/>
              <a:gd name="connsiteY891" fmla="*/ 1285478 h 5642987"/>
              <a:gd name="connsiteX892" fmla="*/ 3814205 w 5640404"/>
              <a:gd name="connsiteY892" fmla="*/ 1264251 h 5642987"/>
              <a:gd name="connsiteX893" fmla="*/ 3798488 w 5640404"/>
              <a:gd name="connsiteY893" fmla="*/ 1243945 h 5642987"/>
              <a:gd name="connsiteX894" fmla="*/ 3781849 w 5640404"/>
              <a:gd name="connsiteY894" fmla="*/ 1238416 h 5642987"/>
              <a:gd name="connsiteX895" fmla="*/ 3771678 w 5640404"/>
              <a:gd name="connsiteY895" fmla="*/ 1207036 h 5642987"/>
              <a:gd name="connsiteX896" fmla="*/ 3737470 w 5640404"/>
              <a:gd name="connsiteY896" fmla="*/ 1183044 h 5642987"/>
              <a:gd name="connsiteX897" fmla="*/ 3705096 w 5640404"/>
              <a:gd name="connsiteY897" fmla="*/ 1183966 h 5642987"/>
              <a:gd name="connsiteX898" fmla="*/ 3704175 w 5640404"/>
              <a:gd name="connsiteY898" fmla="*/ 1182123 h 5642987"/>
              <a:gd name="connsiteX899" fmla="*/ 3737470 w 5640404"/>
              <a:gd name="connsiteY899" fmla="*/ 1173813 h 5642987"/>
              <a:gd name="connsiteX900" fmla="*/ 3738392 w 5640404"/>
              <a:gd name="connsiteY900" fmla="*/ 1172891 h 5642987"/>
              <a:gd name="connsiteX901" fmla="*/ 3727290 w 5640404"/>
              <a:gd name="connsiteY901" fmla="*/ 1166433 h 5642987"/>
              <a:gd name="connsiteX902" fmla="*/ 3726369 w 5640404"/>
              <a:gd name="connsiteY902" fmla="*/ 1165512 h 5642987"/>
              <a:gd name="connsiteX903" fmla="*/ 3761507 w 5640404"/>
              <a:gd name="connsiteY903" fmla="*/ 1120293 h 5642987"/>
              <a:gd name="connsiteX904" fmla="*/ 3760586 w 5640404"/>
              <a:gd name="connsiteY904" fmla="*/ 1114756 h 5642987"/>
              <a:gd name="connsiteX905" fmla="*/ 3694004 w 5640404"/>
              <a:gd name="connsiteY905" fmla="*/ 1111991 h 5642987"/>
              <a:gd name="connsiteX906" fmla="*/ 3692161 w 5640404"/>
              <a:gd name="connsiteY906" fmla="*/ 1109218 h 5642987"/>
              <a:gd name="connsiteX907" fmla="*/ 3726369 w 5640404"/>
              <a:gd name="connsiteY907" fmla="*/ 1075995 h 5642987"/>
              <a:gd name="connsiteX908" fmla="*/ 3725447 w 5640404"/>
              <a:gd name="connsiteY908" fmla="*/ 1068615 h 5642987"/>
              <a:gd name="connsiteX909" fmla="*/ 3681981 w 5640404"/>
              <a:gd name="connsiteY909" fmla="*/ 1073231 h 5642987"/>
              <a:gd name="connsiteX910" fmla="*/ 3669967 w 5640404"/>
              <a:gd name="connsiteY910" fmla="*/ 1065851 h 5642987"/>
              <a:gd name="connsiteX911" fmla="*/ 708260 w 5640404"/>
              <a:gd name="connsiteY911" fmla="*/ 958085 h 5642987"/>
              <a:gd name="connsiteX912" fmla="*/ 539998 w 5640404"/>
              <a:gd name="connsiteY912" fmla="*/ 1163669 h 5642987"/>
              <a:gd name="connsiteX913" fmla="*/ 644836 w 5640404"/>
              <a:gd name="connsiteY913" fmla="*/ 1029972 h 5642987"/>
              <a:gd name="connsiteX914" fmla="*/ 1435994 w 5640404"/>
              <a:gd name="connsiteY914" fmla="*/ 944033 h 5642987"/>
              <a:gd name="connsiteX915" fmla="*/ 1420277 w 5640404"/>
              <a:gd name="connsiteY915" fmla="*/ 1030776 h 5642987"/>
              <a:gd name="connsiteX916" fmla="*/ 1388833 w 5640404"/>
              <a:gd name="connsiteY916" fmla="*/ 1056619 h 5642987"/>
              <a:gd name="connsiteX917" fmla="*/ 1388833 w 5640404"/>
              <a:gd name="connsiteY917" fmla="*/ 1059384 h 5642987"/>
              <a:gd name="connsiteX918" fmla="*/ 1435994 w 5640404"/>
              <a:gd name="connsiteY918" fmla="*/ 1050161 h 5642987"/>
              <a:gd name="connsiteX919" fmla="*/ 1439689 w 5640404"/>
              <a:gd name="connsiteY919" fmla="*/ 1075995 h 5642987"/>
              <a:gd name="connsiteX920" fmla="*/ 1500724 w 5640404"/>
              <a:gd name="connsiteY920" fmla="*/ 1050161 h 5642987"/>
              <a:gd name="connsiteX921" fmla="*/ 1502567 w 5640404"/>
              <a:gd name="connsiteY921" fmla="*/ 1048309 h 5642987"/>
              <a:gd name="connsiteX922" fmla="*/ 1499794 w 5640404"/>
              <a:gd name="connsiteY922" fmla="*/ 1034471 h 5642987"/>
              <a:gd name="connsiteX923" fmla="*/ 1503497 w 5640404"/>
              <a:gd name="connsiteY923" fmla="*/ 1028012 h 5642987"/>
              <a:gd name="connsiteX924" fmla="*/ 1541409 w 5640404"/>
              <a:gd name="connsiteY924" fmla="*/ 1052004 h 5642987"/>
              <a:gd name="connsiteX925" fmla="*/ 1587639 w 5640404"/>
              <a:gd name="connsiteY925" fmla="*/ 1061235 h 5642987"/>
              <a:gd name="connsiteX926" fmla="*/ 1601511 w 5640404"/>
              <a:gd name="connsiteY926" fmla="*/ 1050853 h 5642987"/>
              <a:gd name="connsiteX927" fmla="*/ 1603356 w 5640404"/>
              <a:gd name="connsiteY927" fmla="*/ 1052004 h 5642987"/>
              <a:gd name="connsiteX928" fmla="*/ 1602435 w 5640404"/>
              <a:gd name="connsiteY928" fmla="*/ 1050161 h 5642987"/>
              <a:gd name="connsiteX929" fmla="*/ 1601511 w 5640404"/>
              <a:gd name="connsiteY929" fmla="*/ 1050853 h 5642987"/>
              <a:gd name="connsiteX930" fmla="*/ 1588570 w 5640404"/>
              <a:gd name="connsiteY930" fmla="*/ 1042781 h 5642987"/>
              <a:gd name="connsiteX931" fmla="*/ 1550649 w 5640404"/>
              <a:gd name="connsiteY931" fmla="*/ 1039087 h 5642987"/>
              <a:gd name="connsiteX932" fmla="*/ 1512747 w 5640404"/>
              <a:gd name="connsiteY932" fmla="*/ 995710 h 5642987"/>
              <a:gd name="connsiteX933" fmla="*/ 1472054 w 5640404"/>
              <a:gd name="connsiteY933" fmla="*/ 968955 h 5642987"/>
              <a:gd name="connsiteX934" fmla="*/ 1466507 w 5640404"/>
              <a:gd name="connsiteY934" fmla="*/ 979099 h 5642987"/>
              <a:gd name="connsiteX935" fmla="*/ 1448017 w 5640404"/>
              <a:gd name="connsiteY935" fmla="*/ 969876 h 5642987"/>
              <a:gd name="connsiteX936" fmla="*/ 1451711 w 5640404"/>
              <a:gd name="connsiteY936" fmla="*/ 957880 h 5642987"/>
              <a:gd name="connsiteX937" fmla="*/ 1435994 w 5640404"/>
              <a:gd name="connsiteY937" fmla="*/ 944033 h 5642987"/>
              <a:gd name="connsiteX938" fmla="*/ 789952 w 5640404"/>
              <a:gd name="connsiteY938" fmla="*/ 869211 h 5642987"/>
              <a:gd name="connsiteX939" fmla="*/ 758216 w 5640404"/>
              <a:gd name="connsiteY939" fmla="*/ 901587 h 5642987"/>
              <a:gd name="connsiteX940" fmla="*/ 757295 w 5640404"/>
              <a:gd name="connsiteY940" fmla="*/ 902508 h 5642987"/>
              <a:gd name="connsiteX941" fmla="*/ 708260 w 5640404"/>
              <a:gd name="connsiteY941" fmla="*/ 958085 h 5642987"/>
              <a:gd name="connsiteX942" fmla="*/ 746596 w 5640404"/>
              <a:gd name="connsiteY942" fmla="*/ 911247 h 5642987"/>
              <a:gd name="connsiteX943" fmla="*/ 841437 w 5640404"/>
              <a:gd name="connsiteY943" fmla="*/ 816686 h 5642987"/>
              <a:gd name="connsiteX944" fmla="*/ 843521 w 5640404"/>
              <a:gd name="connsiteY944" fmla="*/ 817273 h 5642987"/>
              <a:gd name="connsiteX945" fmla="*/ 789952 w 5640404"/>
              <a:gd name="connsiteY945" fmla="*/ 869211 h 5642987"/>
              <a:gd name="connsiteX946" fmla="*/ 1735581 w 5640404"/>
              <a:gd name="connsiteY946" fmla="*/ 812992 h 5642987"/>
              <a:gd name="connsiteX947" fmla="*/ 1715238 w 5640404"/>
              <a:gd name="connsiteY947" fmla="*/ 817608 h 5642987"/>
              <a:gd name="connsiteX948" fmla="*/ 1701373 w 5640404"/>
              <a:gd name="connsiteY948" fmla="*/ 867443 h 5642987"/>
              <a:gd name="connsiteX949" fmla="*/ 1759626 w 5640404"/>
              <a:gd name="connsiteY949" fmla="*/ 853604 h 5642987"/>
              <a:gd name="connsiteX950" fmla="*/ 1760548 w 5640404"/>
              <a:gd name="connsiteY950" fmla="*/ 825918 h 5642987"/>
              <a:gd name="connsiteX951" fmla="*/ 1735581 w 5640404"/>
              <a:gd name="connsiteY951" fmla="*/ 812992 h 5642987"/>
              <a:gd name="connsiteX952" fmla="*/ 907032 w 5640404"/>
              <a:gd name="connsiteY952" fmla="*/ 755695 h 5642987"/>
              <a:gd name="connsiteX953" fmla="*/ 876707 w 5640404"/>
              <a:gd name="connsiteY953" fmla="*/ 785097 h 5642987"/>
              <a:gd name="connsiteX954" fmla="*/ 873802 w 5640404"/>
              <a:gd name="connsiteY954" fmla="*/ 785315 h 5642987"/>
              <a:gd name="connsiteX955" fmla="*/ 906167 w 5640404"/>
              <a:gd name="connsiteY955" fmla="*/ 755786 h 5642987"/>
              <a:gd name="connsiteX956" fmla="*/ 1057812 w 5640404"/>
              <a:gd name="connsiteY956" fmla="*/ 731786 h 5642987"/>
              <a:gd name="connsiteX957" fmla="*/ 1047641 w 5640404"/>
              <a:gd name="connsiteY957" fmla="*/ 733638 h 5642987"/>
              <a:gd name="connsiteX958" fmla="*/ 1036539 w 5640404"/>
              <a:gd name="connsiteY958" fmla="*/ 761324 h 5642987"/>
              <a:gd name="connsiteX959" fmla="*/ 1010651 w 5640404"/>
              <a:gd name="connsiteY959" fmla="*/ 777005 h 5642987"/>
              <a:gd name="connsiteX960" fmla="*/ 1008808 w 5640404"/>
              <a:gd name="connsiteY960" fmla="*/ 778856 h 5642987"/>
              <a:gd name="connsiteX961" fmla="*/ 1034688 w 5640404"/>
              <a:gd name="connsiteY961" fmla="*/ 785315 h 5642987"/>
              <a:gd name="connsiteX962" fmla="*/ 1105894 w 5640404"/>
              <a:gd name="connsiteY962" fmla="*/ 803769 h 5642987"/>
              <a:gd name="connsiteX963" fmla="*/ 1127158 w 5640404"/>
              <a:gd name="connsiteY963" fmla="*/ 789922 h 5642987"/>
              <a:gd name="connsiteX964" fmla="*/ 1128079 w 5640404"/>
              <a:gd name="connsiteY964" fmla="*/ 788079 h 5642987"/>
              <a:gd name="connsiteX965" fmla="*/ 1107746 w 5640404"/>
              <a:gd name="connsiteY965" fmla="*/ 762245 h 5642987"/>
              <a:gd name="connsiteX966" fmla="*/ 1057812 w 5640404"/>
              <a:gd name="connsiteY966" fmla="*/ 731786 h 5642987"/>
              <a:gd name="connsiteX967" fmla="*/ 932856 w 5640404"/>
              <a:gd name="connsiteY967" fmla="*/ 730658 h 5642987"/>
              <a:gd name="connsiteX968" fmla="*/ 928731 w 5640404"/>
              <a:gd name="connsiteY968" fmla="*/ 734657 h 5642987"/>
              <a:gd name="connsiteX969" fmla="*/ 928361 w 5640404"/>
              <a:gd name="connsiteY969" fmla="*/ 734559 h 5642987"/>
              <a:gd name="connsiteX970" fmla="*/ 3313970 w 5640404"/>
              <a:gd name="connsiteY970" fmla="*/ 681960 h 5642987"/>
              <a:gd name="connsiteX971" fmla="*/ 3313970 w 5640404"/>
              <a:gd name="connsiteY971" fmla="*/ 698572 h 5642987"/>
              <a:gd name="connsiteX972" fmla="*/ 3263114 w 5640404"/>
              <a:gd name="connsiteY972" fmla="*/ 701336 h 5642987"/>
              <a:gd name="connsiteX973" fmla="*/ 3267739 w 5640404"/>
              <a:gd name="connsiteY973" fmla="*/ 717026 h 5642987"/>
              <a:gd name="connsiteX974" fmla="*/ 3247397 w 5640404"/>
              <a:gd name="connsiteY974" fmla="*/ 704109 h 5642987"/>
              <a:gd name="connsiteX975" fmla="*/ 3224282 w 5640404"/>
              <a:gd name="connsiteY975" fmla="*/ 707794 h 5642987"/>
              <a:gd name="connsiteX976" fmla="*/ 3227976 w 5640404"/>
              <a:gd name="connsiteY976" fmla="*/ 718869 h 5642987"/>
              <a:gd name="connsiteX977" fmla="*/ 3227976 w 5640404"/>
              <a:gd name="connsiteY977" fmla="*/ 719790 h 5642987"/>
              <a:gd name="connsiteX978" fmla="*/ 3222430 w 5640404"/>
              <a:gd name="connsiteY978" fmla="*/ 721642 h 5642987"/>
              <a:gd name="connsiteX979" fmla="*/ 3203940 w 5640404"/>
              <a:gd name="connsiteY979" fmla="*/ 699493 h 5642987"/>
              <a:gd name="connsiteX980" fmla="*/ 3203009 w 5640404"/>
              <a:gd name="connsiteY980" fmla="*/ 699493 h 5642987"/>
              <a:gd name="connsiteX981" fmla="*/ 3197463 w 5640404"/>
              <a:gd name="connsiteY981" fmla="*/ 703178 h 5642987"/>
              <a:gd name="connsiteX982" fmla="*/ 3196542 w 5640404"/>
              <a:gd name="connsiteY982" fmla="*/ 727179 h 5642987"/>
              <a:gd name="connsiteX983" fmla="*/ 3178051 w 5640404"/>
              <a:gd name="connsiteY983" fmla="*/ 735480 h 5642987"/>
              <a:gd name="connsiteX984" fmla="*/ 3167871 w 5640404"/>
              <a:gd name="connsiteY984" fmla="*/ 744712 h 5642987"/>
              <a:gd name="connsiteX985" fmla="*/ 3156779 w 5640404"/>
              <a:gd name="connsiteY985" fmla="*/ 729022 h 5642987"/>
              <a:gd name="connsiteX986" fmla="*/ 3163255 w 5640404"/>
              <a:gd name="connsiteY986" fmla="*/ 710567 h 5642987"/>
              <a:gd name="connsiteX987" fmla="*/ 3118867 w 5640404"/>
              <a:gd name="connsiteY987" fmla="*/ 684724 h 5642987"/>
              <a:gd name="connsiteX988" fmla="*/ 3114251 w 5640404"/>
              <a:gd name="connsiteY988" fmla="*/ 690261 h 5642987"/>
              <a:gd name="connsiteX989" fmla="*/ 3113321 w 5640404"/>
              <a:gd name="connsiteY989" fmla="*/ 692104 h 5642987"/>
              <a:gd name="connsiteX990" fmla="*/ 3124423 w 5640404"/>
              <a:gd name="connsiteY990" fmla="*/ 705952 h 5642987"/>
              <a:gd name="connsiteX991" fmla="*/ 3124423 w 5640404"/>
              <a:gd name="connsiteY991" fmla="*/ 706873 h 5642987"/>
              <a:gd name="connsiteX992" fmla="*/ 3090206 w 5640404"/>
              <a:gd name="connsiteY992" fmla="*/ 707794 h 5642987"/>
              <a:gd name="connsiteX993" fmla="*/ 3098525 w 5640404"/>
              <a:gd name="connsiteY993" fmla="*/ 718869 h 5642987"/>
              <a:gd name="connsiteX994" fmla="*/ 3100377 w 5640404"/>
              <a:gd name="connsiteY994" fmla="*/ 720711 h 5642987"/>
              <a:gd name="connsiteX995" fmla="*/ 3072637 w 5640404"/>
              <a:gd name="connsiteY995" fmla="*/ 726249 h 5642987"/>
              <a:gd name="connsiteX996" fmla="*/ 3073567 w 5640404"/>
              <a:gd name="connsiteY996" fmla="*/ 733638 h 5642987"/>
              <a:gd name="connsiteX997" fmla="*/ 3121640 w 5640404"/>
              <a:gd name="connsiteY997" fmla="*/ 734559 h 5642987"/>
              <a:gd name="connsiteX998" fmla="*/ 3147538 w 5640404"/>
              <a:gd name="connsiteY998" fmla="*/ 742860 h 5642987"/>
              <a:gd name="connsiteX999" fmla="*/ 3149381 w 5640404"/>
              <a:gd name="connsiteY999" fmla="*/ 749319 h 5642987"/>
              <a:gd name="connsiteX1000" fmla="*/ 3147538 w 5640404"/>
              <a:gd name="connsiteY1000" fmla="*/ 755786 h 5642987"/>
              <a:gd name="connsiteX1001" fmla="*/ 3091136 w 5640404"/>
              <a:gd name="connsiteY1001" fmla="*/ 773319 h 5642987"/>
              <a:gd name="connsiteX1002" fmla="*/ 3090206 w 5640404"/>
              <a:gd name="connsiteY1002" fmla="*/ 775162 h 5642987"/>
              <a:gd name="connsiteX1003" fmla="*/ 3092979 w 5640404"/>
              <a:gd name="connsiteY1003" fmla="*/ 778856 h 5642987"/>
              <a:gd name="connsiteX1004" fmla="*/ 3129969 w 5640404"/>
              <a:gd name="connsiteY1004" fmla="*/ 775162 h 5642987"/>
              <a:gd name="connsiteX1005" fmla="*/ 3156779 w 5640404"/>
              <a:gd name="connsiteY1005" fmla="*/ 789922 h 5642987"/>
              <a:gd name="connsiteX1006" fmla="*/ 3125344 w 5640404"/>
              <a:gd name="connsiteY1006" fmla="*/ 814844 h 5642987"/>
              <a:gd name="connsiteX1007" fmla="*/ 3190995 w 5640404"/>
              <a:gd name="connsiteY1007" fmla="*/ 822224 h 5642987"/>
              <a:gd name="connsiteX1008" fmla="*/ 3206713 w 5640404"/>
              <a:gd name="connsiteY1008" fmla="*/ 833298 h 5642987"/>
              <a:gd name="connsiteX1009" fmla="*/ 3239999 w 5640404"/>
              <a:gd name="connsiteY1009" fmla="*/ 841599 h 5642987"/>
              <a:gd name="connsiteX1010" fmla="*/ 3279762 w 5640404"/>
              <a:gd name="connsiteY1010" fmla="*/ 820381 h 5642987"/>
              <a:gd name="connsiteX1011" fmla="*/ 3312118 w 5640404"/>
              <a:gd name="connsiteY1011" fmla="*/ 816686 h 5642987"/>
              <a:gd name="connsiteX1012" fmla="*/ 3350960 w 5640404"/>
              <a:gd name="connsiteY1012" fmla="*/ 792695 h 5642987"/>
              <a:gd name="connsiteX1013" fmla="*/ 3378700 w 5640404"/>
              <a:gd name="connsiteY1013" fmla="*/ 780699 h 5642987"/>
              <a:gd name="connsiteX1014" fmla="*/ 3379621 w 5640404"/>
              <a:gd name="connsiteY1014" fmla="*/ 772389 h 5642987"/>
              <a:gd name="connsiteX1015" fmla="*/ 3399042 w 5640404"/>
              <a:gd name="connsiteY1015" fmla="*/ 767782 h 5642987"/>
              <a:gd name="connsiteX1016" fmla="*/ 3400894 w 5640404"/>
              <a:gd name="connsiteY1016" fmla="*/ 731786 h 5642987"/>
              <a:gd name="connsiteX1017" fmla="*/ 3376848 w 5640404"/>
              <a:gd name="connsiteY1017" fmla="*/ 728100 h 5642987"/>
              <a:gd name="connsiteX1018" fmla="*/ 3367607 w 5640404"/>
              <a:gd name="connsiteY1018" fmla="*/ 722563 h 5642987"/>
              <a:gd name="connsiteX1019" fmla="*/ 3368529 w 5640404"/>
              <a:gd name="connsiteY1019" fmla="*/ 708716 h 5642987"/>
              <a:gd name="connsiteX1020" fmla="*/ 3365756 w 5640404"/>
              <a:gd name="connsiteY1020" fmla="*/ 704109 h 5642987"/>
              <a:gd name="connsiteX1021" fmla="*/ 3332469 w 5640404"/>
              <a:gd name="connsiteY1021" fmla="*/ 685646 h 5642987"/>
              <a:gd name="connsiteX1022" fmla="*/ 3313970 w 5640404"/>
              <a:gd name="connsiteY1022" fmla="*/ 681960 h 5642987"/>
              <a:gd name="connsiteX1023" fmla="*/ 1048562 w 5640404"/>
              <a:gd name="connsiteY1023" fmla="*/ 633047 h 5642987"/>
              <a:gd name="connsiteX1024" fmla="*/ 1033775 w 5640404"/>
              <a:gd name="connsiteY1024" fmla="*/ 645964 h 5642987"/>
              <a:gd name="connsiteX1025" fmla="*/ 1039321 w 5640404"/>
              <a:gd name="connsiteY1025" fmla="*/ 645964 h 5642987"/>
              <a:gd name="connsiteX1026" fmla="*/ 1050414 w 5640404"/>
              <a:gd name="connsiteY1026" fmla="*/ 634899 h 5642987"/>
              <a:gd name="connsiteX1027" fmla="*/ 1048562 w 5640404"/>
              <a:gd name="connsiteY1027" fmla="*/ 633047 h 5642987"/>
              <a:gd name="connsiteX1028" fmla="*/ 1089247 w 5640404"/>
              <a:gd name="connsiteY1028" fmla="*/ 601675 h 5642987"/>
              <a:gd name="connsiteX1029" fmla="*/ 1055960 w 5640404"/>
              <a:gd name="connsiteY1029" fmla="*/ 627510 h 5642987"/>
              <a:gd name="connsiteX1030" fmla="*/ 1063358 w 5640404"/>
              <a:gd name="connsiteY1030" fmla="*/ 631204 h 5642987"/>
              <a:gd name="connsiteX1031" fmla="*/ 1089247 w 5640404"/>
              <a:gd name="connsiteY1031" fmla="*/ 601675 h 5642987"/>
              <a:gd name="connsiteX1032" fmla="*/ 2398562 w 5640404"/>
              <a:gd name="connsiteY1032" fmla="*/ 574911 h 5642987"/>
              <a:gd name="connsiteX1033" fmla="*/ 2391164 w 5640404"/>
              <a:gd name="connsiteY1033" fmla="*/ 593365 h 5642987"/>
              <a:gd name="connsiteX1034" fmla="*/ 2393938 w 5640404"/>
              <a:gd name="connsiteY1034" fmla="*/ 593365 h 5642987"/>
              <a:gd name="connsiteX1035" fmla="*/ 2398562 w 5640404"/>
              <a:gd name="connsiteY1035" fmla="*/ 574911 h 5642987"/>
              <a:gd name="connsiteX1036" fmla="*/ 2297773 w 5640404"/>
              <a:gd name="connsiteY1036" fmla="*/ 556456 h 5642987"/>
              <a:gd name="connsiteX1037" fmla="*/ 2282977 w 5640404"/>
              <a:gd name="connsiteY1037" fmla="*/ 567531 h 5642987"/>
              <a:gd name="connsiteX1038" fmla="*/ 2292227 w 5640404"/>
              <a:gd name="connsiteY1038" fmla="*/ 574911 h 5642987"/>
              <a:gd name="connsiteX1039" fmla="*/ 2284829 w 5640404"/>
              <a:gd name="connsiteY1039" fmla="*/ 574911 h 5642987"/>
              <a:gd name="connsiteX1040" fmla="*/ 2280204 w 5640404"/>
              <a:gd name="connsiteY1040" fmla="*/ 580448 h 5642987"/>
              <a:gd name="connsiteX1041" fmla="*/ 2292227 w 5640404"/>
              <a:gd name="connsiteY1041" fmla="*/ 589680 h 5642987"/>
              <a:gd name="connsiteX1042" fmla="*/ 2277431 w 5640404"/>
              <a:gd name="connsiteY1042" fmla="*/ 591522 h 5642987"/>
              <a:gd name="connsiteX1043" fmla="*/ 2278352 w 5640404"/>
              <a:gd name="connsiteY1043" fmla="*/ 593365 h 5642987"/>
              <a:gd name="connsiteX1044" fmla="*/ 2287602 w 5640404"/>
              <a:gd name="connsiteY1044" fmla="*/ 595217 h 5642987"/>
              <a:gd name="connsiteX1045" fmla="*/ 2301476 w 5640404"/>
              <a:gd name="connsiteY1045" fmla="*/ 598902 h 5642987"/>
              <a:gd name="connsiteX1046" fmla="*/ 2307944 w 5640404"/>
              <a:gd name="connsiteY1046" fmla="*/ 597981 h 5642987"/>
              <a:gd name="connsiteX1047" fmla="*/ 2308874 w 5640404"/>
              <a:gd name="connsiteY1047" fmla="*/ 597981 h 5642987"/>
              <a:gd name="connsiteX1048" fmla="*/ 2309796 w 5640404"/>
              <a:gd name="connsiteY1048" fmla="*/ 599824 h 5642987"/>
              <a:gd name="connsiteX1049" fmla="*/ 2318115 w 5640404"/>
              <a:gd name="connsiteY1049" fmla="*/ 599824 h 5642987"/>
              <a:gd name="connsiteX1050" fmla="*/ 2319036 w 5640404"/>
              <a:gd name="connsiteY1050" fmla="*/ 600754 h 5642987"/>
              <a:gd name="connsiteX1051" fmla="*/ 2307944 w 5640404"/>
              <a:gd name="connsiteY1051" fmla="*/ 601675 h 5642987"/>
              <a:gd name="connsiteX1052" fmla="*/ 2298703 w 5640404"/>
              <a:gd name="connsiteY1052" fmla="*/ 606282 h 5642987"/>
              <a:gd name="connsiteX1053" fmla="*/ 2319036 w 5640404"/>
              <a:gd name="connsiteY1053" fmla="*/ 617356 h 5642987"/>
              <a:gd name="connsiteX1054" fmla="*/ 2332911 w 5640404"/>
              <a:gd name="connsiteY1054" fmla="*/ 611828 h 5642987"/>
              <a:gd name="connsiteX1055" fmla="*/ 2349559 w 5640404"/>
              <a:gd name="connsiteY1055" fmla="*/ 609055 h 5642987"/>
              <a:gd name="connsiteX1056" fmla="*/ 2373595 w 5640404"/>
              <a:gd name="connsiteY1056" fmla="*/ 592444 h 5642987"/>
              <a:gd name="connsiteX1057" fmla="*/ 2353253 w 5640404"/>
              <a:gd name="connsiteY1057" fmla="*/ 575832 h 5642987"/>
              <a:gd name="connsiteX1058" fmla="*/ 2338457 w 5640404"/>
              <a:gd name="connsiteY1058" fmla="*/ 565688 h 5642987"/>
              <a:gd name="connsiteX1059" fmla="*/ 2297773 w 5640404"/>
              <a:gd name="connsiteY1059" fmla="*/ 556456 h 5642987"/>
              <a:gd name="connsiteX1060" fmla="*/ 1399875 w 5640404"/>
              <a:gd name="connsiteY1060" fmla="*/ 499456 h 5642987"/>
              <a:gd name="connsiteX1061" fmla="*/ 1304691 w 5640404"/>
              <a:gd name="connsiteY1061" fmla="*/ 587828 h 5642987"/>
              <a:gd name="connsiteX1062" fmla="*/ 1318566 w 5640404"/>
              <a:gd name="connsiteY1062" fmla="*/ 597059 h 5642987"/>
              <a:gd name="connsiteX1063" fmla="*/ 1319487 w 5640404"/>
              <a:gd name="connsiteY1063" fmla="*/ 603518 h 5642987"/>
              <a:gd name="connsiteX1064" fmla="*/ 1299145 w 5640404"/>
              <a:gd name="connsiteY1064" fmla="*/ 633968 h 5642987"/>
              <a:gd name="connsiteX1065" fmla="*/ 1386981 w 5640404"/>
              <a:gd name="connsiteY1065" fmla="*/ 663506 h 5642987"/>
              <a:gd name="connsiteX1066" fmla="*/ 1325964 w 5640404"/>
              <a:gd name="connsiteY1066" fmla="*/ 666270 h 5642987"/>
              <a:gd name="connsiteX1067" fmla="*/ 1389764 w 5640404"/>
              <a:gd name="connsiteY1067" fmla="*/ 698572 h 5642987"/>
              <a:gd name="connsiteX1068" fmla="*/ 1394388 w 5640404"/>
              <a:gd name="connsiteY1068" fmla="*/ 689340 h 5642987"/>
              <a:gd name="connsiteX1069" fmla="*/ 1410106 w 5640404"/>
              <a:gd name="connsiteY1069" fmla="*/ 693034 h 5642987"/>
              <a:gd name="connsiteX1070" fmla="*/ 1411948 w 5640404"/>
              <a:gd name="connsiteY1070" fmla="*/ 710567 h 5642987"/>
              <a:gd name="connsiteX1071" fmla="*/ 1423971 w 5640404"/>
              <a:gd name="connsiteY1071" fmla="*/ 715174 h 5642987"/>
              <a:gd name="connsiteX1072" fmla="*/ 1462804 w 5640404"/>
              <a:gd name="connsiteY1072" fmla="*/ 715174 h 5642987"/>
              <a:gd name="connsiteX1073" fmla="*/ 1505340 w 5640404"/>
              <a:gd name="connsiteY1073" fmla="*/ 723485 h 5642987"/>
              <a:gd name="connsiteX1074" fmla="*/ 1517363 w 5640404"/>
              <a:gd name="connsiteY1074" fmla="*/ 720711 h 5642987"/>
              <a:gd name="connsiteX1075" fmla="*/ 1538626 w 5640404"/>
              <a:gd name="connsiteY1075" fmla="*/ 729022 h 5642987"/>
              <a:gd name="connsiteX1076" fmla="*/ 1552501 w 5640404"/>
              <a:gd name="connsiteY1076" fmla="*/ 723485 h 5642987"/>
              <a:gd name="connsiteX1077" fmla="*/ 1583014 w 5640404"/>
              <a:gd name="connsiteY1077" fmla="*/ 737323 h 5642987"/>
              <a:gd name="connsiteX1078" fmla="*/ 1574695 w 5640404"/>
              <a:gd name="connsiteY1078" fmla="*/ 715174 h 5642987"/>
              <a:gd name="connsiteX1079" fmla="*/ 1574695 w 5640404"/>
              <a:gd name="connsiteY1079" fmla="*/ 714253 h 5642987"/>
              <a:gd name="connsiteX1080" fmla="*/ 1634800 w 5640404"/>
              <a:gd name="connsiteY1080" fmla="*/ 728100 h 5642987"/>
              <a:gd name="connsiteX1081" fmla="*/ 1648666 w 5640404"/>
              <a:gd name="connsiteY1081" fmla="*/ 722563 h 5642987"/>
              <a:gd name="connsiteX1082" fmla="*/ 1648666 w 5640404"/>
              <a:gd name="connsiteY1082" fmla="*/ 714253 h 5642987"/>
              <a:gd name="connsiteX1083" fmla="*/ 1591334 w 5640404"/>
              <a:gd name="connsiteY1083" fmla="*/ 681039 h 5642987"/>
              <a:gd name="connsiteX1084" fmla="*/ 1589482 w 5640404"/>
              <a:gd name="connsiteY1084" fmla="*/ 679187 h 5642987"/>
              <a:gd name="connsiteX1085" fmla="*/ 1593185 w 5640404"/>
              <a:gd name="connsiteY1085" fmla="*/ 677344 h 5642987"/>
              <a:gd name="connsiteX1086" fmla="*/ 1626472 w 5640404"/>
              <a:gd name="connsiteY1086" fmla="*/ 688419 h 5642987"/>
              <a:gd name="connsiteX1087" fmla="*/ 1637573 w 5640404"/>
              <a:gd name="connsiteY1087" fmla="*/ 684724 h 5642987"/>
              <a:gd name="connsiteX1088" fmla="*/ 1651439 w 5640404"/>
              <a:gd name="connsiteY1088" fmla="*/ 696720 h 5642987"/>
              <a:gd name="connsiteX1089" fmla="*/ 1682873 w 5640404"/>
              <a:gd name="connsiteY1089" fmla="*/ 727179 h 5642987"/>
              <a:gd name="connsiteX1090" fmla="*/ 1691202 w 5640404"/>
              <a:gd name="connsiteY1090" fmla="*/ 732716 h 5642987"/>
              <a:gd name="connsiteX1091" fmla="*/ 1705067 w 5640404"/>
              <a:gd name="connsiteY1091" fmla="*/ 733638 h 5642987"/>
              <a:gd name="connsiteX1092" fmla="*/ 1746682 w 5640404"/>
              <a:gd name="connsiteY1092" fmla="*/ 763166 h 5642987"/>
              <a:gd name="connsiteX1093" fmla="*/ 1745752 w 5640404"/>
              <a:gd name="connsiteY1093" fmla="*/ 770546 h 5642987"/>
              <a:gd name="connsiteX1094" fmla="*/ 1712465 w 5640404"/>
              <a:gd name="connsiteY1094" fmla="*/ 774241 h 5642987"/>
              <a:gd name="connsiteX1095" fmla="*/ 1716160 w 5640404"/>
              <a:gd name="connsiteY1095" fmla="*/ 791774 h 5642987"/>
              <a:gd name="connsiteX1096" fmla="*/ 1717090 w 5640404"/>
              <a:gd name="connsiteY1096" fmla="*/ 791774 h 5642987"/>
              <a:gd name="connsiteX1097" fmla="*/ 1745752 w 5640404"/>
              <a:gd name="connsiteY1097" fmla="*/ 784394 h 5642987"/>
              <a:gd name="connsiteX1098" fmla="*/ 1759626 w 5640404"/>
              <a:gd name="connsiteY1098" fmla="*/ 784394 h 5642987"/>
              <a:gd name="connsiteX1099" fmla="*/ 1772571 w 5640404"/>
              <a:gd name="connsiteY1099" fmla="*/ 775162 h 5642987"/>
              <a:gd name="connsiteX1100" fmla="*/ 1783663 w 5640404"/>
              <a:gd name="connsiteY1100" fmla="*/ 796389 h 5642987"/>
              <a:gd name="connsiteX1101" fmla="*/ 1820653 w 5640404"/>
              <a:gd name="connsiteY1101" fmla="*/ 814844 h 5642987"/>
              <a:gd name="connsiteX1102" fmla="*/ 1847472 w 5640404"/>
              <a:gd name="connsiteY1102" fmla="*/ 868364 h 5642987"/>
              <a:gd name="connsiteX1103" fmla="*/ 1830824 w 5640404"/>
              <a:gd name="connsiteY1103" fmla="*/ 886818 h 5642987"/>
              <a:gd name="connsiteX1104" fmla="*/ 1824347 w 5640404"/>
              <a:gd name="connsiteY1104" fmla="*/ 901587 h 5642987"/>
              <a:gd name="connsiteX1105" fmla="*/ 1786436 w 5640404"/>
              <a:gd name="connsiteY1105" fmla="*/ 924657 h 5642987"/>
              <a:gd name="connsiteX1106" fmla="*/ 1813255 w 5640404"/>
              <a:gd name="connsiteY1106" fmla="*/ 956959 h 5642987"/>
              <a:gd name="connsiteX1107" fmla="*/ 1812334 w 5640404"/>
              <a:gd name="connsiteY1107" fmla="*/ 961566 h 5642987"/>
              <a:gd name="connsiteX1108" fmla="*/ 1812334 w 5640404"/>
              <a:gd name="connsiteY1108" fmla="*/ 963418 h 5642987"/>
              <a:gd name="connsiteX1109" fmla="*/ 1792913 w 5640404"/>
              <a:gd name="connsiteY1109" fmla="*/ 961566 h 5642987"/>
              <a:gd name="connsiteX1110" fmla="*/ 1754080 w 5640404"/>
              <a:gd name="connsiteY1110" fmla="*/ 970797 h 5642987"/>
              <a:gd name="connsiteX1111" fmla="*/ 1754080 w 5640404"/>
              <a:gd name="connsiteY1111" fmla="*/ 988330 h 5642987"/>
              <a:gd name="connsiteX1112" fmla="*/ 1753150 w 5640404"/>
              <a:gd name="connsiteY1112" fmla="*/ 988330 h 5642987"/>
              <a:gd name="connsiteX1113" fmla="*/ 1741127 w 5640404"/>
              <a:gd name="connsiteY1113" fmla="*/ 974492 h 5642987"/>
              <a:gd name="connsiteX1114" fmla="*/ 1693045 w 5640404"/>
              <a:gd name="connsiteY1114" fmla="*/ 965260 h 5642987"/>
              <a:gd name="connsiteX1115" fmla="*/ 1691202 w 5640404"/>
              <a:gd name="connsiteY1115" fmla="*/ 980950 h 5642987"/>
              <a:gd name="connsiteX1116" fmla="*/ 1669008 w 5640404"/>
              <a:gd name="connsiteY1116" fmla="*/ 1009558 h 5642987"/>
              <a:gd name="connsiteX1117" fmla="*/ 1734659 w 5640404"/>
              <a:gd name="connsiteY1117" fmla="*/ 1020632 h 5642987"/>
              <a:gd name="connsiteX1118" fmla="*/ 1748525 w 5640404"/>
              <a:gd name="connsiteY1118" fmla="*/ 1006785 h 5642987"/>
              <a:gd name="connsiteX1119" fmla="*/ 1777195 w 5640404"/>
              <a:gd name="connsiteY1119" fmla="*/ 1015095 h 5642987"/>
              <a:gd name="connsiteX1120" fmla="*/ 1780890 w 5640404"/>
              <a:gd name="connsiteY1120" fmla="*/ 1013243 h 5642987"/>
              <a:gd name="connsiteX1121" fmla="*/ 1779047 w 5640404"/>
              <a:gd name="connsiteY1121" fmla="*/ 997562 h 5642987"/>
              <a:gd name="connsiteX1122" fmla="*/ 1779047 w 5640404"/>
              <a:gd name="connsiteY1122" fmla="*/ 994789 h 5642987"/>
              <a:gd name="connsiteX1123" fmla="*/ 1821574 w 5640404"/>
              <a:gd name="connsiteY1123" fmla="*/ 1004942 h 5642987"/>
              <a:gd name="connsiteX1124" fmla="*/ 1845620 w 5640404"/>
              <a:gd name="connsiteY1124" fmla="*/ 1040929 h 5642987"/>
              <a:gd name="connsiteX1125" fmla="*/ 1862259 w 5640404"/>
              <a:gd name="connsiteY1125" fmla="*/ 1043702 h 5642987"/>
              <a:gd name="connsiteX1126" fmla="*/ 1880758 w 5640404"/>
              <a:gd name="connsiteY1126" fmla="*/ 1054777 h 5642987"/>
              <a:gd name="connsiteX1127" fmla="*/ 1867805 w 5640404"/>
              <a:gd name="connsiteY1127" fmla="*/ 1068615 h 5642987"/>
              <a:gd name="connsiteX1128" fmla="*/ 1898327 w 5640404"/>
              <a:gd name="connsiteY1128" fmla="*/ 1088921 h 5642987"/>
              <a:gd name="connsiteX1129" fmla="*/ 1909420 w 5640404"/>
              <a:gd name="connsiteY1129" fmla="*/ 1090764 h 5642987"/>
              <a:gd name="connsiteX1130" fmla="*/ 1917739 w 5640404"/>
              <a:gd name="connsiteY1130" fmla="*/ 1096301 h 5642987"/>
              <a:gd name="connsiteX1131" fmla="*/ 1933456 w 5640404"/>
              <a:gd name="connsiteY1131" fmla="*/ 1098144 h 5642987"/>
              <a:gd name="connsiteX1132" fmla="*/ 1946410 w 5640404"/>
              <a:gd name="connsiteY1132" fmla="*/ 1112913 h 5642987"/>
              <a:gd name="connsiteX1133" fmla="*/ 1981548 w 5640404"/>
              <a:gd name="connsiteY1133" fmla="*/ 1119371 h 5642987"/>
              <a:gd name="connsiteX1134" fmla="*/ 2046269 w 5640404"/>
              <a:gd name="connsiteY1134" fmla="*/ 1142441 h 5642987"/>
              <a:gd name="connsiteX1135" fmla="*/ 2005584 w 5640404"/>
              <a:gd name="connsiteY1135" fmla="*/ 1090764 h 5642987"/>
              <a:gd name="connsiteX1136" fmla="*/ 1955650 w 5640404"/>
              <a:gd name="connsiteY1136" fmla="*/ 1048309 h 5642987"/>
              <a:gd name="connsiteX1137" fmla="*/ 1992640 w 5640404"/>
              <a:gd name="connsiteY1137" fmla="*/ 1062157 h 5642987"/>
              <a:gd name="connsiteX1138" fmla="*/ 1989867 w 5640404"/>
              <a:gd name="connsiteY1138" fmla="*/ 1046466 h 5642987"/>
              <a:gd name="connsiteX1139" fmla="*/ 2053667 w 5640404"/>
              <a:gd name="connsiteY1139" fmla="*/ 1083384 h 5642987"/>
              <a:gd name="connsiteX1140" fmla="*/ 2083259 w 5640404"/>
              <a:gd name="connsiteY1140" fmla="*/ 1109218 h 5642987"/>
              <a:gd name="connsiteX1141" fmla="*/ 2071236 w 5640404"/>
              <a:gd name="connsiteY1141" fmla="*/ 1084305 h 5642987"/>
              <a:gd name="connsiteX1142" fmla="*/ 2084180 w 5640404"/>
              <a:gd name="connsiteY1142" fmla="*/ 1087069 h 5642987"/>
              <a:gd name="connsiteX1143" fmla="*/ 2085101 w 5640404"/>
              <a:gd name="connsiteY1143" fmla="*/ 1087069 h 5642987"/>
              <a:gd name="connsiteX1144" fmla="*/ 2068463 w 5640404"/>
              <a:gd name="connsiteY1144" fmla="*/ 1040929 h 5642987"/>
              <a:gd name="connsiteX1145" fmla="*/ 2091578 w 5640404"/>
              <a:gd name="connsiteY1145" fmla="*/ 1069537 h 5642987"/>
              <a:gd name="connsiteX1146" fmla="*/ 2094351 w 5640404"/>
              <a:gd name="connsiteY1146" fmla="*/ 1071379 h 5642987"/>
              <a:gd name="connsiteX1147" fmla="*/ 2062907 w 5640404"/>
              <a:gd name="connsiteY1147" fmla="*/ 1020632 h 5642987"/>
              <a:gd name="connsiteX1148" fmla="*/ 2064759 w 5640404"/>
              <a:gd name="connsiteY1148" fmla="*/ 1016938 h 5642987"/>
              <a:gd name="connsiteX1149" fmla="*/ 2073088 w 5640404"/>
              <a:gd name="connsiteY1149" fmla="*/ 1015095 h 5642987"/>
              <a:gd name="connsiteX1150" fmla="*/ 2074930 w 5640404"/>
              <a:gd name="connsiteY1150" fmla="*/ 1015095 h 5642987"/>
              <a:gd name="connsiteX1151" fmla="*/ 2055518 w 5640404"/>
              <a:gd name="connsiteY1151" fmla="*/ 1005863 h 5642987"/>
              <a:gd name="connsiteX1152" fmla="*/ 2035167 w 5640404"/>
              <a:gd name="connsiteY1152" fmla="*/ 990173 h 5642987"/>
              <a:gd name="connsiteX1153" fmla="*/ 2028700 w 5640404"/>
              <a:gd name="connsiteY1153" fmla="*/ 994789 h 5642987"/>
              <a:gd name="connsiteX1154" fmla="*/ 2025927 w 5640404"/>
              <a:gd name="connsiteY1154" fmla="*/ 997562 h 5642987"/>
              <a:gd name="connsiteX1155" fmla="*/ 2003733 w 5640404"/>
              <a:gd name="connsiteY1155" fmla="*/ 956959 h 5642987"/>
              <a:gd name="connsiteX1156" fmla="*/ 1987094 w 5640404"/>
              <a:gd name="connsiteY1156" fmla="*/ 954186 h 5642987"/>
              <a:gd name="connsiteX1157" fmla="*/ 1971368 w 5640404"/>
              <a:gd name="connsiteY1157" fmla="*/ 920963 h 5642987"/>
              <a:gd name="connsiteX1158" fmla="*/ 1993562 w 5640404"/>
              <a:gd name="connsiteY1158" fmla="*/ 939417 h 5642987"/>
              <a:gd name="connsiteX1159" fmla="*/ 2006506 w 5640404"/>
              <a:gd name="connsiteY1159" fmla="*/ 937574 h 5642987"/>
              <a:gd name="connsiteX1160" fmla="*/ 2008357 w 5640404"/>
              <a:gd name="connsiteY1160" fmla="*/ 934810 h 5642987"/>
              <a:gd name="connsiteX1161" fmla="*/ 1990788 w 5640404"/>
              <a:gd name="connsiteY1161" fmla="*/ 915425 h 5642987"/>
              <a:gd name="connsiteX1162" fmla="*/ 2005584 w 5640404"/>
              <a:gd name="connsiteY1162" fmla="*/ 902508 h 5642987"/>
              <a:gd name="connsiteX1163" fmla="*/ 2051815 w 5640404"/>
              <a:gd name="connsiteY1163" fmla="*/ 931116 h 5642987"/>
              <a:gd name="connsiteX1164" fmla="*/ 2074009 w 5640404"/>
              <a:gd name="connsiteY1164" fmla="*/ 936653 h 5642987"/>
              <a:gd name="connsiteX1165" fmla="*/ 2069384 w 5640404"/>
              <a:gd name="connsiteY1165" fmla="*/ 947727 h 5642987"/>
              <a:gd name="connsiteX1166" fmla="*/ 2078634 w 5640404"/>
              <a:gd name="connsiteY1166" fmla="*/ 965260 h 5642987"/>
              <a:gd name="connsiteX1167" fmla="*/ 2092499 w 5640404"/>
              <a:gd name="connsiteY1167" fmla="*/ 959723 h 5642987"/>
              <a:gd name="connsiteX1168" fmla="*/ 2098045 w 5640404"/>
              <a:gd name="connsiteY1168" fmla="*/ 973562 h 5642987"/>
              <a:gd name="connsiteX1169" fmla="*/ 2124864 w 5640404"/>
              <a:gd name="connsiteY1169" fmla="*/ 984636 h 5642987"/>
              <a:gd name="connsiteX1170" fmla="*/ 2125795 w 5640404"/>
              <a:gd name="connsiteY1170" fmla="*/ 984636 h 5642987"/>
              <a:gd name="connsiteX1171" fmla="*/ 2121161 w 5640404"/>
              <a:gd name="connsiteY1171" fmla="*/ 964339 h 5642987"/>
              <a:gd name="connsiteX1172" fmla="*/ 2124864 w 5640404"/>
              <a:gd name="connsiteY1172" fmla="*/ 940347 h 5642987"/>
              <a:gd name="connsiteX1173" fmla="*/ 2125795 w 5640404"/>
              <a:gd name="connsiteY1173" fmla="*/ 939417 h 5642987"/>
              <a:gd name="connsiteX1174" fmla="*/ 2142433 w 5640404"/>
              <a:gd name="connsiteY1174" fmla="*/ 954186 h 5642987"/>
              <a:gd name="connsiteX1175" fmla="*/ 2165549 w 5640404"/>
              <a:gd name="connsiteY1175" fmla="*/ 938496 h 5642987"/>
              <a:gd name="connsiteX1176" fmla="*/ 2147980 w 5640404"/>
              <a:gd name="connsiteY1176" fmla="*/ 919120 h 5642987"/>
              <a:gd name="connsiteX1177" fmla="*/ 2147058 w 5640404"/>
              <a:gd name="connsiteY1177" fmla="*/ 917277 h 5642987"/>
              <a:gd name="connsiteX1178" fmla="*/ 2181266 w 5640404"/>
              <a:gd name="connsiteY1178" fmla="*/ 917277 h 5642987"/>
              <a:gd name="connsiteX1179" fmla="*/ 2190516 w 5640404"/>
              <a:gd name="connsiteY1179" fmla="*/ 904351 h 5642987"/>
              <a:gd name="connsiteX1180" fmla="*/ 2191437 w 5640404"/>
              <a:gd name="connsiteY1180" fmla="*/ 900666 h 5642987"/>
              <a:gd name="connsiteX1181" fmla="*/ 2163697 w 5640404"/>
              <a:gd name="connsiteY1181" fmla="*/ 881281 h 5642987"/>
              <a:gd name="connsiteX1182" fmla="*/ 2132263 w 5640404"/>
              <a:gd name="connsiteY1182" fmla="*/ 886818 h 5642987"/>
              <a:gd name="connsiteX1183" fmla="*/ 2136887 w 5640404"/>
              <a:gd name="connsiteY1183" fmla="*/ 872980 h 5642987"/>
              <a:gd name="connsiteX1184" fmla="*/ 2086953 w 5640404"/>
              <a:gd name="connsiteY1184" fmla="*/ 875744 h 5642987"/>
              <a:gd name="connsiteX1185" fmla="*/ 2086953 w 5640404"/>
              <a:gd name="connsiteY1185" fmla="*/ 865600 h 5642987"/>
              <a:gd name="connsiteX1186" fmla="*/ 2106374 w 5640404"/>
              <a:gd name="connsiteY1186" fmla="*/ 860984 h 5642987"/>
              <a:gd name="connsiteX1187" fmla="*/ 2108226 w 5640404"/>
              <a:gd name="connsiteY1187" fmla="*/ 860984 h 5642987"/>
              <a:gd name="connsiteX1188" fmla="*/ 2079555 w 5640404"/>
              <a:gd name="connsiteY1188" fmla="*/ 832377 h 5642987"/>
              <a:gd name="connsiteX1189" fmla="*/ 2055518 w 5640404"/>
              <a:gd name="connsiteY1189" fmla="*/ 836062 h 5642987"/>
              <a:gd name="connsiteX1190" fmla="*/ 2020380 w 5640404"/>
              <a:gd name="connsiteY1190" fmla="*/ 833298 h 5642987"/>
              <a:gd name="connsiteX1191" fmla="*/ 2011131 w 5640404"/>
              <a:gd name="connsiteY1191" fmla="*/ 812071 h 5642987"/>
              <a:gd name="connsiteX1192" fmla="*/ 1957502 w 5640404"/>
              <a:gd name="connsiteY1192" fmla="*/ 783463 h 5642987"/>
              <a:gd name="connsiteX1193" fmla="*/ 1978766 w 5640404"/>
              <a:gd name="connsiteY1193" fmla="*/ 780699 h 5642987"/>
              <a:gd name="connsiteX1194" fmla="*/ 1980617 w 5640404"/>
              <a:gd name="connsiteY1194" fmla="*/ 776083 h 5642987"/>
              <a:gd name="connsiteX1195" fmla="*/ 1963979 w 5640404"/>
              <a:gd name="connsiteY1195" fmla="*/ 762245 h 5642987"/>
              <a:gd name="connsiteX1196" fmla="*/ 1963979 w 5640404"/>
              <a:gd name="connsiteY1196" fmla="*/ 761324 h 5642987"/>
              <a:gd name="connsiteX1197" fmla="*/ 1967673 w 5640404"/>
              <a:gd name="connsiteY1197" fmla="*/ 756708 h 5642987"/>
              <a:gd name="connsiteX1198" fmla="*/ 1993562 w 5640404"/>
              <a:gd name="connsiteY1198" fmla="*/ 764088 h 5642987"/>
              <a:gd name="connsiteX1199" fmla="*/ 2021302 w 5640404"/>
              <a:gd name="connsiteY1199" fmla="*/ 765009 h 5642987"/>
              <a:gd name="connsiteX1200" fmla="*/ 2022232 w 5640404"/>
              <a:gd name="connsiteY1200" fmla="*/ 763166 h 5642987"/>
              <a:gd name="connsiteX1201" fmla="*/ 2010209 w 5640404"/>
              <a:gd name="connsiteY1201" fmla="*/ 751171 h 5642987"/>
              <a:gd name="connsiteX1202" fmla="*/ 1974150 w 5640404"/>
              <a:gd name="connsiteY1202" fmla="*/ 739175 h 5642987"/>
              <a:gd name="connsiteX1203" fmla="*/ 1975071 w 5640404"/>
              <a:gd name="connsiteY1203" fmla="*/ 734559 h 5642987"/>
              <a:gd name="connsiteX1204" fmla="*/ 2010209 w 5640404"/>
              <a:gd name="connsiteY1204" fmla="*/ 730864 h 5642987"/>
              <a:gd name="connsiteX1205" fmla="*/ 1980617 w 5640404"/>
              <a:gd name="connsiteY1205" fmla="*/ 703178 h 5642987"/>
              <a:gd name="connsiteX1206" fmla="*/ 1970446 w 5640404"/>
              <a:gd name="connsiteY1206" fmla="*/ 712410 h 5642987"/>
              <a:gd name="connsiteX1207" fmla="*/ 1953798 w 5640404"/>
              <a:gd name="connsiteY1207" fmla="*/ 714253 h 5642987"/>
              <a:gd name="connsiteX1208" fmla="*/ 1935308 w 5640404"/>
              <a:gd name="connsiteY1208" fmla="*/ 720711 h 5642987"/>
              <a:gd name="connsiteX1209" fmla="*/ 1928840 w 5640404"/>
              <a:gd name="connsiteY1209" fmla="*/ 714253 h 5642987"/>
              <a:gd name="connsiteX1210" fmla="*/ 1931614 w 5640404"/>
              <a:gd name="connsiteY1210" fmla="*/ 708716 h 5642987"/>
              <a:gd name="connsiteX1211" fmla="*/ 1965821 w 5640404"/>
              <a:gd name="connsiteY1211" fmla="*/ 687497 h 5642987"/>
              <a:gd name="connsiteX1212" fmla="*/ 1910341 w 5640404"/>
              <a:gd name="connsiteY1212" fmla="*/ 683803 h 5642987"/>
              <a:gd name="connsiteX1213" fmla="*/ 1899249 w 5640404"/>
              <a:gd name="connsiteY1213" fmla="*/ 675493 h 5642987"/>
              <a:gd name="connsiteX1214" fmla="*/ 1898327 w 5640404"/>
              <a:gd name="connsiteY1214" fmla="*/ 658890 h 5642987"/>
              <a:gd name="connsiteX1215" fmla="*/ 1861337 w 5640404"/>
              <a:gd name="connsiteY1215" fmla="*/ 667191 h 5642987"/>
              <a:gd name="connsiteX1216" fmla="*/ 1880758 w 5640404"/>
              <a:gd name="connsiteY1216" fmla="*/ 644121 h 5642987"/>
              <a:gd name="connsiteX1217" fmla="*/ 1880758 w 5640404"/>
              <a:gd name="connsiteY1217" fmla="*/ 643200 h 5642987"/>
              <a:gd name="connsiteX1218" fmla="*/ 1840995 w 5640404"/>
              <a:gd name="connsiteY1218" fmla="*/ 626588 h 5642987"/>
              <a:gd name="connsiteX1219" fmla="*/ 1819732 w 5640404"/>
              <a:gd name="connsiteY1219" fmla="*/ 652422 h 5642987"/>
              <a:gd name="connsiteX1220" fmla="*/ 1817880 w 5640404"/>
              <a:gd name="connsiteY1220" fmla="*/ 654274 h 5642987"/>
              <a:gd name="connsiteX1221" fmla="*/ 1799380 w 5640404"/>
              <a:gd name="connsiteY1221" fmla="*/ 625667 h 5642987"/>
              <a:gd name="connsiteX1222" fmla="*/ 1770719 w 5640404"/>
              <a:gd name="connsiteY1222" fmla="*/ 639505 h 5642987"/>
              <a:gd name="connsiteX1223" fmla="*/ 1764251 w 5640404"/>
              <a:gd name="connsiteY1223" fmla="*/ 638584 h 5642987"/>
              <a:gd name="connsiteX1224" fmla="*/ 1758696 w 5640404"/>
              <a:gd name="connsiteY1224" fmla="*/ 632125 h 5642987"/>
              <a:gd name="connsiteX1225" fmla="*/ 1786436 w 5640404"/>
              <a:gd name="connsiteY1225" fmla="*/ 610898 h 5642987"/>
              <a:gd name="connsiteX1226" fmla="*/ 1786436 w 5640404"/>
              <a:gd name="connsiteY1226" fmla="*/ 606282 h 5642987"/>
              <a:gd name="connsiteX1227" fmla="*/ 1767946 w 5640404"/>
              <a:gd name="connsiteY1227" fmla="*/ 592444 h 5642987"/>
              <a:gd name="connsiteX1228" fmla="*/ 1755001 w 5640404"/>
              <a:gd name="connsiteY1228" fmla="*/ 575832 h 5642987"/>
              <a:gd name="connsiteX1229" fmla="*/ 1728183 w 5640404"/>
              <a:gd name="connsiteY1229" fmla="*/ 574911 h 5642987"/>
              <a:gd name="connsiteX1230" fmla="*/ 1650517 w 5640404"/>
              <a:gd name="connsiteY1230" fmla="*/ 589680 h 5642987"/>
              <a:gd name="connsiteX1231" fmla="*/ 1653290 w 5640404"/>
              <a:gd name="connsiteY1231" fmla="*/ 612750 h 5642987"/>
              <a:gd name="connsiteX1232" fmla="*/ 1651439 w 5640404"/>
              <a:gd name="connsiteY1232" fmla="*/ 614592 h 5642987"/>
              <a:gd name="connsiteX1233" fmla="*/ 1639416 w 5640404"/>
              <a:gd name="connsiteY1233" fmla="*/ 610898 h 5642987"/>
              <a:gd name="connsiteX1234" fmla="*/ 1637573 w 5640404"/>
              <a:gd name="connsiteY1234" fmla="*/ 592444 h 5642987"/>
              <a:gd name="connsiteX1235" fmla="*/ 1610754 w 5640404"/>
              <a:gd name="connsiteY1235" fmla="*/ 588758 h 5642987"/>
              <a:gd name="connsiteX1236" fmla="*/ 1577468 w 5640404"/>
              <a:gd name="connsiteY1236" fmla="*/ 607212 h 5642987"/>
              <a:gd name="connsiteX1237" fmla="*/ 1577468 w 5640404"/>
              <a:gd name="connsiteY1237" fmla="*/ 585985 h 5642987"/>
              <a:gd name="connsiteX1238" fmla="*/ 1595958 w 5640404"/>
              <a:gd name="connsiteY1238" fmla="*/ 549998 h 5642987"/>
              <a:gd name="connsiteX1239" fmla="*/ 1580241 w 5640404"/>
              <a:gd name="connsiteY1239" fmla="*/ 531535 h 5642987"/>
              <a:gd name="connsiteX1240" fmla="*/ 1562672 w 5640404"/>
              <a:gd name="connsiteY1240" fmla="*/ 509395 h 5642987"/>
              <a:gd name="connsiteX1241" fmla="*/ 1460961 w 5640404"/>
              <a:gd name="connsiteY1241" fmla="*/ 527849 h 5642987"/>
              <a:gd name="connsiteX1242" fmla="*/ 1459109 w 5640404"/>
              <a:gd name="connsiteY1242" fmla="*/ 530613 h 5642987"/>
              <a:gd name="connsiteX1243" fmla="*/ 1486850 w 5640404"/>
              <a:gd name="connsiteY1243" fmla="*/ 546303 h 5642987"/>
              <a:gd name="connsiteX1244" fmla="*/ 1487771 w 5640404"/>
              <a:gd name="connsiteY1244" fmla="*/ 547225 h 5642987"/>
              <a:gd name="connsiteX1245" fmla="*/ 1450790 w 5640404"/>
              <a:gd name="connsiteY1245" fmla="*/ 546303 h 5642987"/>
              <a:gd name="connsiteX1246" fmla="*/ 1440619 w 5640404"/>
              <a:gd name="connsiteY1246" fmla="*/ 552762 h 5642987"/>
              <a:gd name="connsiteX1247" fmla="*/ 1438767 w 5640404"/>
              <a:gd name="connsiteY1247" fmla="*/ 573989 h 5642987"/>
              <a:gd name="connsiteX1248" fmla="*/ 1449869 w 5640404"/>
              <a:gd name="connsiteY1248" fmla="*/ 582291 h 5642987"/>
              <a:gd name="connsiteX1249" fmla="*/ 1460040 w 5640404"/>
              <a:gd name="connsiteY1249" fmla="*/ 583212 h 5642987"/>
              <a:gd name="connsiteX1250" fmla="*/ 1473905 w 5640404"/>
              <a:gd name="connsiteY1250" fmla="*/ 593365 h 5642987"/>
              <a:gd name="connsiteX1251" fmla="*/ 1474827 w 5640404"/>
              <a:gd name="connsiteY1251" fmla="*/ 595217 h 5642987"/>
              <a:gd name="connsiteX1252" fmla="*/ 1449869 w 5640404"/>
              <a:gd name="connsiteY1252" fmla="*/ 594286 h 5642987"/>
              <a:gd name="connsiteX1253" fmla="*/ 1435073 w 5640404"/>
              <a:gd name="connsiteY1253" fmla="*/ 609055 h 5642987"/>
              <a:gd name="connsiteX1254" fmla="*/ 1447087 w 5640404"/>
              <a:gd name="connsiteY1254" fmla="*/ 623824 h 5642987"/>
              <a:gd name="connsiteX1255" fmla="*/ 1467438 w 5640404"/>
              <a:gd name="connsiteY1255" fmla="*/ 636741 h 5642987"/>
              <a:gd name="connsiteX1256" fmla="*/ 1460961 w 5640404"/>
              <a:gd name="connsiteY1256" fmla="*/ 663506 h 5642987"/>
              <a:gd name="connsiteX1257" fmla="*/ 1427675 w 5640404"/>
              <a:gd name="connsiteY1257" fmla="*/ 659811 h 5642987"/>
              <a:gd name="connsiteX1258" fmla="*/ 1427675 w 5640404"/>
              <a:gd name="connsiteY1258" fmla="*/ 651501 h 5642987"/>
              <a:gd name="connsiteX1259" fmla="*/ 1444322 w 5640404"/>
              <a:gd name="connsiteY1259" fmla="*/ 644121 h 5642987"/>
              <a:gd name="connsiteX1260" fmla="*/ 1446165 w 5640404"/>
              <a:gd name="connsiteY1260" fmla="*/ 640427 h 5642987"/>
              <a:gd name="connsiteX1261" fmla="*/ 1416573 w 5640404"/>
              <a:gd name="connsiteY1261" fmla="*/ 583212 h 5642987"/>
              <a:gd name="connsiteX1262" fmla="*/ 1399004 w 5640404"/>
              <a:gd name="connsiteY1262" fmla="*/ 569374 h 5642987"/>
              <a:gd name="connsiteX1263" fmla="*/ 1397161 w 5640404"/>
              <a:gd name="connsiteY1263" fmla="*/ 558299 h 5642987"/>
              <a:gd name="connsiteX1264" fmla="*/ 1443392 w 5640404"/>
              <a:gd name="connsiteY1264" fmla="*/ 507543 h 5642987"/>
              <a:gd name="connsiteX1265" fmla="*/ 1446165 w 5640404"/>
              <a:gd name="connsiteY1265" fmla="*/ 503858 h 5642987"/>
              <a:gd name="connsiteX1266" fmla="*/ 1399875 w 5640404"/>
              <a:gd name="connsiteY1266" fmla="*/ 499456 h 5642987"/>
              <a:gd name="connsiteX1267" fmla="*/ 2319036 w 5640404"/>
              <a:gd name="connsiteY1267" fmla="*/ 495547 h 5642987"/>
              <a:gd name="connsiteX1268" fmla="*/ 2313490 w 5640404"/>
              <a:gd name="connsiteY1268" fmla="*/ 502936 h 5642987"/>
              <a:gd name="connsiteX1269" fmla="*/ 2323661 w 5640404"/>
              <a:gd name="connsiteY1269" fmla="*/ 512159 h 5642987"/>
              <a:gd name="connsiteX1270" fmla="*/ 2319967 w 5640404"/>
              <a:gd name="connsiteY1270" fmla="*/ 495547 h 5642987"/>
              <a:gd name="connsiteX1271" fmla="*/ 2319036 w 5640404"/>
              <a:gd name="connsiteY1271" fmla="*/ 495547 h 5642987"/>
              <a:gd name="connsiteX1272" fmla="*/ 1263661 w 5640404"/>
              <a:gd name="connsiteY1272" fmla="*/ 487245 h 5642987"/>
              <a:gd name="connsiteX1273" fmla="*/ 1239970 w 5640404"/>
              <a:gd name="connsiteY1273" fmla="*/ 490931 h 5642987"/>
              <a:gd name="connsiteX1274" fmla="*/ 1131783 w 5640404"/>
              <a:gd name="connsiteY1274" fmla="*/ 567531 h 5642987"/>
              <a:gd name="connsiteX1275" fmla="*/ 1141954 w 5640404"/>
              <a:gd name="connsiteY1275" fmla="*/ 593365 h 5642987"/>
              <a:gd name="connsiteX1276" fmla="*/ 1186333 w 5640404"/>
              <a:gd name="connsiteY1276" fmla="*/ 578605 h 5642987"/>
              <a:gd name="connsiteX1277" fmla="*/ 1172467 w 5640404"/>
              <a:gd name="connsiteY1277" fmla="*/ 566609 h 5642987"/>
              <a:gd name="connsiteX1278" fmla="*/ 1166921 w 5640404"/>
              <a:gd name="connsiteY1278" fmla="*/ 561072 h 5642987"/>
              <a:gd name="connsiteX1279" fmla="*/ 1236276 w 5640404"/>
              <a:gd name="connsiteY1279" fmla="*/ 561994 h 5642987"/>
              <a:gd name="connsiteX1280" fmla="*/ 1285279 w 5640404"/>
              <a:gd name="connsiteY1280" fmla="*/ 501084 h 5642987"/>
              <a:gd name="connsiteX1281" fmla="*/ 1285279 w 5640404"/>
              <a:gd name="connsiteY1281" fmla="*/ 497399 h 5642987"/>
              <a:gd name="connsiteX1282" fmla="*/ 1263661 w 5640404"/>
              <a:gd name="connsiteY1282" fmla="*/ 487245 h 5642987"/>
              <a:gd name="connsiteX1283" fmla="*/ 2327365 w 5640404"/>
              <a:gd name="connsiteY1283" fmla="*/ 476172 h 5642987"/>
              <a:gd name="connsiteX1284" fmla="*/ 2332911 w 5640404"/>
              <a:gd name="connsiteY1284" fmla="*/ 486325 h 5642987"/>
              <a:gd name="connsiteX1285" fmla="*/ 2327365 w 5640404"/>
              <a:gd name="connsiteY1285" fmla="*/ 476172 h 5642987"/>
              <a:gd name="connsiteX1286" fmla="*/ 3074310 w 5640404"/>
              <a:gd name="connsiteY1286" fmla="*/ 406781 h 5642987"/>
              <a:gd name="connsiteX1287" fmla="*/ 3076012 w 5640404"/>
              <a:gd name="connsiteY1287" fmla="*/ 408479 h 5642987"/>
              <a:gd name="connsiteX1288" fmla="*/ 3073567 w 5640404"/>
              <a:gd name="connsiteY1288" fmla="*/ 408804 h 5642987"/>
              <a:gd name="connsiteX1289" fmla="*/ 1524416 w 5640404"/>
              <a:gd name="connsiteY1289" fmla="*/ 373635 h 5642987"/>
              <a:gd name="connsiteX1290" fmla="*/ 1427675 w 5640404"/>
              <a:gd name="connsiteY1290" fmla="*/ 392192 h 5642987"/>
              <a:gd name="connsiteX1291" fmla="*/ 1416573 w 5640404"/>
              <a:gd name="connsiteY1291" fmla="*/ 405118 h 5642987"/>
              <a:gd name="connsiteX1292" fmla="*/ 1393458 w 5640404"/>
              <a:gd name="connsiteY1292" fmla="*/ 395887 h 5642987"/>
              <a:gd name="connsiteX1293" fmla="*/ 1296372 w 5640404"/>
              <a:gd name="connsiteY1293" fmla="*/ 454023 h 5642987"/>
              <a:gd name="connsiteX1294" fmla="*/ 1319487 w 5640404"/>
              <a:gd name="connsiteY1294" fmla="*/ 449407 h 5642987"/>
              <a:gd name="connsiteX1295" fmla="*/ 1324112 w 5640404"/>
              <a:gd name="connsiteY1295" fmla="*/ 440184 h 5642987"/>
              <a:gd name="connsiteX1296" fmla="*/ 1347227 w 5640404"/>
              <a:gd name="connsiteY1296" fmla="*/ 431874 h 5642987"/>
              <a:gd name="connsiteX1297" fmla="*/ 1354625 w 5640404"/>
              <a:gd name="connsiteY1297" fmla="*/ 456787 h 5642987"/>
              <a:gd name="connsiteX1298" fmla="*/ 1411948 w 5640404"/>
              <a:gd name="connsiteY1298" fmla="*/ 454023 h 5642987"/>
              <a:gd name="connsiteX1299" fmla="*/ 1414731 w 5640404"/>
              <a:gd name="connsiteY1299" fmla="*/ 442027 h 5642987"/>
              <a:gd name="connsiteX1300" fmla="*/ 1447087 w 5640404"/>
              <a:gd name="connsiteY1300" fmla="*/ 454023 h 5642987"/>
              <a:gd name="connsiteX1301" fmla="*/ 1496099 w 5640404"/>
              <a:gd name="connsiteY1301" fmla="*/ 449407 h 5642987"/>
              <a:gd name="connsiteX1302" fmla="*/ 1495178 w 5640404"/>
              <a:gd name="connsiteY1302" fmla="*/ 428189 h 5642987"/>
              <a:gd name="connsiteX1303" fmla="*/ 1498872 w 5640404"/>
              <a:gd name="connsiteY1303" fmla="*/ 426337 h 5642987"/>
              <a:gd name="connsiteX1304" fmla="*/ 1509965 w 5640404"/>
              <a:gd name="connsiteY1304" fmla="*/ 430953 h 5642987"/>
              <a:gd name="connsiteX1305" fmla="*/ 1516442 w 5640404"/>
              <a:gd name="connsiteY1305" fmla="*/ 450328 h 5642987"/>
              <a:gd name="connsiteX1306" fmla="*/ 1533080 w 5640404"/>
              <a:gd name="connsiteY1306" fmla="*/ 458639 h 5642987"/>
              <a:gd name="connsiteX1307" fmla="*/ 1596880 w 5640404"/>
              <a:gd name="connsiteY1307" fmla="*/ 454023 h 5642987"/>
              <a:gd name="connsiteX1308" fmla="*/ 1590412 w 5640404"/>
              <a:gd name="connsiteY1308" fmla="*/ 437411 h 5642987"/>
              <a:gd name="connsiteX1309" fmla="*/ 1622777 w 5640404"/>
              <a:gd name="connsiteY1309" fmla="*/ 414341 h 5642987"/>
              <a:gd name="connsiteX1310" fmla="*/ 1624620 w 5640404"/>
              <a:gd name="connsiteY1310" fmla="*/ 412498 h 5642987"/>
              <a:gd name="connsiteX1311" fmla="*/ 1583936 w 5640404"/>
              <a:gd name="connsiteY1311" fmla="*/ 394044 h 5642987"/>
              <a:gd name="connsiteX1312" fmla="*/ 1555274 w 5640404"/>
              <a:gd name="connsiteY1312" fmla="*/ 375581 h 5642987"/>
              <a:gd name="connsiteX1313" fmla="*/ 1524416 w 5640404"/>
              <a:gd name="connsiteY1313" fmla="*/ 373635 h 5642987"/>
              <a:gd name="connsiteX1314" fmla="*/ 2241371 w 5640404"/>
              <a:gd name="connsiteY1314" fmla="*/ 371895 h 5642987"/>
              <a:gd name="connsiteX1315" fmla="*/ 2233052 w 5640404"/>
              <a:gd name="connsiteY1315" fmla="*/ 382039 h 5642987"/>
              <a:gd name="connsiteX1316" fmla="*/ 2246917 w 5640404"/>
              <a:gd name="connsiteY1316" fmla="*/ 387577 h 5642987"/>
              <a:gd name="connsiteX1317" fmla="*/ 2242293 w 5640404"/>
              <a:gd name="connsiteY1317" fmla="*/ 371895 h 5642987"/>
              <a:gd name="connsiteX1318" fmla="*/ 2241371 w 5640404"/>
              <a:gd name="connsiteY1318" fmla="*/ 371895 h 5642987"/>
              <a:gd name="connsiteX1319" fmla="*/ 1529386 w 5640404"/>
              <a:gd name="connsiteY1319" fmla="*/ 322061 h 5642987"/>
              <a:gd name="connsiteX1320" fmla="*/ 1504419 w 5640404"/>
              <a:gd name="connsiteY1320" fmla="*/ 334978 h 5642987"/>
              <a:gd name="connsiteX1321" fmla="*/ 1534011 w 5640404"/>
              <a:gd name="connsiteY1321" fmla="*/ 337751 h 5642987"/>
              <a:gd name="connsiteX1322" fmla="*/ 1529386 w 5640404"/>
              <a:gd name="connsiteY1322" fmla="*/ 322061 h 5642987"/>
              <a:gd name="connsiteX1323" fmla="*/ 1586718 w 5640404"/>
              <a:gd name="connsiteY1323" fmla="*/ 293453 h 5642987"/>
              <a:gd name="connsiteX1324" fmla="*/ 1533080 w 5640404"/>
              <a:gd name="connsiteY1324" fmla="*/ 320218 h 5642987"/>
              <a:gd name="connsiteX1325" fmla="*/ 1548797 w 5640404"/>
              <a:gd name="connsiteY1325" fmla="*/ 327598 h 5642987"/>
              <a:gd name="connsiteX1326" fmla="*/ 1565445 w 5640404"/>
              <a:gd name="connsiteY1326" fmla="*/ 325755 h 5642987"/>
              <a:gd name="connsiteX1327" fmla="*/ 1583014 w 5640404"/>
              <a:gd name="connsiteY1327" fmla="*/ 352511 h 5642987"/>
              <a:gd name="connsiteX1328" fmla="*/ 1616301 w 5640404"/>
              <a:gd name="connsiteY1328" fmla="*/ 342367 h 5642987"/>
              <a:gd name="connsiteX1329" fmla="*/ 1665304 w 5640404"/>
              <a:gd name="connsiteY1329" fmla="*/ 333135 h 5642987"/>
              <a:gd name="connsiteX1330" fmla="*/ 1676406 w 5640404"/>
              <a:gd name="connsiteY1330" fmla="*/ 322061 h 5642987"/>
              <a:gd name="connsiteX1331" fmla="*/ 1676406 w 5640404"/>
              <a:gd name="connsiteY1331" fmla="*/ 310986 h 5642987"/>
              <a:gd name="connsiteX1332" fmla="*/ 1669929 w 5640404"/>
              <a:gd name="connsiteY1332" fmla="*/ 302685 h 5642987"/>
              <a:gd name="connsiteX1333" fmla="*/ 1638495 w 5640404"/>
              <a:gd name="connsiteY1333" fmla="*/ 299912 h 5642987"/>
              <a:gd name="connsiteX1334" fmla="*/ 1586718 w 5640404"/>
              <a:gd name="connsiteY1334" fmla="*/ 293453 h 5642987"/>
              <a:gd name="connsiteX1335" fmla="*/ 1665304 w 5640404"/>
              <a:gd name="connsiteY1335" fmla="*/ 257466 h 5642987"/>
              <a:gd name="connsiteX1336" fmla="*/ 1622777 w 5640404"/>
              <a:gd name="connsiteY1336" fmla="*/ 276842 h 5642987"/>
              <a:gd name="connsiteX1337" fmla="*/ 1664383 w 5640404"/>
              <a:gd name="connsiteY1337" fmla="*/ 265767 h 5642987"/>
              <a:gd name="connsiteX1338" fmla="*/ 1665304 w 5640404"/>
              <a:gd name="connsiteY1338" fmla="*/ 257466 h 5642987"/>
              <a:gd name="connsiteX1339" fmla="*/ 3107775 w 5640404"/>
              <a:gd name="connsiteY1339" fmla="*/ 246392 h 5642987"/>
              <a:gd name="connsiteX1340" fmla="*/ 3080956 w 5640404"/>
              <a:gd name="connsiteY1340" fmla="*/ 256545 h 5642987"/>
              <a:gd name="connsiteX1341" fmla="*/ 3092979 w 5640404"/>
              <a:gd name="connsiteY1341" fmla="*/ 265767 h 5642987"/>
              <a:gd name="connsiteX1342" fmla="*/ 3141992 w 5640404"/>
              <a:gd name="connsiteY1342" fmla="*/ 267619 h 5642987"/>
              <a:gd name="connsiteX1343" fmla="*/ 3152154 w 5640404"/>
              <a:gd name="connsiteY1343" fmla="*/ 269462 h 5642987"/>
              <a:gd name="connsiteX1344" fmla="*/ 3156779 w 5640404"/>
              <a:gd name="connsiteY1344" fmla="*/ 272226 h 5642987"/>
              <a:gd name="connsiteX1345" fmla="*/ 3167871 w 5640404"/>
              <a:gd name="connsiteY1345" fmla="*/ 265767 h 5642987"/>
              <a:gd name="connsiteX1346" fmla="*/ 3140140 w 5640404"/>
              <a:gd name="connsiteY1346" fmla="*/ 259309 h 5642987"/>
              <a:gd name="connsiteX1347" fmla="*/ 3155857 w 5640404"/>
              <a:gd name="connsiteY1347" fmla="*/ 253772 h 5642987"/>
              <a:gd name="connsiteX1348" fmla="*/ 3154936 w 5640404"/>
              <a:gd name="connsiteY1348" fmla="*/ 251929 h 5642987"/>
              <a:gd name="connsiteX1349" fmla="*/ 3151232 w 5640404"/>
              <a:gd name="connsiteY1349" fmla="*/ 252850 h 5642987"/>
              <a:gd name="connsiteX1350" fmla="*/ 3107775 w 5640404"/>
              <a:gd name="connsiteY1350" fmla="*/ 246392 h 5642987"/>
              <a:gd name="connsiteX1351" fmla="*/ 1724488 w 5640404"/>
              <a:gd name="connsiteY1351" fmla="*/ 231623 h 5642987"/>
              <a:gd name="connsiteX1352" fmla="*/ 1705067 w 5640404"/>
              <a:gd name="connsiteY1352" fmla="*/ 239933 h 5642987"/>
              <a:gd name="connsiteX1353" fmla="*/ 1725410 w 5640404"/>
              <a:gd name="connsiteY1353" fmla="*/ 236239 h 5642987"/>
              <a:gd name="connsiteX1354" fmla="*/ 1724488 w 5640404"/>
              <a:gd name="connsiteY1354" fmla="*/ 231623 h 5642987"/>
              <a:gd name="connsiteX1355" fmla="*/ 3132742 w 5640404"/>
              <a:gd name="connsiteY1355" fmla="*/ 228859 h 5642987"/>
              <a:gd name="connsiteX1356" fmla="*/ 3100377 w 5640404"/>
              <a:gd name="connsiteY1356" fmla="*/ 232544 h 5642987"/>
              <a:gd name="connsiteX1357" fmla="*/ 3079113 w 5640404"/>
              <a:gd name="connsiteY1357" fmla="*/ 244549 h 5642987"/>
              <a:gd name="connsiteX1358" fmla="*/ 3072637 w 5640404"/>
              <a:gd name="connsiteY1358" fmla="*/ 249156 h 5642987"/>
              <a:gd name="connsiteX1359" fmla="*/ 3073567 w 5640404"/>
              <a:gd name="connsiteY1359" fmla="*/ 250086 h 5642987"/>
              <a:gd name="connsiteX1360" fmla="*/ 3088354 w 5640404"/>
              <a:gd name="connsiteY1360" fmla="*/ 246392 h 5642987"/>
              <a:gd name="connsiteX1361" fmla="*/ 3103150 w 5640404"/>
              <a:gd name="connsiteY1361" fmla="*/ 243619 h 5642987"/>
              <a:gd name="connsiteX1362" fmla="*/ 3114251 w 5640404"/>
              <a:gd name="connsiteY1362" fmla="*/ 237160 h 5642987"/>
              <a:gd name="connsiteX1363" fmla="*/ 3131821 w 5640404"/>
              <a:gd name="connsiteY1363" fmla="*/ 231623 h 5642987"/>
              <a:gd name="connsiteX1364" fmla="*/ 3132742 w 5640404"/>
              <a:gd name="connsiteY1364" fmla="*/ 228859 h 5642987"/>
              <a:gd name="connsiteX1365" fmla="*/ 3071715 w 5640404"/>
              <a:gd name="connsiteY1365" fmla="*/ 224243 h 5642987"/>
              <a:gd name="connsiteX1366" fmla="*/ 3056919 w 5640404"/>
              <a:gd name="connsiteY1366" fmla="*/ 227016 h 5642987"/>
              <a:gd name="connsiteX1367" fmla="*/ 3049521 w 5640404"/>
              <a:gd name="connsiteY1367" fmla="*/ 237160 h 5642987"/>
              <a:gd name="connsiteX1368" fmla="*/ 3087433 w 5640404"/>
              <a:gd name="connsiteY1368" fmla="*/ 228859 h 5642987"/>
              <a:gd name="connsiteX1369" fmla="*/ 3071715 w 5640404"/>
              <a:gd name="connsiteY1369" fmla="*/ 224243 h 5642987"/>
              <a:gd name="connsiteX1370" fmla="*/ 3092049 w 5640404"/>
              <a:gd name="connsiteY1370" fmla="*/ 146731 h 5642987"/>
              <a:gd name="connsiteX1371" fmla="*/ 3077262 w 5640404"/>
              <a:gd name="connsiteY1371" fmla="*/ 160570 h 5642987"/>
              <a:gd name="connsiteX1372" fmla="*/ 3101298 w 5640404"/>
              <a:gd name="connsiteY1372" fmla="*/ 164264 h 5642987"/>
              <a:gd name="connsiteX1373" fmla="*/ 3109618 w 5640404"/>
              <a:gd name="connsiteY1373" fmla="*/ 158727 h 5642987"/>
              <a:gd name="connsiteX1374" fmla="*/ 3116094 w 5640404"/>
              <a:gd name="connsiteY1374" fmla="*/ 152268 h 5642987"/>
              <a:gd name="connsiteX1375" fmla="*/ 3092049 w 5640404"/>
              <a:gd name="connsiteY1375" fmla="*/ 146731 h 5642987"/>
              <a:gd name="connsiteX1376" fmla="*/ 3078183 w 5640404"/>
              <a:gd name="connsiteY1376" fmla="*/ 109814 h 5642987"/>
              <a:gd name="connsiteX1377" fmla="*/ 3078183 w 5640404"/>
              <a:gd name="connsiteY1377" fmla="*/ 110735 h 5642987"/>
              <a:gd name="connsiteX1378" fmla="*/ 3078349 w 5640404"/>
              <a:gd name="connsiteY1378" fmla="*/ 110772 h 5642987"/>
              <a:gd name="connsiteX1379" fmla="*/ 3079802 w 5640404"/>
              <a:gd name="connsiteY1379" fmla="*/ 119158 h 5642987"/>
              <a:gd name="connsiteX1380" fmla="*/ 3091136 w 5640404"/>
              <a:gd name="connsiteY1380" fmla="*/ 123652 h 5642987"/>
              <a:gd name="connsiteX1381" fmla="*/ 3086502 w 5640404"/>
              <a:gd name="connsiteY1381" fmla="*/ 112587 h 5642987"/>
              <a:gd name="connsiteX1382" fmla="*/ 3078349 w 5640404"/>
              <a:gd name="connsiteY1382" fmla="*/ 110772 h 5642987"/>
              <a:gd name="connsiteX1383" fmla="*/ 3102229 w 5640404"/>
              <a:gd name="connsiteY1383" fmla="*/ 72905 h 5642987"/>
              <a:gd name="connsiteX1384" fmla="*/ 3088354 w 5640404"/>
              <a:gd name="connsiteY1384" fmla="*/ 84901 h 5642987"/>
              <a:gd name="connsiteX1385" fmla="*/ 3098525 w 5640404"/>
              <a:gd name="connsiteY1385" fmla="*/ 97818 h 5642987"/>
              <a:gd name="connsiteX1386" fmla="*/ 3103150 w 5640404"/>
              <a:gd name="connsiteY1386" fmla="*/ 100582 h 5642987"/>
              <a:gd name="connsiteX1387" fmla="*/ 3129038 w 5640404"/>
              <a:gd name="connsiteY1387" fmla="*/ 86743 h 5642987"/>
              <a:gd name="connsiteX1388" fmla="*/ 3129969 w 5640404"/>
              <a:gd name="connsiteY1388" fmla="*/ 81206 h 5642987"/>
              <a:gd name="connsiteX1389" fmla="*/ 3119798 w 5640404"/>
              <a:gd name="connsiteY1389" fmla="*/ 84901 h 5642987"/>
              <a:gd name="connsiteX1390" fmla="*/ 3102229 w 5640404"/>
              <a:gd name="connsiteY1390" fmla="*/ 72905 h 5642987"/>
              <a:gd name="connsiteX1391" fmla="*/ 3024554 w 5640404"/>
              <a:gd name="connsiteY1391" fmla="*/ 23992 h 5642987"/>
              <a:gd name="connsiteX1392" fmla="*/ 3027327 w 5640404"/>
              <a:gd name="connsiteY1392" fmla="*/ 35987 h 5642987"/>
              <a:gd name="connsiteX1393" fmla="*/ 3039350 w 5640404"/>
              <a:gd name="connsiteY1393" fmla="*/ 40603 h 5642987"/>
              <a:gd name="connsiteX1394" fmla="*/ 3043975 w 5640404"/>
              <a:gd name="connsiteY1394" fmla="*/ 44298 h 5642987"/>
              <a:gd name="connsiteX1395" fmla="*/ 3055068 w 5640404"/>
              <a:gd name="connsiteY1395" fmla="*/ 47983 h 5642987"/>
              <a:gd name="connsiteX1396" fmla="*/ 3064317 w 5640404"/>
              <a:gd name="connsiteY1396" fmla="*/ 54442 h 5642987"/>
              <a:gd name="connsiteX1397" fmla="*/ 3065239 w 5640404"/>
              <a:gd name="connsiteY1397" fmla="*/ 54442 h 5642987"/>
              <a:gd name="connsiteX1398" fmla="*/ 3066169 w 5640404"/>
              <a:gd name="connsiteY1398" fmla="*/ 53520 h 5642987"/>
              <a:gd name="connsiteX1399" fmla="*/ 3058762 w 5640404"/>
              <a:gd name="connsiteY1399" fmla="*/ 46140 h 5642987"/>
              <a:gd name="connsiteX1400" fmla="*/ 3038429 w 5640404"/>
              <a:gd name="connsiteY1400" fmla="*/ 31372 h 5642987"/>
              <a:gd name="connsiteX1401" fmla="*/ 3024554 w 5640404"/>
              <a:gd name="connsiteY1401" fmla="*/ 23992 h 5642987"/>
              <a:gd name="connsiteX1402" fmla="*/ 2822984 w 5640404"/>
              <a:gd name="connsiteY1402" fmla="*/ 12917 h 5642987"/>
              <a:gd name="connsiteX1403" fmla="*/ 2037949 w 5640404"/>
              <a:gd name="connsiteY1403" fmla="*/ 123652 h 5642987"/>
              <a:gd name="connsiteX1404" fmla="*/ 2040723 w 5640404"/>
              <a:gd name="connsiteY1404" fmla="*/ 125504 h 5642987"/>
              <a:gd name="connsiteX1405" fmla="*/ 2053667 w 5640404"/>
              <a:gd name="connsiteY1405" fmla="*/ 122731 h 5642987"/>
              <a:gd name="connsiteX1406" fmla="*/ 2075852 w 5640404"/>
              <a:gd name="connsiteY1406" fmla="*/ 122731 h 5642987"/>
              <a:gd name="connsiteX1407" fmla="*/ 2085101 w 5640404"/>
              <a:gd name="connsiteY1407" fmla="*/ 119045 h 5642987"/>
              <a:gd name="connsiteX1408" fmla="*/ 2089726 w 5640404"/>
              <a:gd name="connsiteY1408" fmla="*/ 116272 h 5642987"/>
              <a:gd name="connsiteX1409" fmla="*/ 2100819 w 5640404"/>
              <a:gd name="connsiteY1409" fmla="*/ 126425 h 5642987"/>
              <a:gd name="connsiteX1410" fmla="*/ 2090657 w 5640404"/>
              <a:gd name="connsiteY1410" fmla="*/ 137500 h 5642987"/>
              <a:gd name="connsiteX1411" fmla="*/ 2081407 w 5640404"/>
              <a:gd name="connsiteY1411" fmla="*/ 134726 h 5642987"/>
              <a:gd name="connsiteX1412" fmla="*/ 2043496 w 5640404"/>
              <a:gd name="connsiteY1412" fmla="*/ 132884 h 5642987"/>
              <a:gd name="connsiteX1413" fmla="*/ 2041644 w 5640404"/>
              <a:gd name="connsiteY1413" fmla="*/ 134726 h 5642987"/>
              <a:gd name="connsiteX1414" fmla="*/ 2061065 w 5640404"/>
              <a:gd name="connsiteY1414" fmla="*/ 138421 h 5642987"/>
              <a:gd name="connsiteX1415" fmla="*/ 2069384 w 5640404"/>
              <a:gd name="connsiteY1415" fmla="*/ 143958 h 5642987"/>
              <a:gd name="connsiteX1416" fmla="*/ 2051815 w 5640404"/>
              <a:gd name="connsiteY1416" fmla="*/ 142115 h 5642987"/>
              <a:gd name="connsiteX1417" fmla="*/ 2020380 w 5640404"/>
              <a:gd name="connsiteY1417" fmla="*/ 137500 h 5642987"/>
              <a:gd name="connsiteX1418" fmla="*/ 2008357 w 5640404"/>
              <a:gd name="connsiteY1418" fmla="*/ 135657 h 5642987"/>
              <a:gd name="connsiteX1419" fmla="*/ 1999117 w 5640404"/>
              <a:gd name="connsiteY1419" fmla="*/ 141194 h 5642987"/>
              <a:gd name="connsiteX1420" fmla="*/ 1990788 w 5640404"/>
              <a:gd name="connsiteY1420" fmla="*/ 147653 h 5642987"/>
              <a:gd name="connsiteX1421" fmla="*/ 2001881 w 5640404"/>
              <a:gd name="connsiteY1421" fmla="*/ 155954 h 5642987"/>
              <a:gd name="connsiteX1422" fmla="*/ 2011131 w 5640404"/>
              <a:gd name="connsiteY1422" fmla="*/ 152268 h 5642987"/>
              <a:gd name="connsiteX1423" fmla="*/ 2012052 w 5640404"/>
              <a:gd name="connsiteY1423" fmla="*/ 153190 h 5642987"/>
              <a:gd name="connsiteX1424" fmla="*/ 2011131 w 5640404"/>
              <a:gd name="connsiteY1424" fmla="*/ 163334 h 5642987"/>
              <a:gd name="connsiteX1425" fmla="*/ 2038871 w 5640404"/>
              <a:gd name="connsiteY1425" fmla="*/ 171644 h 5642987"/>
              <a:gd name="connsiteX1426" fmla="*/ 2039792 w 5640404"/>
              <a:gd name="connsiteY1426" fmla="*/ 172565 h 5642987"/>
              <a:gd name="connsiteX1427" fmla="*/ 2025927 w 5640404"/>
              <a:gd name="connsiteY1427" fmla="*/ 177181 h 5642987"/>
              <a:gd name="connsiteX1428" fmla="*/ 2015755 w 5640404"/>
              <a:gd name="connsiteY1428" fmla="*/ 180867 h 5642987"/>
              <a:gd name="connsiteX1429" fmla="*/ 2014834 w 5640404"/>
              <a:gd name="connsiteY1429" fmla="*/ 179945 h 5642987"/>
              <a:gd name="connsiteX1430" fmla="*/ 2003733 w 5640404"/>
              <a:gd name="connsiteY1430" fmla="*/ 184561 h 5642987"/>
              <a:gd name="connsiteX1431" fmla="*/ 2010209 w 5640404"/>
              <a:gd name="connsiteY1431" fmla="*/ 192871 h 5642987"/>
              <a:gd name="connsiteX1432" fmla="*/ 2050894 w 5640404"/>
              <a:gd name="connsiteY1432" fmla="*/ 209474 h 5642987"/>
              <a:gd name="connsiteX1433" fmla="*/ 2051815 w 5640404"/>
              <a:gd name="connsiteY1433" fmla="*/ 200251 h 5642987"/>
              <a:gd name="connsiteX1434" fmla="*/ 2053667 w 5640404"/>
              <a:gd name="connsiteY1434" fmla="*/ 199330 h 5642987"/>
              <a:gd name="connsiteX1435" fmla="*/ 2060134 w 5640404"/>
              <a:gd name="connsiteY1435" fmla="*/ 205789 h 5642987"/>
              <a:gd name="connsiteX1436" fmla="*/ 2063838 w 5640404"/>
              <a:gd name="connsiteY1436" fmla="*/ 206710 h 5642987"/>
              <a:gd name="connsiteX1437" fmla="*/ 2064759 w 5640404"/>
              <a:gd name="connsiteY1437" fmla="*/ 208553 h 5642987"/>
              <a:gd name="connsiteX1438" fmla="*/ 2065690 w 5640404"/>
              <a:gd name="connsiteY1438" fmla="*/ 208553 h 5642987"/>
              <a:gd name="connsiteX1439" fmla="*/ 2082328 w 5640404"/>
              <a:gd name="connsiteY1439" fmla="*/ 199330 h 5642987"/>
              <a:gd name="connsiteX1440" fmla="*/ 2082328 w 5640404"/>
              <a:gd name="connsiteY1440" fmla="*/ 215011 h 5642987"/>
              <a:gd name="connsiteX1441" fmla="*/ 2086953 w 5640404"/>
              <a:gd name="connsiteY1441" fmla="*/ 209474 h 5642987"/>
              <a:gd name="connsiteX1442" fmla="*/ 2098976 w 5640404"/>
              <a:gd name="connsiteY1442" fmla="*/ 210404 h 5642987"/>
              <a:gd name="connsiteX1443" fmla="*/ 2110068 w 5640404"/>
              <a:gd name="connsiteY1443" fmla="*/ 202094 h 5642987"/>
              <a:gd name="connsiteX1444" fmla="*/ 2111920 w 5640404"/>
              <a:gd name="connsiteY1444" fmla="*/ 202094 h 5642987"/>
              <a:gd name="connsiteX1445" fmla="*/ 2116545 w 5640404"/>
              <a:gd name="connsiteY1445" fmla="*/ 210404 h 5642987"/>
              <a:gd name="connsiteX1446" fmla="*/ 2135035 w 5640404"/>
              <a:gd name="connsiteY1446" fmla="*/ 198409 h 5642987"/>
              <a:gd name="connsiteX1447" fmla="*/ 2144276 w 5640404"/>
              <a:gd name="connsiteY1447" fmla="*/ 209474 h 5642987"/>
              <a:gd name="connsiteX1448" fmla="*/ 2144276 w 5640404"/>
              <a:gd name="connsiteY1448" fmla="*/ 210404 h 5642987"/>
              <a:gd name="connsiteX1449" fmla="*/ 2155378 w 5640404"/>
              <a:gd name="connsiteY1449" fmla="*/ 205789 h 5642987"/>
              <a:gd name="connsiteX1450" fmla="*/ 2162776 w 5640404"/>
              <a:gd name="connsiteY1450" fmla="*/ 208553 h 5642987"/>
              <a:gd name="connsiteX1451" fmla="*/ 2183118 w 5640404"/>
              <a:gd name="connsiteY1451" fmla="*/ 214090 h 5642987"/>
              <a:gd name="connsiteX1452" fmla="*/ 2187743 w 5640404"/>
              <a:gd name="connsiteY1452" fmla="*/ 224243 h 5642987"/>
              <a:gd name="connsiteX1453" fmla="*/ 2202530 w 5640404"/>
              <a:gd name="connsiteY1453" fmla="*/ 229780 h 5642987"/>
              <a:gd name="connsiteX1454" fmla="*/ 2208085 w 5640404"/>
              <a:gd name="connsiteY1454" fmla="*/ 235317 h 5642987"/>
              <a:gd name="connsiteX1455" fmla="*/ 2218256 w 5640404"/>
              <a:gd name="connsiteY1455" fmla="*/ 234396 h 5642987"/>
              <a:gd name="connsiteX1456" fmla="*/ 2220099 w 5640404"/>
              <a:gd name="connsiteY1456" fmla="*/ 251008 h 5642987"/>
              <a:gd name="connsiteX1457" fmla="*/ 2232122 w 5640404"/>
              <a:gd name="connsiteY1457" fmla="*/ 273156 h 5642987"/>
              <a:gd name="connsiteX1458" fmla="*/ 2234904 w 5640404"/>
              <a:gd name="connsiteY1458" fmla="*/ 278684 h 5642987"/>
              <a:gd name="connsiteX1459" fmla="*/ 2246917 w 5640404"/>
              <a:gd name="connsiteY1459" fmla="*/ 284222 h 5642987"/>
              <a:gd name="connsiteX1460" fmla="*/ 2258019 w 5640404"/>
              <a:gd name="connsiteY1460" fmla="*/ 303606 h 5642987"/>
              <a:gd name="connsiteX1461" fmla="*/ 2275588 w 5640404"/>
              <a:gd name="connsiteY1461" fmla="*/ 315602 h 5642987"/>
              <a:gd name="connsiteX1462" fmla="*/ 2266338 w 5640404"/>
              <a:gd name="connsiteY1462" fmla="*/ 320218 h 5642987"/>
              <a:gd name="connsiteX1463" fmla="*/ 2268190 w 5640404"/>
              <a:gd name="connsiteY1463" fmla="*/ 322061 h 5642987"/>
              <a:gd name="connsiteX1464" fmla="*/ 2245066 w 5640404"/>
              <a:gd name="connsiteY1464" fmla="*/ 334978 h 5642987"/>
              <a:gd name="connsiteX1465" fmla="*/ 2270033 w 5640404"/>
              <a:gd name="connsiteY1465" fmla="*/ 331292 h 5642987"/>
              <a:gd name="connsiteX1466" fmla="*/ 2281134 w 5640404"/>
              <a:gd name="connsiteY1466" fmla="*/ 349747 h 5642987"/>
              <a:gd name="connsiteX1467" fmla="*/ 2286680 w 5640404"/>
              <a:gd name="connsiteY1467" fmla="*/ 353441 h 5642987"/>
              <a:gd name="connsiteX1468" fmla="*/ 2285750 w 5640404"/>
              <a:gd name="connsiteY1468" fmla="*/ 354362 h 5642987"/>
              <a:gd name="connsiteX1469" fmla="*/ 2279283 w 5640404"/>
              <a:gd name="connsiteY1469" fmla="*/ 353441 h 5642987"/>
              <a:gd name="connsiteX1470" fmla="*/ 2275588 w 5640404"/>
              <a:gd name="connsiteY1470" fmla="*/ 360821 h 5642987"/>
              <a:gd name="connsiteX1471" fmla="*/ 2279283 w 5640404"/>
              <a:gd name="connsiteY1471" fmla="*/ 363585 h 5642987"/>
              <a:gd name="connsiteX1472" fmla="*/ 2285750 w 5640404"/>
              <a:gd name="connsiteY1472" fmla="*/ 370044 h 5642987"/>
              <a:gd name="connsiteX1473" fmla="*/ 2294069 w 5640404"/>
              <a:gd name="connsiteY1473" fmla="*/ 373738 h 5642987"/>
              <a:gd name="connsiteX1474" fmla="*/ 2292227 w 5640404"/>
              <a:gd name="connsiteY1474" fmla="*/ 379275 h 5642987"/>
              <a:gd name="connsiteX1475" fmla="*/ 2289454 w 5640404"/>
              <a:gd name="connsiteY1475" fmla="*/ 384812 h 5642987"/>
              <a:gd name="connsiteX1476" fmla="*/ 2278352 w 5640404"/>
              <a:gd name="connsiteY1476" fmla="*/ 394965 h 5642987"/>
              <a:gd name="connsiteX1477" fmla="*/ 2286680 w 5640404"/>
              <a:gd name="connsiteY1477" fmla="*/ 395887 h 5642987"/>
              <a:gd name="connsiteX1478" fmla="*/ 2295000 w 5640404"/>
              <a:gd name="connsiteY1478" fmla="*/ 398651 h 5642987"/>
              <a:gd name="connsiteX1479" fmla="*/ 2299625 w 5640404"/>
              <a:gd name="connsiteY1479" fmla="*/ 397730 h 5642987"/>
              <a:gd name="connsiteX1480" fmla="*/ 2300546 w 5640404"/>
              <a:gd name="connsiteY1480" fmla="*/ 398651 h 5642987"/>
              <a:gd name="connsiteX1481" fmla="*/ 2298703 w 5640404"/>
              <a:gd name="connsiteY1481" fmla="*/ 412498 h 5642987"/>
              <a:gd name="connsiteX1482" fmla="*/ 2312569 w 5640404"/>
              <a:gd name="connsiteY1482" fmla="*/ 423573 h 5642987"/>
              <a:gd name="connsiteX1483" fmla="*/ 2312569 w 5640404"/>
              <a:gd name="connsiteY1483" fmla="*/ 428189 h 5642987"/>
              <a:gd name="connsiteX1484" fmla="*/ 2302398 w 5640404"/>
              <a:gd name="connsiteY1484" fmla="*/ 430031 h 5642987"/>
              <a:gd name="connsiteX1485" fmla="*/ 2291305 w 5640404"/>
              <a:gd name="connsiteY1485" fmla="*/ 430031 h 5642987"/>
              <a:gd name="connsiteX1486" fmla="*/ 2273736 w 5640404"/>
              <a:gd name="connsiteY1486" fmla="*/ 429110 h 5642987"/>
              <a:gd name="connsiteX1487" fmla="*/ 2273736 w 5640404"/>
              <a:gd name="connsiteY1487" fmla="*/ 430031 h 5642987"/>
              <a:gd name="connsiteX1488" fmla="*/ 2295921 w 5640404"/>
              <a:gd name="connsiteY1488" fmla="*/ 434647 h 5642987"/>
              <a:gd name="connsiteX1489" fmla="*/ 2296852 w 5640404"/>
              <a:gd name="connsiteY1489" fmla="*/ 442949 h 5642987"/>
              <a:gd name="connsiteX1490" fmla="*/ 2275588 w 5640404"/>
              <a:gd name="connsiteY1490" fmla="*/ 459560 h 5642987"/>
              <a:gd name="connsiteX1491" fmla="*/ 2297773 w 5640404"/>
              <a:gd name="connsiteY1491" fmla="*/ 459560 h 5642987"/>
              <a:gd name="connsiteX1492" fmla="*/ 2302398 w 5640404"/>
              <a:gd name="connsiteY1492" fmla="*/ 454944 h 5642987"/>
              <a:gd name="connsiteX1493" fmla="*/ 2305171 w 5640404"/>
              <a:gd name="connsiteY1493" fmla="*/ 455866 h 5642987"/>
              <a:gd name="connsiteX1494" fmla="*/ 2297773 w 5640404"/>
              <a:gd name="connsiteY1494" fmla="*/ 463255 h 5642987"/>
              <a:gd name="connsiteX1495" fmla="*/ 2284829 w 5640404"/>
              <a:gd name="connsiteY1495" fmla="*/ 471556 h 5642987"/>
              <a:gd name="connsiteX1496" fmla="*/ 2266338 w 5640404"/>
              <a:gd name="connsiteY1496" fmla="*/ 477093 h 5642987"/>
              <a:gd name="connsiteX1497" fmla="*/ 2270033 w 5640404"/>
              <a:gd name="connsiteY1497" fmla="*/ 482630 h 5642987"/>
              <a:gd name="connsiteX1498" fmla="*/ 2270033 w 5640404"/>
              <a:gd name="connsiteY1498" fmla="*/ 489089 h 5642987"/>
              <a:gd name="connsiteX1499" fmla="*/ 2279283 w 5640404"/>
              <a:gd name="connsiteY1499" fmla="*/ 491862 h 5642987"/>
              <a:gd name="connsiteX1500" fmla="*/ 2313490 w 5640404"/>
              <a:gd name="connsiteY1500" fmla="*/ 493705 h 5642987"/>
              <a:gd name="connsiteX1501" fmla="*/ 2322740 w 5640404"/>
              <a:gd name="connsiteY1501" fmla="*/ 473398 h 5642987"/>
              <a:gd name="connsiteX1502" fmla="*/ 2334763 w 5640404"/>
              <a:gd name="connsiteY1502" fmla="*/ 464176 h 5642987"/>
              <a:gd name="connsiteX1503" fmla="*/ 2335684 w 5640404"/>
              <a:gd name="connsiteY1503" fmla="*/ 464176 h 5642987"/>
              <a:gd name="connsiteX1504" fmla="*/ 2337536 w 5640404"/>
              <a:gd name="connsiteY1504" fmla="*/ 468792 h 5642987"/>
              <a:gd name="connsiteX1505" fmla="*/ 2339388 w 5640404"/>
              <a:gd name="connsiteY1505" fmla="*/ 468792 h 5642987"/>
              <a:gd name="connsiteX1506" fmla="*/ 2352323 w 5640404"/>
              <a:gd name="connsiteY1506" fmla="*/ 459560 h 5642987"/>
              <a:gd name="connsiteX1507" fmla="*/ 2343082 w 5640404"/>
              <a:gd name="connsiteY1507" fmla="*/ 474329 h 5642987"/>
              <a:gd name="connsiteX1508" fmla="*/ 2351410 w 5640404"/>
              <a:gd name="connsiteY1508" fmla="*/ 478014 h 5642987"/>
              <a:gd name="connsiteX1509" fmla="*/ 2359730 w 5640404"/>
              <a:gd name="connsiteY1509" fmla="*/ 478936 h 5642987"/>
              <a:gd name="connsiteX1510" fmla="*/ 2384697 w 5640404"/>
              <a:gd name="connsiteY1510" fmla="*/ 472477 h 5642987"/>
              <a:gd name="connsiteX1511" fmla="*/ 2382845 w 5640404"/>
              <a:gd name="connsiteY1511" fmla="*/ 476172 h 5642987"/>
              <a:gd name="connsiteX1512" fmla="*/ 2355105 w 5640404"/>
              <a:gd name="connsiteY1512" fmla="*/ 485394 h 5642987"/>
              <a:gd name="connsiteX1513" fmla="*/ 2357878 w 5640404"/>
              <a:gd name="connsiteY1513" fmla="*/ 490010 h 5642987"/>
              <a:gd name="connsiteX1514" fmla="*/ 2375447 w 5640404"/>
              <a:gd name="connsiteY1514" fmla="*/ 485394 h 5642987"/>
              <a:gd name="connsiteX1515" fmla="*/ 2387461 w 5640404"/>
              <a:gd name="connsiteY1515" fmla="*/ 484473 h 5642987"/>
              <a:gd name="connsiteX1516" fmla="*/ 2369892 w 5640404"/>
              <a:gd name="connsiteY1516" fmla="*/ 493705 h 5642987"/>
              <a:gd name="connsiteX1517" fmla="*/ 2364346 w 5640404"/>
              <a:gd name="connsiteY1517" fmla="*/ 498320 h 5642987"/>
              <a:gd name="connsiteX1518" fmla="*/ 2358799 w 5640404"/>
              <a:gd name="connsiteY1518" fmla="*/ 504779 h 5642987"/>
              <a:gd name="connsiteX1519" fmla="*/ 2385618 w 5640404"/>
              <a:gd name="connsiteY1519" fmla="*/ 497399 h 5642987"/>
              <a:gd name="connsiteX1520" fmla="*/ 2386540 w 5640404"/>
              <a:gd name="connsiteY1520" fmla="*/ 506622 h 5642987"/>
              <a:gd name="connsiteX1521" fmla="*/ 2391164 w 5640404"/>
              <a:gd name="connsiteY1521" fmla="*/ 507543 h 5642987"/>
              <a:gd name="connsiteX1522" fmla="*/ 2404109 w 5640404"/>
              <a:gd name="connsiteY1522" fmla="*/ 513080 h 5642987"/>
              <a:gd name="connsiteX1523" fmla="*/ 2380994 w 5640404"/>
              <a:gd name="connsiteY1523" fmla="*/ 512159 h 5642987"/>
              <a:gd name="connsiteX1524" fmla="*/ 2380994 w 5640404"/>
              <a:gd name="connsiteY1524" fmla="*/ 513080 h 5642987"/>
              <a:gd name="connsiteX1525" fmla="*/ 2379142 w 5640404"/>
              <a:gd name="connsiteY1525" fmla="*/ 513080 h 5642987"/>
              <a:gd name="connsiteX1526" fmla="*/ 2411507 w 5640404"/>
              <a:gd name="connsiteY1526" fmla="*/ 526006 h 5642987"/>
              <a:gd name="connsiteX1527" fmla="*/ 2396711 w 5640404"/>
              <a:gd name="connsiteY1527" fmla="*/ 529692 h 5642987"/>
              <a:gd name="connsiteX1528" fmla="*/ 2412428 w 5640404"/>
              <a:gd name="connsiteY1528" fmla="*/ 538924 h 5642987"/>
              <a:gd name="connsiteX1529" fmla="*/ 2412428 w 5640404"/>
              <a:gd name="connsiteY1529" fmla="*/ 539845 h 5642987"/>
              <a:gd name="connsiteX1530" fmla="*/ 2400414 w 5640404"/>
              <a:gd name="connsiteY1530" fmla="*/ 540766 h 5642987"/>
              <a:gd name="connsiteX1531" fmla="*/ 2399484 w 5640404"/>
              <a:gd name="connsiteY1531" fmla="*/ 541688 h 5642987"/>
              <a:gd name="connsiteX1532" fmla="*/ 2399484 w 5640404"/>
              <a:gd name="connsiteY1532" fmla="*/ 542609 h 5642987"/>
              <a:gd name="connsiteX1533" fmla="*/ 2413358 w 5640404"/>
              <a:gd name="connsiteY1533" fmla="*/ 545382 h 5642987"/>
              <a:gd name="connsiteX1534" fmla="*/ 2418905 w 5640404"/>
              <a:gd name="connsiteY1534" fmla="*/ 544461 h 5642987"/>
              <a:gd name="connsiteX1535" fmla="*/ 2420756 w 5640404"/>
              <a:gd name="connsiteY1535" fmla="*/ 544461 h 5642987"/>
              <a:gd name="connsiteX1536" fmla="*/ 2415210 w 5640404"/>
              <a:gd name="connsiteY1536" fmla="*/ 551841 h 5642987"/>
              <a:gd name="connsiteX1537" fmla="*/ 2391164 w 5640404"/>
              <a:gd name="connsiteY1537" fmla="*/ 549998 h 5642987"/>
              <a:gd name="connsiteX1538" fmla="*/ 2375447 w 5640404"/>
              <a:gd name="connsiteY1538" fmla="*/ 541688 h 5642987"/>
              <a:gd name="connsiteX1539" fmla="*/ 2346777 w 5640404"/>
              <a:gd name="connsiteY1539" fmla="*/ 529692 h 5642987"/>
              <a:gd name="connsiteX1540" fmla="*/ 2328286 w 5640404"/>
              <a:gd name="connsiteY1540" fmla="*/ 532465 h 5642987"/>
              <a:gd name="connsiteX1541" fmla="*/ 2315342 w 5640404"/>
              <a:gd name="connsiteY1541" fmla="*/ 528770 h 5642987"/>
              <a:gd name="connsiteX1542" fmla="*/ 2297773 w 5640404"/>
              <a:gd name="connsiteY1542" fmla="*/ 538924 h 5642987"/>
              <a:gd name="connsiteX1543" fmla="*/ 2307023 w 5640404"/>
              <a:gd name="connsiteY1543" fmla="*/ 544461 h 5642987"/>
              <a:gd name="connsiteX1544" fmla="*/ 2307944 w 5640404"/>
              <a:gd name="connsiteY1544" fmla="*/ 549998 h 5642987"/>
              <a:gd name="connsiteX1545" fmla="*/ 2331990 w 5640404"/>
              <a:gd name="connsiteY1545" fmla="*/ 558299 h 5642987"/>
              <a:gd name="connsiteX1546" fmla="*/ 2333841 w 5640404"/>
              <a:gd name="connsiteY1546" fmla="*/ 557378 h 5642987"/>
              <a:gd name="connsiteX1547" fmla="*/ 2339388 w 5640404"/>
              <a:gd name="connsiteY1547" fmla="*/ 557378 h 5642987"/>
              <a:gd name="connsiteX1548" fmla="*/ 2365276 w 5640404"/>
              <a:gd name="connsiteY1548" fmla="*/ 570295 h 5642987"/>
              <a:gd name="connsiteX1549" fmla="*/ 2387461 w 5640404"/>
              <a:gd name="connsiteY1549" fmla="*/ 574911 h 5642987"/>
              <a:gd name="connsiteX1550" fmla="*/ 2393938 w 5640404"/>
              <a:gd name="connsiteY1550" fmla="*/ 575832 h 5642987"/>
              <a:gd name="connsiteX1551" fmla="*/ 2404109 w 5640404"/>
              <a:gd name="connsiteY1551" fmla="*/ 570295 h 5642987"/>
              <a:gd name="connsiteX1552" fmla="*/ 2405030 w 5640404"/>
              <a:gd name="connsiteY1552" fmla="*/ 571216 h 5642987"/>
              <a:gd name="connsiteX1553" fmla="*/ 2402266 w 5640404"/>
              <a:gd name="connsiteY1553" fmla="*/ 573068 h 5642987"/>
              <a:gd name="connsiteX1554" fmla="*/ 2403187 w 5640404"/>
              <a:gd name="connsiteY1554" fmla="*/ 574911 h 5642987"/>
              <a:gd name="connsiteX1555" fmla="*/ 2418905 w 5640404"/>
              <a:gd name="connsiteY1555" fmla="*/ 569374 h 5642987"/>
              <a:gd name="connsiteX1556" fmla="*/ 2429076 w 5640404"/>
              <a:gd name="connsiteY1556" fmla="*/ 568452 h 5642987"/>
              <a:gd name="connsiteX1557" fmla="*/ 2422599 w 5640404"/>
              <a:gd name="connsiteY1557" fmla="*/ 574911 h 5642987"/>
              <a:gd name="connsiteX1558" fmla="*/ 2419835 w 5640404"/>
              <a:gd name="connsiteY1558" fmla="*/ 582291 h 5642987"/>
              <a:gd name="connsiteX1559" fmla="*/ 2416132 w 5640404"/>
              <a:gd name="connsiteY1559" fmla="*/ 585985 h 5642987"/>
              <a:gd name="connsiteX1560" fmla="*/ 2420756 w 5640404"/>
              <a:gd name="connsiteY1560" fmla="*/ 591522 h 5642987"/>
              <a:gd name="connsiteX1561" fmla="*/ 2414280 w 5640404"/>
              <a:gd name="connsiteY1561" fmla="*/ 594286 h 5642987"/>
              <a:gd name="connsiteX1562" fmla="*/ 2413358 w 5640404"/>
              <a:gd name="connsiteY1562" fmla="*/ 600754 h 5642987"/>
              <a:gd name="connsiteX1563" fmla="*/ 2417983 w 5640404"/>
              <a:gd name="connsiteY1563" fmla="*/ 601675 h 5642987"/>
              <a:gd name="connsiteX1564" fmla="*/ 2418905 w 5640404"/>
              <a:gd name="connsiteY1564" fmla="*/ 601675 h 5642987"/>
              <a:gd name="connsiteX1565" fmla="*/ 2413358 w 5640404"/>
              <a:gd name="connsiteY1565" fmla="*/ 604439 h 5642987"/>
              <a:gd name="connsiteX1566" fmla="*/ 2415210 w 5640404"/>
              <a:gd name="connsiteY1566" fmla="*/ 611828 h 5642987"/>
              <a:gd name="connsiteX1567" fmla="*/ 2408734 w 5640404"/>
              <a:gd name="connsiteY1567" fmla="*/ 617356 h 5642987"/>
              <a:gd name="connsiteX1568" fmla="*/ 2423529 w 5640404"/>
              <a:gd name="connsiteY1568" fmla="*/ 611828 h 5642987"/>
              <a:gd name="connsiteX1569" fmla="*/ 2429076 w 5640404"/>
              <a:gd name="connsiteY1569" fmla="*/ 615514 h 5642987"/>
              <a:gd name="connsiteX1570" fmla="*/ 2432770 w 5640404"/>
              <a:gd name="connsiteY1570" fmla="*/ 616435 h 5642987"/>
              <a:gd name="connsiteX1571" fmla="*/ 2432770 w 5640404"/>
              <a:gd name="connsiteY1571" fmla="*/ 617356 h 5642987"/>
              <a:gd name="connsiteX1572" fmla="*/ 2412428 w 5640404"/>
              <a:gd name="connsiteY1572" fmla="*/ 621972 h 5642987"/>
              <a:gd name="connsiteX1573" fmla="*/ 2405030 w 5640404"/>
              <a:gd name="connsiteY1573" fmla="*/ 630283 h 5642987"/>
              <a:gd name="connsiteX1574" fmla="*/ 2405960 w 5640404"/>
              <a:gd name="connsiteY1574" fmla="*/ 633047 h 5642987"/>
              <a:gd name="connsiteX1575" fmla="*/ 2402266 w 5640404"/>
              <a:gd name="connsiteY1575" fmla="*/ 636741 h 5642987"/>
              <a:gd name="connsiteX1576" fmla="*/ 2395789 w 5640404"/>
              <a:gd name="connsiteY1576" fmla="*/ 645964 h 5642987"/>
              <a:gd name="connsiteX1577" fmla="*/ 2412428 w 5640404"/>
              <a:gd name="connsiteY1577" fmla="*/ 639505 h 5642987"/>
              <a:gd name="connsiteX1578" fmla="*/ 2410585 w 5640404"/>
              <a:gd name="connsiteY1578" fmla="*/ 650580 h 5642987"/>
              <a:gd name="connsiteX1579" fmla="*/ 2399484 w 5640404"/>
              <a:gd name="connsiteY1579" fmla="*/ 651501 h 5642987"/>
              <a:gd name="connsiteX1580" fmla="*/ 2380072 w 5640404"/>
              <a:gd name="connsiteY1580" fmla="*/ 657038 h 5642987"/>
              <a:gd name="connsiteX1581" fmla="*/ 2362503 w 5640404"/>
              <a:gd name="connsiteY1581" fmla="*/ 657969 h 5642987"/>
              <a:gd name="connsiteX1582" fmla="*/ 2331990 w 5640404"/>
              <a:gd name="connsiteY1582" fmla="*/ 676423 h 5642987"/>
              <a:gd name="connsiteX1583" fmla="*/ 2344934 w 5640404"/>
              <a:gd name="connsiteY1583" fmla="*/ 676423 h 5642987"/>
              <a:gd name="connsiteX1584" fmla="*/ 2357878 w 5640404"/>
              <a:gd name="connsiteY1584" fmla="*/ 673650 h 5642987"/>
              <a:gd name="connsiteX1585" fmla="*/ 2365276 w 5640404"/>
              <a:gd name="connsiteY1585" fmla="*/ 674571 h 5642987"/>
              <a:gd name="connsiteX1586" fmla="*/ 2382845 w 5640404"/>
              <a:gd name="connsiteY1586" fmla="*/ 675493 h 5642987"/>
              <a:gd name="connsiteX1587" fmla="*/ 2395789 w 5640404"/>
              <a:gd name="connsiteY1587" fmla="*/ 669964 h 5642987"/>
              <a:gd name="connsiteX1588" fmla="*/ 2395789 w 5640404"/>
              <a:gd name="connsiteY1588" fmla="*/ 669034 h 5642987"/>
              <a:gd name="connsiteX1589" fmla="*/ 2393016 w 5640404"/>
              <a:gd name="connsiteY1589" fmla="*/ 666270 h 5642987"/>
              <a:gd name="connsiteX1590" fmla="*/ 2405960 w 5640404"/>
              <a:gd name="connsiteY1590" fmla="*/ 664427 h 5642987"/>
              <a:gd name="connsiteX1591" fmla="*/ 2398562 w 5640404"/>
              <a:gd name="connsiteY1591" fmla="*/ 674571 h 5642987"/>
              <a:gd name="connsiteX1592" fmla="*/ 2419835 w 5640404"/>
              <a:gd name="connsiteY1592" fmla="*/ 685646 h 5642987"/>
              <a:gd name="connsiteX1593" fmla="*/ 2417983 w 5640404"/>
              <a:gd name="connsiteY1593" fmla="*/ 687497 h 5642987"/>
              <a:gd name="connsiteX1594" fmla="*/ 2395789 w 5640404"/>
              <a:gd name="connsiteY1594" fmla="*/ 684724 h 5642987"/>
              <a:gd name="connsiteX1595" fmla="*/ 2379142 w 5640404"/>
              <a:gd name="connsiteY1595" fmla="*/ 686576 h 5642987"/>
              <a:gd name="connsiteX1596" fmla="*/ 2362503 w 5640404"/>
              <a:gd name="connsiteY1596" fmla="*/ 683803 h 5642987"/>
              <a:gd name="connsiteX1597" fmla="*/ 2341230 w 5640404"/>
              <a:gd name="connsiteY1597" fmla="*/ 680108 h 5642987"/>
              <a:gd name="connsiteX1598" fmla="*/ 2340309 w 5640404"/>
              <a:gd name="connsiteY1598" fmla="*/ 680108 h 5642987"/>
              <a:gd name="connsiteX1599" fmla="*/ 2339388 w 5640404"/>
              <a:gd name="connsiteY1599" fmla="*/ 681960 h 5642987"/>
              <a:gd name="connsiteX1600" fmla="*/ 2359730 w 5640404"/>
              <a:gd name="connsiteY1600" fmla="*/ 687497 h 5642987"/>
              <a:gd name="connsiteX1601" fmla="*/ 2360651 w 5640404"/>
              <a:gd name="connsiteY1601" fmla="*/ 690261 h 5642987"/>
              <a:gd name="connsiteX1602" fmla="*/ 2337536 w 5640404"/>
              <a:gd name="connsiteY1602" fmla="*/ 688419 h 5642987"/>
              <a:gd name="connsiteX1603" fmla="*/ 2322740 w 5640404"/>
              <a:gd name="connsiteY1603" fmla="*/ 704109 h 5642987"/>
              <a:gd name="connsiteX1604" fmla="*/ 2314421 w 5640404"/>
              <a:gd name="connsiteY1604" fmla="*/ 715174 h 5642987"/>
              <a:gd name="connsiteX1605" fmla="*/ 2315342 w 5640404"/>
              <a:gd name="connsiteY1605" fmla="*/ 717026 h 5642987"/>
              <a:gd name="connsiteX1606" fmla="*/ 2337536 w 5640404"/>
              <a:gd name="connsiteY1606" fmla="*/ 705952 h 5642987"/>
              <a:gd name="connsiteX1607" fmla="*/ 2346777 w 5640404"/>
              <a:gd name="connsiteY1607" fmla="*/ 703178 h 5642987"/>
              <a:gd name="connsiteX1608" fmla="*/ 2369892 w 5640404"/>
              <a:gd name="connsiteY1608" fmla="*/ 693956 h 5642987"/>
              <a:gd name="connsiteX1609" fmla="*/ 2368049 w 5640404"/>
              <a:gd name="connsiteY1609" fmla="*/ 698572 h 5642987"/>
              <a:gd name="connsiteX1610" fmla="*/ 2382845 w 5640404"/>
              <a:gd name="connsiteY1610" fmla="*/ 699493 h 5642987"/>
              <a:gd name="connsiteX1611" fmla="*/ 2389313 w 5640404"/>
              <a:gd name="connsiteY1611" fmla="*/ 699493 h 5642987"/>
              <a:gd name="connsiteX1612" fmla="*/ 2394859 w 5640404"/>
              <a:gd name="connsiteY1612" fmla="*/ 690261 h 5642987"/>
              <a:gd name="connsiteX1613" fmla="*/ 2412428 w 5640404"/>
              <a:gd name="connsiteY1613" fmla="*/ 690261 h 5642987"/>
              <a:gd name="connsiteX1614" fmla="*/ 2412428 w 5640404"/>
              <a:gd name="connsiteY1614" fmla="*/ 691183 h 5642987"/>
              <a:gd name="connsiteX1615" fmla="*/ 2402266 w 5640404"/>
              <a:gd name="connsiteY1615" fmla="*/ 701336 h 5642987"/>
              <a:gd name="connsiteX1616" fmla="*/ 2408734 w 5640404"/>
              <a:gd name="connsiteY1616" fmla="*/ 705952 h 5642987"/>
              <a:gd name="connsiteX1617" fmla="*/ 2375447 w 5640404"/>
              <a:gd name="connsiteY1617" fmla="*/ 705952 h 5642987"/>
              <a:gd name="connsiteX1618" fmla="*/ 2359730 w 5640404"/>
              <a:gd name="connsiteY1618" fmla="*/ 704109 h 5642987"/>
              <a:gd name="connsiteX1619" fmla="*/ 2345855 w 5640404"/>
              <a:gd name="connsiteY1619" fmla="*/ 710567 h 5642987"/>
              <a:gd name="connsiteX1620" fmla="*/ 2329208 w 5640404"/>
              <a:gd name="connsiteY1620" fmla="*/ 719790 h 5642987"/>
              <a:gd name="connsiteX1621" fmla="*/ 2319967 w 5640404"/>
              <a:gd name="connsiteY1621" fmla="*/ 723485 h 5642987"/>
              <a:gd name="connsiteX1622" fmla="*/ 2311638 w 5640404"/>
              <a:gd name="connsiteY1622" fmla="*/ 730864 h 5642987"/>
              <a:gd name="connsiteX1623" fmla="*/ 2364346 w 5640404"/>
              <a:gd name="connsiteY1623" fmla="*/ 725327 h 5642987"/>
              <a:gd name="connsiteX1624" fmla="*/ 2373595 w 5640404"/>
              <a:gd name="connsiteY1624" fmla="*/ 723485 h 5642987"/>
              <a:gd name="connsiteX1625" fmla="*/ 2381915 w 5640404"/>
              <a:gd name="connsiteY1625" fmla="*/ 725327 h 5642987"/>
              <a:gd name="connsiteX1626" fmla="*/ 2390243 w 5640404"/>
              <a:gd name="connsiteY1626" fmla="*/ 725327 h 5642987"/>
              <a:gd name="connsiteX1627" fmla="*/ 2405030 w 5640404"/>
              <a:gd name="connsiteY1627" fmla="*/ 735480 h 5642987"/>
              <a:gd name="connsiteX1628" fmla="*/ 2390243 w 5640404"/>
              <a:gd name="connsiteY1628" fmla="*/ 733638 h 5642987"/>
              <a:gd name="connsiteX1629" fmla="*/ 2326444 w 5640404"/>
              <a:gd name="connsiteY1629" fmla="*/ 739175 h 5642987"/>
              <a:gd name="connsiteX1630" fmla="*/ 2312569 w 5640404"/>
              <a:gd name="connsiteY1630" fmla="*/ 742860 h 5642987"/>
              <a:gd name="connsiteX1631" fmla="*/ 2325513 w 5640404"/>
              <a:gd name="connsiteY1631" fmla="*/ 746555 h 5642987"/>
              <a:gd name="connsiteX1632" fmla="*/ 2330138 w 5640404"/>
              <a:gd name="connsiteY1632" fmla="*/ 753013 h 5642987"/>
              <a:gd name="connsiteX1633" fmla="*/ 2352323 w 5640404"/>
              <a:gd name="connsiteY1633" fmla="*/ 755786 h 5642987"/>
              <a:gd name="connsiteX1634" fmla="*/ 2357878 w 5640404"/>
              <a:gd name="connsiteY1634" fmla="*/ 753013 h 5642987"/>
              <a:gd name="connsiteX1635" fmla="*/ 2364346 w 5640404"/>
              <a:gd name="connsiteY1635" fmla="*/ 761324 h 5642987"/>
              <a:gd name="connsiteX1636" fmla="*/ 2329208 w 5640404"/>
              <a:gd name="connsiteY1636" fmla="*/ 769625 h 5642987"/>
              <a:gd name="connsiteX1637" fmla="*/ 2328286 w 5640404"/>
              <a:gd name="connsiteY1637" fmla="*/ 769625 h 5642987"/>
              <a:gd name="connsiteX1638" fmla="*/ 2350480 w 5640404"/>
              <a:gd name="connsiteY1638" fmla="*/ 773319 h 5642987"/>
              <a:gd name="connsiteX1639" fmla="*/ 2333841 w 5640404"/>
              <a:gd name="connsiteY1639" fmla="*/ 778856 h 5642987"/>
              <a:gd name="connsiteX1640" fmla="*/ 2321819 w 5640404"/>
              <a:gd name="connsiteY1640" fmla="*/ 778856 h 5642987"/>
              <a:gd name="connsiteX1641" fmla="*/ 2318115 w 5640404"/>
              <a:gd name="connsiteY1641" fmla="*/ 790852 h 5642987"/>
              <a:gd name="connsiteX1642" fmla="*/ 2324592 w 5640404"/>
              <a:gd name="connsiteY1642" fmla="*/ 792695 h 5642987"/>
              <a:gd name="connsiteX1643" fmla="*/ 2319036 w 5640404"/>
              <a:gd name="connsiteY1643" fmla="*/ 797311 h 5642987"/>
              <a:gd name="connsiteX1644" fmla="*/ 2326444 w 5640404"/>
              <a:gd name="connsiteY1644" fmla="*/ 800075 h 5642987"/>
              <a:gd name="connsiteX1645" fmla="*/ 2342161 w 5640404"/>
              <a:gd name="connsiteY1645" fmla="*/ 790852 h 5642987"/>
              <a:gd name="connsiteX1646" fmla="*/ 2365276 w 5640404"/>
              <a:gd name="connsiteY1646" fmla="*/ 775162 h 5642987"/>
              <a:gd name="connsiteX1647" fmla="*/ 2373595 w 5640404"/>
              <a:gd name="connsiteY1647" fmla="*/ 771468 h 5642987"/>
              <a:gd name="connsiteX1648" fmla="*/ 2386540 w 5640404"/>
              <a:gd name="connsiteY1648" fmla="*/ 759472 h 5642987"/>
              <a:gd name="connsiteX1649" fmla="*/ 2404109 w 5640404"/>
              <a:gd name="connsiteY1649" fmla="*/ 751171 h 5642987"/>
              <a:gd name="connsiteX1650" fmla="*/ 2416132 w 5640404"/>
              <a:gd name="connsiteY1650" fmla="*/ 746555 h 5642987"/>
              <a:gd name="connsiteX1651" fmla="*/ 2429076 w 5640404"/>
              <a:gd name="connsiteY1651" fmla="*/ 743782 h 5642987"/>
              <a:gd name="connsiteX1652" fmla="*/ 2437395 w 5640404"/>
              <a:gd name="connsiteY1652" fmla="*/ 741939 h 5642987"/>
              <a:gd name="connsiteX1653" fmla="*/ 2444793 w 5640404"/>
              <a:gd name="connsiteY1653" fmla="*/ 743782 h 5642987"/>
              <a:gd name="connsiteX1654" fmla="*/ 2437395 w 5640404"/>
              <a:gd name="connsiteY1654" fmla="*/ 751171 h 5642987"/>
              <a:gd name="connsiteX1655" fmla="*/ 2404109 w 5640404"/>
              <a:gd name="connsiteY1655" fmla="*/ 754856 h 5642987"/>
              <a:gd name="connsiteX1656" fmla="*/ 2387461 w 5640404"/>
              <a:gd name="connsiteY1656" fmla="*/ 765009 h 5642987"/>
              <a:gd name="connsiteX1657" fmla="*/ 2386540 w 5640404"/>
              <a:gd name="connsiteY1657" fmla="*/ 767782 h 5642987"/>
              <a:gd name="connsiteX1658" fmla="*/ 2374526 w 5640404"/>
              <a:gd name="connsiteY1658" fmla="*/ 774241 h 5642987"/>
              <a:gd name="connsiteX1659" fmla="*/ 2375447 w 5640404"/>
              <a:gd name="connsiteY1659" fmla="*/ 777005 h 5642987"/>
              <a:gd name="connsiteX1660" fmla="*/ 2335684 w 5640404"/>
              <a:gd name="connsiteY1660" fmla="*/ 800075 h 5642987"/>
              <a:gd name="connsiteX1661" fmla="*/ 2322740 w 5640404"/>
              <a:gd name="connsiteY1661" fmla="*/ 807464 h 5642987"/>
              <a:gd name="connsiteX1662" fmla="*/ 2324592 w 5640404"/>
              <a:gd name="connsiteY1662" fmla="*/ 811149 h 5642987"/>
              <a:gd name="connsiteX1663" fmla="*/ 2344934 w 5640404"/>
              <a:gd name="connsiteY1663" fmla="*/ 810228 h 5642987"/>
              <a:gd name="connsiteX1664" fmla="*/ 2330138 w 5640404"/>
              <a:gd name="connsiteY1664" fmla="*/ 821302 h 5642987"/>
              <a:gd name="connsiteX1665" fmla="*/ 2330138 w 5640404"/>
              <a:gd name="connsiteY1665" fmla="*/ 823145 h 5642987"/>
              <a:gd name="connsiteX1666" fmla="*/ 2348628 w 5640404"/>
              <a:gd name="connsiteY1666" fmla="*/ 820381 h 5642987"/>
              <a:gd name="connsiteX1667" fmla="*/ 2355105 w 5640404"/>
              <a:gd name="connsiteY1667" fmla="*/ 836062 h 5642987"/>
              <a:gd name="connsiteX1668" fmla="*/ 2356026 w 5640404"/>
              <a:gd name="connsiteY1668" fmla="*/ 837914 h 5642987"/>
              <a:gd name="connsiteX1669" fmla="*/ 2375447 w 5640404"/>
              <a:gd name="connsiteY1669" fmla="*/ 829604 h 5642987"/>
              <a:gd name="connsiteX1670" fmla="*/ 2377299 w 5640404"/>
              <a:gd name="connsiteY1670" fmla="*/ 829604 h 5642987"/>
              <a:gd name="connsiteX1671" fmla="*/ 2378221 w 5640404"/>
              <a:gd name="connsiteY1671" fmla="*/ 829604 h 5642987"/>
              <a:gd name="connsiteX1672" fmla="*/ 2378221 w 5640404"/>
              <a:gd name="connsiteY1672" fmla="*/ 830534 h 5642987"/>
              <a:gd name="connsiteX1673" fmla="*/ 2355105 w 5640404"/>
              <a:gd name="connsiteY1673" fmla="*/ 845294 h 5642987"/>
              <a:gd name="connsiteX1674" fmla="*/ 2363424 w 5640404"/>
              <a:gd name="connsiteY1674" fmla="*/ 849910 h 5642987"/>
              <a:gd name="connsiteX1675" fmla="*/ 2372674 w 5640404"/>
              <a:gd name="connsiteY1675" fmla="*/ 846215 h 5642987"/>
              <a:gd name="connsiteX1676" fmla="*/ 2375447 w 5640404"/>
              <a:gd name="connsiteY1676" fmla="*/ 849910 h 5642987"/>
              <a:gd name="connsiteX1677" fmla="*/ 2369892 w 5640404"/>
              <a:gd name="connsiteY1677" fmla="*/ 857290 h 5642987"/>
              <a:gd name="connsiteX1678" fmla="*/ 2367128 w 5640404"/>
              <a:gd name="connsiteY1678" fmla="*/ 858211 h 5642987"/>
              <a:gd name="connsiteX1679" fmla="*/ 2382845 w 5640404"/>
              <a:gd name="connsiteY1679" fmla="*/ 860063 h 5642987"/>
              <a:gd name="connsiteX1680" fmla="*/ 2388391 w 5640404"/>
              <a:gd name="connsiteY1680" fmla="*/ 867443 h 5642987"/>
              <a:gd name="connsiteX1681" fmla="*/ 2373595 w 5640404"/>
              <a:gd name="connsiteY1681" fmla="*/ 894207 h 5642987"/>
              <a:gd name="connsiteX1682" fmla="*/ 2371744 w 5640404"/>
              <a:gd name="connsiteY1682" fmla="*/ 906203 h 5642987"/>
              <a:gd name="connsiteX1683" fmla="*/ 2374526 w 5640404"/>
              <a:gd name="connsiteY1683" fmla="*/ 907124 h 5642987"/>
              <a:gd name="connsiteX1684" fmla="*/ 2383767 w 5640404"/>
              <a:gd name="connsiteY1684" fmla="*/ 901587 h 5642987"/>
              <a:gd name="connsiteX1685" fmla="*/ 2396711 w 5640404"/>
              <a:gd name="connsiteY1685" fmla="*/ 886818 h 5642987"/>
              <a:gd name="connsiteX1686" fmla="*/ 2395789 w 5640404"/>
              <a:gd name="connsiteY1686" fmla="*/ 882211 h 5642987"/>
              <a:gd name="connsiteX1687" fmla="*/ 2400414 w 5640404"/>
              <a:gd name="connsiteY1687" fmla="*/ 874822 h 5642987"/>
              <a:gd name="connsiteX1688" fmla="*/ 2402266 w 5640404"/>
              <a:gd name="connsiteY1688" fmla="*/ 874822 h 5642987"/>
              <a:gd name="connsiteX1689" fmla="*/ 2410585 w 5640404"/>
              <a:gd name="connsiteY1689" fmla="*/ 883133 h 5642987"/>
              <a:gd name="connsiteX1690" fmla="*/ 2411507 w 5640404"/>
              <a:gd name="connsiteY1690" fmla="*/ 883133 h 5642987"/>
              <a:gd name="connsiteX1691" fmla="*/ 2415210 w 5640404"/>
              <a:gd name="connsiteY1691" fmla="*/ 877596 h 5642987"/>
              <a:gd name="connsiteX1692" fmla="*/ 2414280 w 5640404"/>
              <a:gd name="connsiteY1692" fmla="*/ 862827 h 5642987"/>
              <a:gd name="connsiteX1693" fmla="*/ 2417053 w 5640404"/>
              <a:gd name="connsiteY1693" fmla="*/ 850831 h 5642987"/>
              <a:gd name="connsiteX1694" fmla="*/ 2417983 w 5640404"/>
              <a:gd name="connsiteY1694" fmla="*/ 850831 h 5642987"/>
              <a:gd name="connsiteX1695" fmla="*/ 2425381 w 5640404"/>
              <a:gd name="connsiteY1695" fmla="*/ 855447 h 5642987"/>
              <a:gd name="connsiteX1696" fmla="*/ 2425381 w 5640404"/>
              <a:gd name="connsiteY1696" fmla="*/ 860063 h 5642987"/>
              <a:gd name="connsiteX1697" fmla="*/ 2431849 w 5640404"/>
              <a:gd name="connsiteY1697" fmla="*/ 869285 h 5642987"/>
              <a:gd name="connsiteX1698" fmla="*/ 2445714 w 5640404"/>
              <a:gd name="connsiteY1698" fmla="*/ 866521 h 5642987"/>
              <a:gd name="connsiteX1699" fmla="*/ 2454964 w 5640404"/>
              <a:gd name="connsiteY1699" fmla="*/ 883133 h 5642987"/>
              <a:gd name="connsiteX1700" fmla="*/ 2464214 w 5640404"/>
              <a:gd name="connsiteY1700" fmla="*/ 885897 h 5642987"/>
              <a:gd name="connsiteX1701" fmla="*/ 2472533 w 5640404"/>
              <a:gd name="connsiteY1701" fmla="*/ 893277 h 5642987"/>
              <a:gd name="connsiteX1702" fmla="*/ 2472533 w 5640404"/>
              <a:gd name="connsiteY1702" fmla="*/ 894207 h 5642987"/>
              <a:gd name="connsiteX1703" fmla="*/ 2445714 w 5640404"/>
              <a:gd name="connsiteY1703" fmla="*/ 885897 h 5642987"/>
              <a:gd name="connsiteX1704" fmla="*/ 2438325 w 5640404"/>
              <a:gd name="connsiteY1704" fmla="*/ 875744 h 5642987"/>
              <a:gd name="connsiteX1705" fmla="*/ 2420756 w 5640404"/>
              <a:gd name="connsiteY1705" fmla="*/ 883133 h 5642987"/>
              <a:gd name="connsiteX1706" fmla="*/ 2427224 w 5640404"/>
              <a:gd name="connsiteY1706" fmla="*/ 889591 h 5642987"/>
              <a:gd name="connsiteX1707" fmla="*/ 2418905 w 5640404"/>
              <a:gd name="connsiteY1707" fmla="*/ 894207 h 5642987"/>
              <a:gd name="connsiteX1708" fmla="*/ 2398562 w 5640404"/>
              <a:gd name="connsiteY1708" fmla="*/ 905281 h 5642987"/>
              <a:gd name="connsiteX1709" fmla="*/ 2387461 w 5640404"/>
              <a:gd name="connsiteY1709" fmla="*/ 908967 h 5642987"/>
              <a:gd name="connsiteX1710" fmla="*/ 2406882 w 5640404"/>
              <a:gd name="connsiteY1710" fmla="*/ 910810 h 5642987"/>
              <a:gd name="connsiteX1711" fmla="*/ 2434622 w 5640404"/>
              <a:gd name="connsiteY1711" fmla="*/ 898823 h 5642987"/>
              <a:gd name="connsiteX1712" fmla="*/ 2438325 w 5640404"/>
              <a:gd name="connsiteY1712" fmla="*/ 895128 h 5642987"/>
              <a:gd name="connsiteX1713" fmla="*/ 2446645 w 5640404"/>
              <a:gd name="connsiteY1713" fmla="*/ 902508 h 5642987"/>
              <a:gd name="connsiteX1714" fmla="*/ 2436474 w 5640404"/>
              <a:gd name="connsiteY1714" fmla="*/ 904351 h 5642987"/>
              <a:gd name="connsiteX1715" fmla="*/ 2407812 w 5640404"/>
              <a:gd name="connsiteY1715" fmla="*/ 912661 h 5642987"/>
              <a:gd name="connsiteX1716" fmla="*/ 2393938 w 5640404"/>
              <a:gd name="connsiteY1716" fmla="*/ 916347 h 5642987"/>
              <a:gd name="connsiteX1717" fmla="*/ 2400414 w 5640404"/>
              <a:gd name="connsiteY1717" fmla="*/ 926500 h 5642987"/>
              <a:gd name="connsiteX1718" fmla="*/ 2403187 w 5640404"/>
              <a:gd name="connsiteY1718" fmla="*/ 926500 h 5642987"/>
              <a:gd name="connsiteX1719" fmla="*/ 2393016 w 5640404"/>
              <a:gd name="connsiteY1719" fmla="*/ 930194 h 5642987"/>
              <a:gd name="connsiteX1720" fmla="*/ 2393016 w 5640404"/>
              <a:gd name="connsiteY1720" fmla="*/ 931116 h 5642987"/>
              <a:gd name="connsiteX1721" fmla="*/ 2400414 w 5640404"/>
              <a:gd name="connsiteY1721" fmla="*/ 944033 h 5642987"/>
              <a:gd name="connsiteX1722" fmla="*/ 2419835 w 5640404"/>
              <a:gd name="connsiteY1722" fmla="*/ 937574 h 5642987"/>
              <a:gd name="connsiteX1723" fmla="*/ 2433701 w 5640404"/>
              <a:gd name="connsiteY1723" fmla="*/ 933889 h 5642987"/>
              <a:gd name="connsiteX1724" fmla="*/ 2411507 w 5640404"/>
              <a:gd name="connsiteY1724" fmla="*/ 952343 h 5642987"/>
              <a:gd name="connsiteX1725" fmla="*/ 2411507 w 5640404"/>
              <a:gd name="connsiteY1725" fmla="*/ 953265 h 5642987"/>
              <a:gd name="connsiteX1726" fmla="*/ 2429997 w 5640404"/>
              <a:gd name="connsiteY1726" fmla="*/ 949570 h 5642987"/>
              <a:gd name="connsiteX1727" fmla="*/ 2442020 w 5640404"/>
              <a:gd name="connsiteY1727" fmla="*/ 959723 h 5642987"/>
              <a:gd name="connsiteX1728" fmla="*/ 2433701 w 5640404"/>
              <a:gd name="connsiteY1728" fmla="*/ 973562 h 5642987"/>
              <a:gd name="connsiteX1729" fmla="*/ 2447566 w 5640404"/>
              <a:gd name="connsiteY1729" fmla="*/ 971719 h 5642987"/>
              <a:gd name="connsiteX1730" fmla="*/ 2448497 w 5640404"/>
              <a:gd name="connsiteY1730" fmla="*/ 971719 h 5642987"/>
              <a:gd name="connsiteX1731" fmla="*/ 2444793 w 5640404"/>
              <a:gd name="connsiteY1731" fmla="*/ 980950 h 5642987"/>
              <a:gd name="connsiteX1732" fmla="*/ 2466066 w 5640404"/>
              <a:gd name="connsiteY1732" fmla="*/ 966182 h 5642987"/>
              <a:gd name="connsiteX1733" fmla="*/ 2468839 w 5640404"/>
              <a:gd name="connsiteY1733" fmla="*/ 967103 h 5642987"/>
              <a:gd name="connsiteX1734" fmla="*/ 2464214 w 5640404"/>
              <a:gd name="connsiteY1734" fmla="*/ 975413 h 5642987"/>
              <a:gd name="connsiteX1735" fmla="*/ 2451270 w 5640404"/>
              <a:gd name="connsiteY1735" fmla="*/ 995710 h 5642987"/>
              <a:gd name="connsiteX1736" fmla="*/ 2459589 w 5640404"/>
              <a:gd name="connsiteY1736" fmla="*/ 1008627 h 5642987"/>
              <a:gd name="connsiteX1737" fmla="*/ 2475306 w 5640404"/>
              <a:gd name="connsiteY1737" fmla="*/ 1008627 h 5642987"/>
              <a:gd name="connsiteX1738" fmla="*/ 2491024 w 5640404"/>
              <a:gd name="connsiteY1738" fmla="*/ 1010479 h 5642987"/>
              <a:gd name="connsiteX1739" fmla="*/ 2494727 w 5640404"/>
              <a:gd name="connsiteY1739" fmla="*/ 1016938 h 5642987"/>
              <a:gd name="connsiteX1740" fmla="*/ 2485477 w 5640404"/>
              <a:gd name="connsiteY1740" fmla="*/ 1020632 h 5642987"/>
              <a:gd name="connsiteX1741" fmla="*/ 2484556 w 5640404"/>
              <a:gd name="connsiteY1741" fmla="*/ 1022475 h 5642987"/>
              <a:gd name="connsiteX1742" fmla="*/ 2489181 w 5640404"/>
              <a:gd name="connsiteY1742" fmla="*/ 1025239 h 5642987"/>
              <a:gd name="connsiteX1743" fmla="*/ 2502125 w 5640404"/>
              <a:gd name="connsiteY1743" fmla="*/ 1020632 h 5642987"/>
              <a:gd name="connsiteX1744" fmla="*/ 2503046 w 5640404"/>
              <a:gd name="connsiteY1744" fmla="*/ 1022475 h 5642987"/>
              <a:gd name="connsiteX1745" fmla="*/ 2498422 w 5640404"/>
              <a:gd name="connsiteY1745" fmla="*/ 1025239 h 5642987"/>
              <a:gd name="connsiteX1746" fmla="*/ 2487329 w 5640404"/>
              <a:gd name="connsiteY1746" fmla="*/ 1035392 h 5642987"/>
              <a:gd name="connsiteX1747" fmla="*/ 2512296 w 5640404"/>
              <a:gd name="connsiteY1747" fmla="*/ 1025239 h 5642987"/>
              <a:gd name="connsiteX1748" fmla="*/ 2500273 w 5640404"/>
              <a:gd name="connsiteY1748" fmla="*/ 1040929 h 5642987"/>
              <a:gd name="connsiteX1749" fmla="*/ 2505820 w 5640404"/>
              <a:gd name="connsiteY1749" fmla="*/ 1045545 h 5642987"/>
              <a:gd name="connsiteX1750" fmla="*/ 2495658 w 5640404"/>
              <a:gd name="connsiteY1750" fmla="*/ 1051082 h 5642987"/>
              <a:gd name="connsiteX1751" fmla="*/ 2515991 w 5640404"/>
              <a:gd name="connsiteY1751" fmla="*/ 1053846 h 5642987"/>
              <a:gd name="connsiteX1752" fmla="*/ 2518773 w 5640404"/>
              <a:gd name="connsiteY1752" fmla="*/ 1052004 h 5642987"/>
              <a:gd name="connsiteX1753" fmla="*/ 2524319 w 5640404"/>
              <a:gd name="connsiteY1753" fmla="*/ 1052004 h 5642987"/>
              <a:gd name="connsiteX1754" fmla="*/ 2537254 w 5640404"/>
              <a:gd name="connsiteY1754" fmla="*/ 1048309 h 5642987"/>
              <a:gd name="connsiteX1755" fmla="*/ 2537254 w 5640404"/>
              <a:gd name="connsiteY1755" fmla="*/ 1049240 h 5642987"/>
              <a:gd name="connsiteX1756" fmla="*/ 2522467 w 5640404"/>
              <a:gd name="connsiteY1756" fmla="*/ 1055698 h 5642987"/>
              <a:gd name="connsiteX1757" fmla="*/ 2551129 w 5640404"/>
              <a:gd name="connsiteY1757" fmla="*/ 1061235 h 5642987"/>
              <a:gd name="connsiteX1758" fmla="*/ 2549277 w 5640404"/>
              <a:gd name="connsiteY1758" fmla="*/ 1073231 h 5642987"/>
              <a:gd name="connsiteX1759" fmla="*/ 2552059 w 5640404"/>
              <a:gd name="connsiteY1759" fmla="*/ 1073231 h 5642987"/>
              <a:gd name="connsiteX1760" fmla="*/ 2563152 w 5640404"/>
              <a:gd name="connsiteY1760" fmla="*/ 1066772 h 5642987"/>
              <a:gd name="connsiteX1761" fmla="*/ 2565925 w 5640404"/>
              <a:gd name="connsiteY1761" fmla="*/ 1067694 h 5642987"/>
              <a:gd name="connsiteX1762" fmla="*/ 2569628 w 5640404"/>
              <a:gd name="connsiteY1762" fmla="*/ 1076916 h 5642987"/>
              <a:gd name="connsiteX1763" fmla="*/ 2555754 w 5640404"/>
              <a:gd name="connsiteY1763" fmla="*/ 1084305 h 5642987"/>
              <a:gd name="connsiteX1764" fmla="*/ 2585346 w 5640404"/>
              <a:gd name="connsiteY1764" fmla="*/ 1084305 h 5642987"/>
              <a:gd name="connsiteX1765" fmla="*/ 2586267 w 5640404"/>
              <a:gd name="connsiteY1765" fmla="*/ 1080611 h 5642987"/>
              <a:gd name="connsiteX1766" fmla="*/ 2594586 w 5640404"/>
              <a:gd name="connsiteY1766" fmla="*/ 1077847 h 5642987"/>
              <a:gd name="connsiteX1767" fmla="*/ 2600142 w 5640404"/>
              <a:gd name="connsiteY1767" fmla="*/ 1075074 h 5642987"/>
              <a:gd name="connsiteX1768" fmla="*/ 2611234 w 5640404"/>
              <a:gd name="connsiteY1768" fmla="*/ 1075074 h 5642987"/>
              <a:gd name="connsiteX1769" fmla="*/ 2621405 w 5640404"/>
              <a:gd name="connsiteY1769" fmla="*/ 1069537 h 5642987"/>
              <a:gd name="connsiteX1770" fmla="*/ 2631576 w 5640404"/>
              <a:gd name="connsiteY1770" fmla="*/ 1065851 h 5642987"/>
              <a:gd name="connsiteX1771" fmla="*/ 2643599 w 5640404"/>
              <a:gd name="connsiteY1771" fmla="*/ 1059384 h 5642987"/>
              <a:gd name="connsiteX1772" fmla="*/ 2648215 w 5640404"/>
              <a:gd name="connsiteY1772" fmla="*/ 1049240 h 5642987"/>
              <a:gd name="connsiteX1773" fmla="*/ 2654692 w 5640404"/>
              <a:gd name="connsiteY1773" fmla="*/ 1055698 h 5642987"/>
              <a:gd name="connsiteX1774" fmla="*/ 2657465 w 5640404"/>
              <a:gd name="connsiteY1774" fmla="*/ 1057541 h 5642987"/>
              <a:gd name="connsiteX1775" fmla="*/ 2644520 w 5640404"/>
              <a:gd name="connsiteY1775" fmla="*/ 1072310 h 5642987"/>
              <a:gd name="connsiteX1776" fmla="*/ 2652840 w 5640404"/>
              <a:gd name="connsiteY1776" fmla="*/ 1065851 h 5642987"/>
              <a:gd name="connsiteX1777" fmla="*/ 2660238 w 5640404"/>
              <a:gd name="connsiteY1777" fmla="*/ 1063999 h 5642987"/>
              <a:gd name="connsiteX1778" fmla="*/ 2667636 w 5640404"/>
              <a:gd name="connsiteY1778" fmla="*/ 1058462 h 5642987"/>
              <a:gd name="connsiteX1779" fmla="*/ 2671339 w 5640404"/>
              <a:gd name="connsiteY1779" fmla="*/ 1063999 h 5642987"/>
              <a:gd name="connsiteX1780" fmla="*/ 2676886 w 5640404"/>
              <a:gd name="connsiteY1780" fmla="*/ 1068615 h 5642987"/>
              <a:gd name="connsiteX1781" fmla="*/ 2667636 w 5640404"/>
              <a:gd name="connsiteY1781" fmla="*/ 1075995 h 5642987"/>
              <a:gd name="connsiteX1782" fmla="*/ 2663932 w 5640404"/>
              <a:gd name="connsiteY1782" fmla="*/ 1081532 h 5642987"/>
              <a:gd name="connsiteX1783" fmla="*/ 2652840 w 5640404"/>
              <a:gd name="connsiteY1783" fmla="*/ 1089843 h 5642987"/>
              <a:gd name="connsiteX1784" fmla="*/ 2662090 w 5640404"/>
              <a:gd name="connsiteY1784" fmla="*/ 1087991 h 5642987"/>
              <a:gd name="connsiteX1785" fmla="*/ 2666714 w 5640404"/>
              <a:gd name="connsiteY1785" fmla="*/ 1092607 h 5642987"/>
              <a:gd name="connsiteX1786" fmla="*/ 2667636 w 5640404"/>
              <a:gd name="connsiteY1786" fmla="*/ 1092607 h 5642987"/>
              <a:gd name="connsiteX1787" fmla="*/ 2676886 w 5640404"/>
              <a:gd name="connsiteY1787" fmla="*/ 1079690 h 5642987"/>
              <a:gd name="connsiteX1788" fmla="*/ 2687057 w 5640404"/>
              <a:gd name="connsiteY1788" fmla="*/ 1082454 h 5642987"/>
              <a:gd name="connsiteX1789" fmla="*/ 2684283 w 5640404"/>
              <a:gd name="connsiteY1789" fmla="*/ 1096301 h 5642987"/>
              <a:gd name="connsiteX1790" fmla="*/ 2695376 w 5640404"/>
              <a:gd name="connsiteY1790" fmla="*/ 1086148 h 5642987"/>
              <a:gd name="connsiteX1791" fmla="*/ 2701853 w 5640404"/>
              <a:gd name="connsiteY1791" fmla="*/ 1081532 h 5642987"/>
              <a:gd name="connsiteX1792" fmla="*/ 2695376 w 5640404"/>
              <a:gd name="connsiteY1792" fmla="*/ 1094458 h 5642987"/>
              <a:gd name="connsiteX1793" fmla="*/ 2697228 w 5640404"/>
              <a:gd name="connsiteY1793" fmla="*/ 1094458 h 5642987"/>
              <a:gd name="connsiteX1794" fmla="*/ 2688899 w 5640404"/>
              <a:gd name="connsiteY1794" fmla="*/ 1113834 h 5642987"/>
              <a:gd name="connsiteX1795" fmla="*/ 2707399 w 5640404"/>
              <a:gd name="connsiteY1795" fmla="*/ 1110140 h 5642987"/>
              <a:gd name="connsiteX1796" fmla="*/ 2717570 w 5640404"/>
              <a:gd name="connsiteY1796" fmla="*/ 1115677 h 5642987"/>
              <a:gd name="connsiteX1797" fmla="*/ 2719422 w 5640404"/>
              <a:gd name="connsiteY1797" fmla="*/ 1115677 h 5642987"/>
              <a:gd name="connsiteX1798" fmla="*/ 2730514 w 5640404"/>
              <a:gd name="connsiteY1798" fmla="*/ 1100917 h 5642987"/>
              <a:gd name="connsiteX1799" fmla="*/ 2753629 w 5640404"/>
              <a:gd name="connsiteY1799" fmla="*/ 1102760 h 5642987"/>
              <a:gd name="connsiteX1800" fmla="*/ 2765652 w 5640404"/>
              <a:gd name="connsiteY1800" fmla="*/ 1101838 h 5642987"/>
              <a:gd name="connsiteX1801" fmla="*/ 2777675 w 5640404"/>
              <a:gd name="connsiteY1801" fmla="*/ 1101838 h 5642987"/>
              <a:gd name="connsiteX1802" fmla="*/ 2779518 w 5640404"/>
              <a:gd name="connsiteY1802" fmla="*/ 1098144 h 5642987"/>
              <a:gd name="connsiteX1803" fmla="*/ 2772129 w 5640404"/>
              <a:gd name="connsiteY1803" fmla="*/ 1085227 h 5642987"/>
              <a:gd name="connsiteX1804" fmla="*/ 2762879 w 5640404"/>
              <a:gd name="connsiteY1804" fmla="*/ 1089843 h 5642987"/>
              <a:gd name="connsiteX1805" fmla="*/ 2747162 w 5640404"/>
              <a:gd name="connsiteY1805" fmla="*/ 1085227 h 5642987"/>
              <a:gd name="connsiteX1806" fmla="*/ 2788767 w 5640404"/>
              <a:gd name="connsiteY1806" fmla="*/ 1065851 h 5642987"/>
              <a:gd name="connsiteX1807" fmla="*/ 2782291 w 5640404"/>
              <a:gd name="connsiteY1807" fmla="*/ 1065851 h 5642987"/>
              <a:gd name="connsiteX1808" fmla="*/ 2771198 w 5640404"/>
              <a:gd name="connsiteY1808" fmla="*/ 1069537 h 5642987"/>
              <a:gd name="connsiteX1809" fmla="*/ 2756402 w 5640404"/>
              <a:gd name="connsiteY1809" fmla="*/ 1062157 h 5642987"/>
              <a:gd name="connsiteX1810" fmla="*/ 2775823 w 5640404"/>
              <a:gd name="connsiteY1810" fmla="*/ 1058462 h 5642987"/>
              <a:gd name="connsiteX1811" fmla="*/ 2766574 w 5640404"/>
              <a:gd name="connsiteY1811" fmla="*/ 1055698 h 5642987"/>
              <a:gd name="connsiteX1812" fmla="*/ 2765652 w 5640404"/>
              <a:gd name="connsiteY1812" fmla="*/ 1054777 h 5642987"/>
              <a:gd name="connsiteX1813" fmla="*/ 2776745 w 5640404"/>
              <a:gd name="connsiteY1813" fmla="*/ 1052004 h 5642987"/>
              <a:gd name="connsiteX1814" fmla="*/ 2782291 w 5640404"/>
              <a:gd name="connsiteY1814" fmla="*/ 1040008 h 5642987"/>
              <a:gd name="connsiteX1815" fmla="*/ 2782291 w 5640404"/>
              <a:gd name="connsiteY1815" fmla="*/ 1039087 h 5642987"/>
              <a:gd name="connsiteX1816" fmla="*/ 2761027 w 5640404"/>
              <a:gd name="connsiteY1816" fmla="*/ 1034471 h 5642987"/>
              <a:gd name="connsiteX1817" fmla="*/ 2761958 w 5640404"/>
              <a:gd name="connsiteY1817" fmla="*/ 1030776 h 5642987"/>
              <a:gd name="connsiteX1818" fmla="*/ 2781370 w 5640404"/>
              <a:gd name="connsiteY1818" fmla="*/ 1028933 h 5642987"/>
              <a:gd name="connsiteX1819" fmla="*/ 2785073 w 5640404"/>
              <a:gd name="connsiteY1819" fmla="*/ 1028012 h 5642987"/>
              <a:gd name="connsiteX1820" fmla="*/ 2785994 w 5640404"/>
              <a:gd name="connsiteY1820" fmla="*/ 1015095 h 5642987"/>
              <a:gd name="connsiteX1821" fmla="*/ 2791541 w 5640404"/>
              <a:gd name="connsiteY1821" fmla="*/ 1005863 h 5642987"/>
              <a:gd name="connsiteX1822" fmla="*/ 2794314 w 5640404"/>
              <a:gd name="connsiteY1822" fmla="*/ 1002169 h 5642987"/>
              <a:gd name="connsiteX1823" fmla="*/ 2781370 w 5640404"/>
              <a:gd name="connsiteY1823" fmla="*/ 1004021 h 5642987"/>
              <a:gd name="connsiteX1824" fmla="*/ 2780439 w 5640404"/>
              <a:gd name="connsiteY1824" fmla="*/ 1002169 h 5642987"/>
              <a:gd name="connsiteX1825" fmla="*/ 2798008 w 5640404"/>
              <a:gd name="connsiteY1825" fmla="*/ 988330 h 5642987"/>
              <a:gd name="connsiteX1826" fmla="*/ 2786916 w 5640404"/>
              <a:gd name="connsiteY1826" fmla="*/ 971719 h 5642987"/>
              <a:gd name="connsiteX1827" fmla="*/ 2756402 w 5640404"/>
              <a:gd name="connsiteY1827" fmla="*/ 961566 h 5642987"/>
              <a:gd name="connsiteX1828" fmla="*/ 2785994 w 5640404"/>
              <a:gd name="connsiteY1828" fmla="*/ 965260 h 5642987"/>
              <a:gd name="connsiteX1829" fmla="*/ 2786916 w 5640404"/>
              <a:gd name="connsiteY1829" fmla="*/ 965260 h 5642987"/>
              <a:gd name="connsiteX1830" fmla="*/ 2786916 w 5640404"/>
              <a:gd name="connsiteY1830" fmla="*/ 964339 h 5642987"/>
              <a:gd name="connsiteX1831" fmla="*/ 2772129 w 5640404"/>
              <a:gd name="connsiteY1831" fmla="*/ 959723 h 5642987"/>
              <a:gd name="connsiteX1832" fmla="*/ 2766574 w 5640404"/>
              <a:gd name="connsiteY1832" fmla="*/ 950491 h 5642987"/>
              <a:gd name="connsiteX1833" fmla="*/ 2781370 w 5640404"/>
              <a:gd name="connsiteY1833" fmla="*/ 941269 h 5642987"/>
              <a:gd name="connsiteX1834" fmla="*/ 2795244 w 5640404"/>
              <a:gd name="connsiteY1834" fmla="*/ 935732 h 5642987"/>
              <a:gd name="connsiteX1835" fmla="*/ 2792462 w 5640404"/>
              <a:gd name="connsiteY1835" fmla="*/ 932958 h 5642987"/>
              <a:gd name="connsiteX1836" fmla="*/ 2790619 w 5640404"/>
              <a:gd name="connsiteY1836" fmla="*/ 928352 h 5642987"/>
              <a:gd name="connsiteX1837" fmla="*/ 2784143 w 5640404"/>
              <a:gd name="connsiteY1837" fmla="*/ 915425 h 5642987"/>
              <a:gd name="connsiteX1838" fmla="*/ 2805415 w 5640404"/>
              <a:gd name="connsiteY1838" fmla="*/ 920041 h 5642987"/>
              <a:gd name="connsiteX1839" fmla="*/ 2805415 w 5640404"/>
              <a:gd name="connsiteY1839" fmla="*/ 919120 h 5642987"/>
              <a:gd name="connsiteX1840" fmla="*/ 2806337 w 5640404"/>
              <a:gd name="connsiteY1840" fmla="*/ 917277 h 5642987"/>
              <a:gd name="connsiteX1841" fmla="*/ 2794314 w 5640404"/>
              <a:gd name="connsiteY1841" fmla="*/ 908046 h 5642987"/>
              <a:gd name="connsiteX1842" fmla="*/ 2795244 w 5640404"/>
              <a:gd name="connsiteY1842" fmla="*/ 908046 h 5642987"/>
              <a:gd name="connsiteX1843" fmla="*/ 2808188 w 5640404"/>
              <a:gd name="connsiteY1843" fmla="*/ 909888 h 5642987"/>
              <a:gd name="connsiteX1844" fmla="*/ 2811883 w 5640404"/>
              <a:gd name="connsiteY1844" fmla="*/ 906203 h 5642987"/>
              <a:gd name="connsiteX1845" fmla="*/ 2802633 w 5640404"/>
              <a:gd name="connsiteY1845" fmla="*/ 900666 h 5642987"/>
              <a:gd name="connsiteX1846" fmla="*/ 2802633 w 5640404"/>
              <a:gd name="connsiteY1846" fmla="*/ 899744 h 5642987"/>
              <a:gd name="connsiteX1847" fmla="*/ 2813735 w 5640404"/>
              <a:gd name="connsiteY1847" fmla="*/ 897893 h 5642987"/>
              <a:gd name="connsiteX1848" fmla="*/ 2817429 w 5640404"/>
              <a:gd name="connsiteY1848" fmla="*/ 892355 h 5642987"/>
              <a:gd name="connsiteX1849" fmla="*/ 2826679 w 5640404"/>
              <a:gd name="connsiteY1849" fmla="*/ 890513 h 5642987"/>
              <a:gd name="connsiteX1850" fmla="*/ 2826679 w 5640404"/>
              <a:gd name="connsiteY1850" fmla="*/ 882211 h 5642987"/>
              <a:gd name="connsiteX1851" fmla="*/ 2806337 w 5640404"/>
              <a:gd name="connsiteY1851" fmla="*/ 882211 h 5642987"/>
              <a:gd name="connsiteX1852" fmla="*/ 2799860 w 5640404"/>
              <a:gd name="connsiteY1852" fmla="*/ 882211 h 5642987"/>
              <a:gd name="connsiteX1853" fmla="*/ 2794314 w 5640404"/>
              <a:gd name="connsiteY1853" fmla="*/ 878517 h 5642987"/>
              <a:gd name="connsiteX1854" fmla="*/ 2807258 w 5640404"/>
              <a:gd name="connsiteY1854" fmla="*/ 880360 h 5642987"/>
              <a:gd name="connsiteX1855" fmla="*/ 2821133 w 5640404"/>
              <a:gd name="connsiteY1855" fmla="*/ 880360 h 5642987"/>
              <a:gd name="connsiteX1856" fmla="*/ 2831304 w 5640404"/>
              <a:gd name="connsiteY1856" fmla="*/ 877596 h 5642987"/>
              <a:gd name="connsiteX1857" fmla="*/ 2823906 w 5640404"/>
              <a:gd name="connsiteY1857" fmla="*/ 867443 h 5642987"/>
              <a:gd name="connsiteX1858" fmla="*/ 2816508 w 5640404"/>
              <a:gd name="connsiteY1858" fmla="*/ 862827 h 5642987"/>
              <a:gd name="connsiteX1859" fmla="*/ 2812813 w 5640404"/>
              <a:gd name="connsiteY1859" fmla="*/ 859141 h 5642987"/>
              <a:gd name="connsiteX1860" fmla="*/ 2803563 w 5640404"/>
              <a:gd name="connsiteY1860" fmla="*/ 858211 h 5642987"/>
              <a:gd name="connsiteX1861" fmla="*/ 2787846 w 5640404"/>
              <a:gd name="connsiteY1861" fmla="*/ 853604 h 5642987"/>
              <a:gd name="connsiteX1862" fmla="*/ 2798939 w 5640404"/>
              <a:gd name="connsiteY1862" fmla="*/ 849910 h 5642987"/>
              <a:gd name="connsiteX1863" fmla="*/ 2814656 w 5640404"/>
              <a:gd name="connsiteY1863" fmla="*/ 842530 h 5642987"/>
              <a:gd name="connsiteX1864" fmla="*/ 2830382 w 5640404"/>
              <a:gd name="connsiteY1864" fmla="*/ 840678 h 5642987"/>
              <a:gd name="connsiteX1865" fmla="*/ 2822054 w 5640404"/>
              <a:gd name="connsiteY1865" fmla="*/ 834219 h 5642987"/>
              <a:gd name="connsiteX1866" fmla="*/ 2825748 w 5640404"/>
              <a:gd name="connsiteY1866" fmla="*/ 826839 h 5642987"/>
              <a:gd name="connsiteX1867" fmla="*/ 2822054 w 5640404"/>
              <a:gd name="connsiteY1867" fmla="*/ 824997 h 5642987"/>
              <a:gd name="connsiteX1868" fmla="*/ 2818359 w 5640404"/>
              <a:gd name="connsiteY1868" fmla="*/ 819460 h 5642987"/>
              <a:gd name="connsiteX1869" fmla="*/ 2813735 w 5640404"/>
              <a:gd name="connsiteY1869" fmla="*/ 816686 h 5642987"/>
              <a:gd name="connsiteX1870" fmla="*/ 2792462 w 5640404"/>
              <a:gd name="connsiteY1870" fmla="*/ 805612 h 5642987"/>
              <a:gd name="connsiteX1871" fmla="*/ 2786916 w 5640404"/>
              <a:gd name="connsiteY1871" fmla="*/ 803769 h 5642987"/>
              <a:gd name="connsiteX1872" fmla="*/ 2821133 w 5640404"/>
              <a:gd name="connsiteY1872" fmla="*/ 803769 h 5642987"/>
              <a:gd name="connsiteX1873" fmla="*/ 2832225 w 5640404"/>
              <a:gd name="connsiteY1873" fmla="*/ 799153 h 5642987"/>
              <a:gd name="connsiteX1874" fmla="*/ 2834998 w 5640404"/>
              <a:gd name="connsiteY1874" fmla="*/ 779778 h 5642987"/>
              <a:gd name="connsiteX1875" fmla="*/ 2815577 w 5640404"/>
              <a:gd name="connsiteY1875" fmla="*/ 776083 h 5642987"/>
              <a:gd name="connsiteX1876" fmla="*/ 2814656 w 5640404"/>
              <a:gd name="connsiteY1876" fmla="*/ 776083 h 5642987"/>
              <a:gd name="connsiteX1877" fmla="*/ 2832225 w 5640404"/>
              <a:gd name="connsiteY1877" fmla="*/ 764088 h 5642987"/>
              <a:gd name="connsiteX1878" fmla="*/ 2834077 w 5640404"/>
              <a:gd name="connsiteY1878" fmla="*/ 763166 h 5642987"/>
              <a:gd name="connsiteX1879" fmla="*/ 2834998 w 5640404"/>
              <a:gd name="connsiteY1879" fmla="*/ 763166 h 5642987"/>
              <a:gd name="connsiteX1880" fmla="*/ 2844248 w 5640404"/>
              <a:gd name="connsiteY1880" fmla="*/ 768703 h 5642987"/>
              <a:gd name="connsiteX1881" fmla="*/ 2846100 w 5640404"/>
              <a:gd name="connsiteY1881" fmla="*/ 768703 h 5642987"/>
              <a:gd name="connsiteX1882" fmla="*/ 2840544 w 5640404"/>
              <a:gd name="connsiteY1882" fmla="*/ 757629 h 5642987"/>
              <a:gd name="connsiteX1883" fmla="*/ 2847951 w 5640404"/>
              <a:gd name="connsiteY1883" fmla="*/ 762245 h 5642987"/>
              <a:gd name="connsiteX1884" fmla="*/ 2851646 w 5640404"/>
              <a:gd name="connsiteY1884" fmla="*/ 763166 h 5642987"/>
              <a:gd name="connsiteX1885" fmla="*/ 2854419 w 5640404"/>
              <a:gd name="connsiteY1885" fmla="*/ 765930 h 5642987"/>
              <a:gd name="connsiteX1886" fmla="*/ 2871988 w 5640404"/>
              <a:gd name="connsiteY1886" fmla="*/ 764088 h 5642987"/>
              <a:gd name="connsiteX1887" fmla="*/ 2877534 w 5640404"/>
              <a:gd name="connsiteY1887" fmla="*/ 754856 h 5642987"/>
              <a:gd name="connsiteX1888" fmla="*/ 2881238 w 5640404"/>
              <a:gd name="connsiteY1888" fmla="*/ 754856 h 5642987"/>
              <a:gd name="connsiteX1889" fmla="*/ 2867363 w 5640404"/>
              <a:gd name="connsiteY1889" fmla="*/ 737323 h 5642987"/>
              <a:gd name="connsiteX1890" fmla="*/ 2873831 w 5640404"/>
              <a:gd name="connsiteY1890" fmla="*/ 732716 h 5642987"/>
              <a:gd name="connsiteX1891" fmla="*/ 2885854 w 5640404"/>
              <a:gd name="connsiteY1891" fmla="*/ 720711 h 5642987"/>
              <a:gd name="connsiteX1892" fmla="*/ 2883081 w 5640404"/>
              <a:gd name="connsiteY1892" fmla="*/ 720711 h 5642987"/>
              <a:gd name="connsiteX1893" fmla="*/ 2882159 w 5640404"/>
              <a:gd name="connsiteY1893" fmla="*/ 720711 h 5642987"/>
              <a:gd name="connsiteX1894" fmla="*/ 2882159 w 5640404"/>
              <a:gd name="connsiteY1894" fmla="*/ 709646 h 5642987"/>
              <a:gd name="connsiteX1895" fmla="*/ 2906205 w 5640404"/>
              <a:gd name="connsiteY1895" fmla="*/ 708716 h 5642987"/>
              <a:gd name="connsiteX1896" fmla="*/ 2898807 w 5640404"/>
              <a:gd name="connsiteY1896" fmla="*/ 725327 h 5642987"/>
              <a:gd name="connsiteX1897" fmla="*/ 2891400 w 5640404"/>
              <a:gd name="connsiteY1897" fmla="*/ 736402 h 5642987"/>
              <a:gd name="connsiteX1898" fmla="*/ 2894182 w 5640404"/>
              <a:gd name="connsiteY1898" fmla="*/ 740096 h 5642987"/>
              <a:gd name="connsiteX1899" fmla="*/ 2893252 w 5640404"/>
              <a:gd name="connsiteY1899" fmla="*/ 750249 h 5642987"/>
              <a:gd name="connsiteX1900" fmla="*/ 2904353 w 5640404"/>
              <a:gd name="connsiteY1900" fmla="*/ 751171 h 5642987"/>
              <a:gd name="connsiteX1901" fmla="*/ 2901571 w 5640404"/>
              <a:gd name="connsiteY1901" fmla="*/ 739175 h 5642987"/>
              <a:gd name="connsiteX1902" fmla="*/ 2915445 w 5640404"/>
              <a:gd name="connsiteY1902" fmla="*/ 728100 h 5642987"/>
              <a:gd name="connsiteX1903" fmla="*/ 2922843 w 5640404"/>
              <a:gd name="connsiteY1903" fmla="*/ 735480 h 5642987"/>
              <a:gd name="connsiteX1904" fmla="*/ 2923774 w 5640404"/>
              <a:gd name="connsiteY1904" fmla="*/ 735480 h 5642987"/>
              <a:gd name="connsiteX1905" fmla="*/ 2936709 w 5640404"/>
              <a:gd name="connsiteY1905" fmla="*/ 720711 h 5642987"/>
              <a:gd name="connsiteX1906" fmla="*/ 2934866 w 5640404"/>
              <a:gd name="connsiteY1906" fmla="*/ 719790 h 5642987"/>
              <a:gd name="connsiteX1907" fmla="*/ 2956130 w 5640404"/>
              <a:gd name="connsiteY1907" fmla="*/ 718869 h 5642987"/>
              <a:gd name="connsiteX1908" fmla="*/ 2957060 w 5640404"/>
              <a:gd name="connsiteY1908" fmla="*/ 708716 h 5642987"/>
              <a:gd name="connsiteX1909" fmla="*/ 2962606 w 5640404"/>
              <a:gd name="connsiteY1909" fmla="*/ 701336 h 5642987"/>
              <a:gd name="connsiteX1910" fmla="*/ 2949653 w 5640404"/>
              <a:gd name="connsiteY1910" fmla="*/ 692104 h 5642987"/>
              <a:gd name="connsiteX1911" fmla="*/ 2975551 w 5640404"/>
              <a:gd name="connsiteY1911" fmla="*/ 689340 h 5642987"/>
              <a:gd name="connsiteX1912" fmla="*/ 2982940 w 5640404"/>
              <a:gd name="connsiteY1912" fmla="*/ 693956 h 5642987"/>
              <a:gd name="connsiteX1913" fmla="*/ 2994041 w 5640404"/>
              <a:gd name="connsiteY1913" fmla="*/ 686576 h 5642987"/>
              <a:gd name="connsiteX1914" fmla="*/ 3002360 w 5640404"/>
              <a:gd name="connsiteY1914" fmla="*/ 667191 h 5642987"/>
              <a:gd name="connsiteX1915" fmla="*/ 3006985 w 5640404"/>
              <a:gd name="connsiteY1915" fmla="*/ 657969 h 5642987"/>
              <a:gd name="connsiteX1916" fmla="*/ 3004212 w 5640404"/>
              <a:gd name="connsiteY1916" fmla="*/ 647816 h 5642987"/>
              <a:gd name="connsiteX1917" fmla="*/ 3002360 w 5640404"/>
              <a:gd name="connsiteY1917" fmla="*/ 647816 h 5642987"/>
              <a:gd name="connsiteX1918" fmla="*/ 3010680 w 5640404"/>
              <a:gd name="connsiteY1918" fmla="*/ 637663 h 5642987"/>
              <a:gd name="connsiteX1919" fmla="*/ 3006064 w 5640404"/>
              <a:gd name="connsiteY1919" fmla="*/ 633968 h 5642987"/>
              <a:gd name="connsiteX1920" fmla="*/ 3003291 w 5640404"/>
              <a:gd name="connsiteY1920" fmla="*/ 621051 h 5642987"/>
              <a:gd name="connsiteX1921" fmla="*/ 3010680 w 5640404"/>
              <a:gd name="connsiteY1921" fmla="*/ 612750 h 5642987"/>
              <a:gd name="connsiteX1922" fmla="*/ 3010680 w 5640404"/>
              <a:gd name="connsiteY1922" fmla="*/ 599824 h 5642987"/>
              <a:gd name="connsiteX1923" fmla="*/ 3025476 w 5640404"/>
              <a:gd name="connsiteY1923" fmla="*/ 590601 h 5642987"/>
              <a:gd name="connsiteX1924" fmla="*/ 3026406 w 5640404"/>
              <a:gd name="connsiteY1924" fmla="*/ 585064 h 5642987"/>
              <a:gd name="connsiteX1925" fmla="*/ 3032883 w 5640404"/>
              <a:gd name="connsiteY1925" fmla="*/ 568452 h 5642987"/>
              <a:gd name="connsiteX1926" fmla="*/ 3022703 w 5640404"/>
              <a:gd name="connsiteY1926" fmla="*/ 567531 h 5642987"/>
              <a:gd name="connsiteX1927" fmla="*/ 3021781 w 5640404"/>
              <a:gd name="connsiteY1927" fmla="*/ 567531 h 5642987"/>
              <a:gd name="connsiteX1928" fmla="*/ 3026406 w 5640404"/>
              <a:gd name="connsiteY1928" fmla="*/ 564758 h 5642987"/>
              <a:gd name="connsiteX1929" fmla="*/ 3007907 w 5640404"/>
              <a:gd name="connsiteY1929" fmla="*/ 551841 h 5642987"/>
              <a:gd name="connsiteX1930" fmla="*/ 3010680 w 5640404"/>
              <a:gd name="connsiteY1930" fmla="*/ 548146 h 5642987"/>
              <a:gd name="connsiteX1931" fmla="*/ 3035647 w 5640404"/>
              <a:gd name="connsiteY1931" fmla="*/ 558299 h 5642987"/>
              <a:gd name="connsiteX1932" fmla="*/ 3049521 w 5640404"/>
              <a:gd name="connsiteY1932" fmla="*/ 558299 h 5642987"/>
              <a:gd name="connsiteX1933" fmla="*/ 3070785 w 5640404"/>
              <a:gd name="connsiteY1933" fmla="*/ 555535 h 5642987"/>
              <a:gd name="connsiteX1934" fmla="*/ 3091136 w 5640404"/>
              <a:gd name="connsiteY1934" fmla="*/ 550919 h 5642987"/>
              <a:gd name="connsiteX1935" fmla="*/ 3079113 w 5640404"/>
              <a:gd name="connsiteY1935" fmla="*/ 542609 h 5642987"/>
              <a:gd name="connsiteX1936" fmla="*/ 3092979 w 5640404"/>
              <a:gd name="connsiteY1936" fmla="*/ 546303 h 5642987"/>
              <a:gd name="connsiteX1937" fmla="*/ 3105002 w 5640404"/>
              <a:gd name="connsiteY1937" fmla="*/ 542609 h 5642987"/>
              <a:gd name="connsiteX1938" fmla="*/ 3098525 w 5640404"/>
              <a:gd name="connsiteY1938" fmla="*/ 527849 h 5642987"/>
              <a:gd name="connsiteX1939" fmla="*/ 3100377 w 5640404"/>
              <a:gd name="connsiteY1939" fmla="*/ 526006 h 5642987"/>
              <a:gd name="connsiteX1940" fmla="*/ 3116094 w 5640404"/>
              <a:gd name="connsiteY1940" fmla="*/ 531535 h 5642987"/>
              <a:gd name="connsiteX1941" fmla="*/ 3123492 w 5640404"/>
              <a:gd name="connsiteY1941" fmla="*/ 520469 h 5642987"/>
              <a:gd name="connsiteX1942" fmla="*/ 3138288 w 5640404"/>
              <a:gd name="connsiteY1942" fmla="*/ 515853 h 5642987"/>
              <a:gd name="connsiteX1943" fmla="*/ 3152154 w 5640404"/>
              <a:gd name="connsiteY1943" fmla="*/ 506622 h 5642987"/>
              <a:gd name="connsiteX1944" fmla="*/ 3162325 w 5640404"/>
              <a:gd name="connsiteY1944" fmla="*/ 502006 h 5642987"/>
              <a:gd name="connsiteX1945" fmla="*/ 3167871 w 5640404"/>
              <a:gd name="connsiteY1945" fmla="*/ 496469 h 5642987"/>
              <a:gd name="connsiteX1946" fmla="*/ 3184519 w 5640404"/>
              <a:gd name="connsiteY1946" fmla="*/ 480787 h 5642987"/>
              <a:gd name="connsiteX1947" fmla="*/ 3188222 w 5640404"/>
              <a:gd name="connsiteY1947" fmla="*/ 480787 h 5642987"/>
              <a:gd name="connsiteX1948" fmla="*/ 3190065 w 5640404"/>
              <a:gd name="connsiteY1948" fmla="*/ 478936 h 5642987"/>
              <a:gd name="connsiteX1949" fmla="*/ 3197463 w 5640404"/>
              <a:gd name="connsiteY1949" fmla="*/ 474329 h 5642987"/>
              <a:gd name="connsiteX1950" fmla="*/ 3195611 w 5640404"/>
              <a:gd name="connsiteY1950" fmla="*/ 471556 h 5642987"/>
              <a:gd name="connsiteX1951" fmla="*/ 3205791 w 5640404"/>
              <a:gd name="connsiteY1951" fmla="*/ 466019 h 5642987"/>
              <a:gd name="connsiteX1952" fmla="*/ 3204861 w 5640404"/>
              <a:gd name="connsiteY1952" fmla="*/ 463255 h 5642987"/>
              <a:gd name="connsiteX1953" fmla="*/ 3208564 w 5640404"/>
              <a:gd name="connsiteY1953" fmla="*/ 461403 h 5642987"/>
              <a:gd name="connsiteX1954" fmla="*/ 3203940 w 5640404"/>
              <a:gd name="connsiteY1954" fmla="*/ 451259 h 5642987"/>
              <a:gd name="connsiteX1955" fmla="*/ 3215032 w 5640404"/>
              <a:gd name="connsiteY1955" fmla="*/ 442949 h 5642987"/>
              <a:gd name="connsiteX1956" fmla="*/ 3208564 w 5640404"/>
              <a:gd name="connsiteY1956" fmla="*/ 437411 h 5642987"/>
              <a:gd name="connsiteX1957" fmla="*/ 3224282 w 5640404"/>
              <a:gd name="connsiteY1957" fmla="*/ 429110 h 5642987"/>
              <a:gd name="connsiteX1958" fmla="*/ 3216884 w 5640404"/>
              <a:gd name="connsiteY1958" fmla="*/ 422652 h 5642987"/>
              <a:gd name="connsiteX1959" fmla="*/ 3231680 w 5640404"/>
              <a:gd name="connsiteY1959" fmla="*/ 417114 h 5642987"/>
              <a:gd name="connsiteX1960" fmla="*/ 3221509 w 5640404"/>
              <a:gd name="connsiteY1960" fmla="*/ 410647 h 5642987"/>
              <a:gd name="connsiteX1961" fmla="*/ 3243694 w 5640404"/>
              <a:gd name="connsiteY1961" fmla="*/ 389428 h 5642987"/>
              <a:gd name="connsiteX1962" fmla="*/ 3239999 w 5640404"/>
              <a:gd name="connsiteY1962" fmla="*/ 388507 h 5642987"/>
              <a:gd name="connsiteX1963" fmla="*/ 3239078 w 5640404"/>
              <a:gd name="connsiteY1963" fmla="*/ 388507 h 5642987"/>
              <a:gd name="connsiteX1964" fmla="*/ 3249249 w 5640404"/>
              <a:gd name="connsiteY1964" fmla="*/ 387577 h 5642987"/>
              <a:gd name="connsiteX1965" fmla="*/ 3250170 w 5640404"/>
              <a:gd name="connsiteY1965" fmla="*/ 386655 h 5642987"/>
              <a:gd name="connsiteX1966" fmla="*/ 3244624 w 5640404"/>
              <a:gd name="connsiteY1966" fmla="*/ 382039 h 5642987"/>
              <a:gd name="connsiteX1967" fmla="*/ 3255716 w 5640404"/>
              <a:gd name="connsiteY1967" fmla="*/ 370044 h 5642987"/>
              <a:gd name="connsiteX1968" fmla="*/ 3260341 w 5640404"/>
              <a:gd name="connsiteY1968" fmla="*/ 370974 h 5642987"/>
              <a:gd name="connsiteX1969" fmla="*/ 3257568 w 5640404"/>
              <a:gd name="connsiteY1969" fmla="*/ 358048 h 5642987"/>
              <a:gd name="connsiteX1970" fmla="*/ 3251101 w 5640404"/>
              <a:gd name="connsiteY1970" fmla="*/ 363585 h 5642987"/>
              <a:gd name="connsiteX1971" fmla="*/ 3234453 w 5640404"/>
              <a:gd name="connsiteY1971" fmla="*/ 372817 h 5642987"/>
              <a:gd name="connsiteX1972" fmla="*/ 3211338 w 5640404"/>
              <a:gd name="connsiteY1972" fmla="*/ 378354 h 5642987"/>
              <a:gd name="connsiteX1973" fmla="*/ 3193768 w 5640404"/>
              <a:gd name="connsiteY1973" fmla="*/ 379275 h 5642987"/>
              <a:gd name="connsiteX1974" fmla="*/ 3165107 w 5640404"/>
              <a:gd name="connsiteY1974" fmla="*/ 384812 h 5642987"/>
              <a:gd name="connsiteX1975" fmla="*/ 3162325 w 5640404"/>
              <a:gd name="connsiteY1975" fmla="*/ 379275 h 5642987"/>
              <a:gd name="connsiteX1976" fmla="*/ 3141061 w 5640404"/>
              <a:gd name="connsiteY1976" fmla="*/ 398651 h 5642987"/>
              <a:gd name="connsiteX1977" fmla="*/ 3129969 w 5640404"/>
              <a:gd name="connsiteY1977" fmla="*/ 410647 h 5642987"/>
              <a:gd name="connsiteX1978" fmla="*/ 3119798 w 5640404"/>
              <a:gd name="connsiteY1978" fmla="*/ 421721 h 5642987"/>
              <a:gd name="connsiteX1979" fmla="*/ 3101298 w 5640404"/>
              <a:gd name="connsiteY1979" fmla="*/ 424494 h 5642987"/>
              <a:gd name="connsiteX1980" fmla="*/ 3100377 w 5640404"/>
              <a:gd name="connsiteY1980" fmla="*/ 424494 h 5642987"/>
              <a:gd name="connsiteX1981" fmla="*/ 3083729 w 5640404"/>
              <a:gd name="connsiteY1981" fmla="*/ 428189 h 5642987"/>
              <a:gd name="connsiteX1982" fmla="*/ 3083729 w 5640404"/>
              <a:gd name="connsiteY1982" fmla="*/ 424494 h 5642987"/>
              <a:gd name="connsiteX1983" fmla="*/ 3096682 w 5640404"/>
              <a:gd name="connsiteY1983" fmla="*/ 418957 h 5642987"/>
              <a:gd name="connsiteX1984" fmla="*/ 3105002 w 5640404"/>
              <a:gd name="connsiteY1984" fmla="*/ 418036 h 5642987"/>
              <a:gd name="connsiteX1985" fmla="*/ 3115173 w 5640404"/>
              <a:gd name="connsiteY1985" fmla="*/ 403267 h 5642987"/>
              <a:gd name="connsiteX1986" fmla="*/ 3131821 w 5640404"/>
              <a:gd name="connsiteY1986" fmla="*/ 394965 h 5642987"/>
              <a:gd name="connsiteX1987" fmla="*/ 3127187 w 5640404"/>
              <a:gd name="connsiteY1987" fmla="*/ 389428 h 5642987"/>
              <a:gd name="connsiteX1988" fmla="*/ 3120719 w 5640404"/>
              <a:gd name="connsiteY1988" fmla="*/ 393114 h 5642987"/>
              <a:gd name="connsiteX1989" fmla="*/ 3108705 w 5640404"/>
              <a:gd name="connsiteY1989" fmla="*/ 396808 h 5642987"/>
              <a:gd name="connsiteX1990" fmla="*/ 3077262 w 5640404"/>
              <a:gd name="connsiteY1990" fmla="*/ 409725 h 5642987"/>
              <a:gd name="connsiteX1991" fmla="*/ 3076012 w 5640404"/>
              <a:gd name="connsiteY1991" fmla="*/ 408479 h 5642987"/>
              <a:gd name="connsiteX1992" fmla="*/ 3082229 w 5640404"/>
              <a:gd name="connsiteY1992" fmla="*/ 407652 h 5642987"/>
              <a:gd name="connsiteX1993" fmla="*/ 3090206 w 5640404"/>
              <a:gd name="connsiteY1993" fmla="*/ 405118 h 5642987"/>
              <a:gd name="connsiteX1994" fmla="*/ 3101298 w 5640404"/>
              <a:gd name="connsiteY1994" fmla="*/ 398651 h 5642987"/>
              <a:gd name="connsiteX1995" fmla="*/ 3105002 w 5640404"/>
              <a:gd name="connsiteY1995" fmla="*/ 394965 h 5642987"/>
              <a:gd name="connsiteX1996" fmla="*/ 3114251 w 5640404"/>
              <a:gd name="connsiteY1996" fmla="*/ 392192 h 5642987"/>
              <a:gd name="connsiteX1997" fmla="*/ 3123492 w 5640404"/>
              <a:gd name="connsiteY1997" fmla="*/ 383891 h 5642987"/>
              <a:gd name="connsiteX1998" fmla="*/ 3124423 w 5640404"/>
              <a:gd name="connsiteY1998" fmla="*/ 382970 h 5642987"/>
              <a:gd name="connsiteX1999" fmla="*/ 3130890 w 5640404"/>
              <a:gd name="connsiteY1999" fmla="*/ 383891 h 5642987"/>
              <a:gd name="connsiteX2000" fmla="*/ 3141061 w 5640404"/>
              <a:gd name="connsiteY2000" fmla="*/ 373738 h 5642987"/>
              <a:gd name="connsiteX2001" fmla="*/ 3121640 w 5640404"/>
              <a:gd name="connsiteY2001" fmla="*/ 358048 h 5642987"/>
              <a:gd name="connsiteX2002" fmla="*/ 3119798 w 5640404"/>
              <a:gd name="connsiteY2002" fmla="*/ 358048 h 5642987"/>
              <a:gd name="connsiteX2003" fmla="*/ 3101298 w 5640404"/>
              <a:gd name="connsiteY2003" fmla="*/ 374659 h 5642987"/>
              <a:gd name="connsiteX2004" fmla="*/ 3084660 w 5640404"/>
              <a:gd name="connsiteY2004" fmla="*/ 382039 h 5642987"/>
              <a:gd name="connsiteX2005" fmla="*/ 3079113 w 5640404"/>
              <a:gd name="connsiteY2005" fmla="*/ 396808 h 5642987"/>
              <a:gd name="connsiteX2006" fmla="*/ 3075642 w 5640404"/>
              <a:gd name="connsiteY2006" fmla="*/ 403152 h 5642987"/>
              <a:gd name="connsiteX2007" fmla="*/ 3074310 w 5640404"/>
              <a:gd name="connsiteY2007" fmla="*/ 406781 h 5642987"/>
              <a:gd name="connsiteX2008" fmla="*/ 3073567 w 5640404"/>
              <a:gd name="connsiteY2008" fmla="*/ 406040 h 5642987"/>
              <a:gd name="connsiteX2009" fmla="*/ 3057841 w 5640404"/>
              <a:gd name="connsiteY2009" fmla="*/ 417114 h 5642987"/>
              <a:gd name="connsiteX2010" fmla="*/ 3055998 w 5640404"/>
              <a:gd name="connsiteY2010" fmla="*/ 417114 h 5642987"/>
              <a:gd name="connsiteX2011" fmla="*/ 3055068 w 5640404"/>
              <a:gd name="connsiteY2011" fmla="*/ 417114 h 5642987"/>
              <a:gd name="connsiteX2012" fmla="*/ 3071715 w 5640404"/>
              <a:gd name="connsiteY2012" fmla="*/ 384812 h 5642987"/>
              <a:gd name="connsiteX2013" fmla="*/ 3057841 w 5640404"/>
              <a:gd name="connsiteY2013" fmla="*/ 380197 h 5642987"/>
              <a:gd name="connsiteX2014" fmla="*/ 3091136 w 5640404"/>
              <a:gd name="connsiteY2014" fmla="*/ 371895 h 5642987"/>
              <a:gd name="connsiteX2015" fmla="*/ 3092979 w 5640404"/>
              <a:gd name="connsiteY2015" fmla="*/ 369122 h 5642987"/>
              <a:gd name="connsiteX2016" fmla="*/ 3107775 w 5640404"/>
              <a:gd name="connsiteY2016" fmla="*/ 363585 h 5642987"/>
              <a:gd name="connsiteX2017" fmla="*/ 3124423 w 5640404"/>
              <a:gd name="connsiteY2017" fmla="*/ 342367 h 5642987"/>
              <a:gd name="connsiteX2018" fmla="*/ 3119798 w 5640404"/>
              <a:gd name="connsiteY2018" fmla="*/ 334978 h 5642987"/>
              <a:gd name="connsiteX2019" fmla="*/ 3112400 w 5640404"/>
              <a:gd name="connsiteY2019" fmla="*/ 332214 h 5642987"/>
              <a:gd name="connsiteX2020" fmla="*/ 3091136 w 5640404"/>
              <a:gd name="connsiteY2020" fmla="*/ 337751 h 5642987"/>
              <a:gd name="connsiteX2021" fmla="*/ 3069864 w 5640404"/>
              <a:gd name="connsiteY2021" fmla="*/ 345131 h 5642987"/>
              <a:gd name="connsiteX2022" fmla="*/ 3057841 w 5640404"/>
              <a:gd name="connsiteY2022" fmla="*/ 342367 h 5642987"/>
              <a:gd name="connsiteX2023" fmla="*/ 3044897 w 5640404"/>
              <a:gd name="connsiteY2023" fmla="*/ 346973 h 5642987"/>
              <a:gd name="connsiteX2024" fmla="*/ 3055998 w 5640404"/>
              <a:gd name="connsiteY2024" fmla="*/ 336830 h 5642987"/>
              <a:gd name="connsiteX2025" fmla="*/ 3034725 w 5640404"/>
              <a:gd name="connsiteY2025" fmla="*/ 329440 h 5642987"/>
              <a:gd name="connsiteX2026" fmla="*/ 3026406 w 5640404"/>
              <a:gd name="connsiteY2026" fmla="*/ 332214 h 5642987"/>
              <a:gd name="connsiteX2027" fmla="*/ 3009758 w 5640404"/>
              <a:gd name="connsiteY2027" fmla="*/ 323903 h 5642987"/>
              <a:gd name="connsiteX2028" fmla="*/ 3018078 w 5640404"/>
              <a:gd name="connsiteY2028" fmla="*/ 324834 h 5642987"/>
              <a:gd name="connsiteX2029" fmla="*/ 3035647 w 5640404"/>
              <a:gd name="connsiteY2029" fmla="*/ 323903 h 5642987"/>
              <a:gd name="connsiteX2030" fmla="*/ 3075410 w 5640404"/>
              <a:gd name="connsiteY2030" fmla="*/ 336830 h 5642987"/>
              <a:gd name="connsiteX2031" fmla="*/ 3104071 w 5640404"/>
              <a:gd name="connsiteY2031" fmla="*/ 327598 h 5642987"/>
              <a:gd name="connsiteX2032" fmla="*/ 3131821 w 5640404"/>
              <a:gd name="connsiteY2032" fmla="*/ 332214 h 5642987"/>
              <a:gd name="connsiteX2033" fmla="*/ 3139210 w 5640404"/>
              <a:gd name="connsiteY2033" fmla="*/ 327598 h 5642987"/>
              <a:gd name="connsiteX2034" fmla="*/ 3154936 w 5640404"/>
              <a:gd name="connsiteY2034" fmla="*/ 334056 h 5642987"/>
              <a:gd name="connsiteX2035" fmla="*/ 3162325 w 5640404"/>
              <a:gd name="connsiteY2035" fmla="*/ 336830 h 5642987"/>
              <a:gd name="connsiteX2036" fmla="*/ 3167871 w 5640404"/>
              <a:gd name="connsiteY2036" fmla="*/ 342367 h 5642987"/>
              <a:gd name="connsiteX2037" fmla="*/ 3172496 w 5640404"/>
              <a:gd name="connsiteY2037" fmla="*/ 343288 h 5642987"/>
              <a:gd name="connsiteX2038" fmla="*/ 3177121 w 5640404"/>
              <a:gd name="connsiteY2038" fmla="*/ 350668 h 5642987"/>
              <a:gd name="connsiteX2039" fmla="*/ 3198393 w 5640404"/>
              <a:gd name="connsiteY2039" fmla="*/ 358048 h 5642987"/>
              <a:gd name="connsiteX2040" fmla="*/ 3227055 w 5640404"/>
              <a:gd name="connsiteY2040" fmla="*/ 353441 h 5642987"/>
              <a:gd name="connsiteX2041" fmla="*/ 3230749 w 5640404"/>
              <a:gd name="connsiteY2041" fmla="*/ 349747 h 5642987"/>
              <a:gd name="connsiteX2042" fmla="*/ 3219657 w 5640404"/>
              <a:gd name="connsiteY2042" fmla="*/ 332214 h 5642987"/>
              <a:gd name="connsiteX2043" fmla="*/ 3242772 w 5640404"/>
              <a:gd name="connsiteY2043" fmla="*/ 347904 h 5642987"/>
              <a:gd name="connsiteX2044" fmla="*/ 3252022 w 5640404"/>
              <a:gd name="connsiteY2044" fmla="*/ 346973 h 5642987"/>
              <a:gd name="connsiteX2045" fmla="*/ 3256647 w 5640404"/>
              <a:gd name="connsiteY2045" fmla="*/ 342367 h 5642987"/>
              <a:gd name="connsiteX2046" fmla="*/ 3245545 w 5640404"/>
              <a:gd name="connsiteY2046" fmla="*/ 330371 h 5642987"/>
              <a:gd name="connsiteX2047" fmla="*/ 3246476 w 5640404"/>
              <a:gd name="connsiteY2047" fmla="*/ 328519 h 5642987"/>
              <a:gd name="connsiteX2048" fmla="*/ 3241851 w 5640404"/>
              <a:gd name="connsiteY2048" fmla="*/ 324834 h 5642987"/>
              <a:gd name="connsiteX2049" fmla="*/ 3236296 w 5640404"/>
              <a:gd name="connsiteY2049" fmla="*/ 325755 h 5642987"/>
              <a:gd name="connsiteX2050" fmla="*/ 3228907 w 5640404"/>
              <a:gd name="connsiteY2050" fmla="*/ 317445 h 5642987"/>
              <a:gd name="connsiteX2051" fmla="*/ 3230749 w 5640404"/>
              <a:gd name="connsiteY2051" fmla="*/ 311908 h 5642987"/>
              <a:gd name="connsiteX2052" fmla="*/ 3226124 w 5640404"/>
              <a:gd name="connsiteY2052" fmla="*/ 312829 h 5642987"/>
              <a:gd name="connsiteX2053" fmla="*/ 3225203 w 5640404"/>
              <a:gd name="connsiteY2053" fmla="*/ 312829 h 5642987"/>
              <a:gd name="connsiteX2054" fmla="*/ 3207634 w 5640404"/>
              <a:gd name="connsiteY2054" fmla="*/ 291611 h 5642987"/>
              <a:gd name="connsiteX2055" fmla="*/ 3206713 w 5640404"/>
              <a:gd name="connsiteY2055" fmla="*/ 291611 h 5642987"/>
              <a:gd name="connsiteX2056" fmla="*/ 3203009 w 5640404"/>
              <a:gd name="connsiteY2056" fmla="*/ 307301 h 5642987"/>
              <a:gd name="connsiteX2057" fmla="*/ 3202088 w 5640404"/>
              <a:gd name="connsiteY2057" fmla="*/ 307301 h 5642987"/>
              <a:gd name="connsiteX2058" fmla="*/ 3200245 w 5640404"/>
              <a:gd name="connsiteY2058" fmla="*/ 306370 h 5642987"/>
              <a:gd name="connsiteX2059" fmla="*/ 3198393 w 5640404"/>
              <a:gd name="connsiteY2059" fmla="*/ 297148 h 5642987"/>
              <a:gd name="connsiteX2060" fmla="*/ 3194690 w 5640404"/>
              <a:gd name="connsiteY2060" fmla="*/ 283300 h 5642987"/>
              <a:gd name="connsiteX2061" fmla="*/ 3184519 w 5640404"/>
              <a:gd name="connsiteY2061" fmla="*/ 291611 h 5642987"/>
              <a:gd name="connsiteX2062" fmla="*/ 3181746 w 5640404"/>
              <a:gd name="connsiteY2062" fmla="*/ 290689 h 5642987"/>
              <a:gd name="connsiteX2063" fmla="*/ 3172496 w 5640404"/>
              <a:gd name="connsiteY2063" fmla="*/ 285152 h 5642987"/>
              <a:gd name="connsiteX2064" fmla="*/ 3171575 w 5640404"/>
              <a:gd name="connsiteY2064" fmla="*/ 279615 h 5642987"/>
              <a:gd name="connsiteX2065" fmla="*/ 3169723 w 5640404"/>
              <a:gd name="connsiteY2065" fmla="*/ 279615 h 5642987"/>
              <a:gd name="connsiteX2066" fmla="*/ 3166950 w 5640404"/>
              <a:gd name="connsiteY2066" fmla="*/ 280536 h 5642987"/>
              <a:gd name="connsiteX2067" fmla="*/ 3166028 w 5640404"/>
              <a:gd name="connsiteY2067" fmla="*/ 279615 h 5642987"/>
              <a:gd name="connsiteX2068" fmla="*/ 3153084 w 5640404"/>
              <a:gd name="connsiteY2068" fmla="*/ 279615 h 5642987"/>
              <a:gd name="connsiteX2069" fmla="*/ 3128117 w 5640404"/>
              <a:gd name="connsiteY2069" fmla="*/ 274078 h 5642987"/>
              <a:gd name="connsiteX2070" fmla="*/ 3100377 w 5640404"/>
              <a:gd name="connsiteY2070" fmla="*/ 274078 h 5642987"/>
              <a:gd name="connsiteX2071" fmla="*/ 3096682 w 5640404"/>
              <a:gd name="connsiteY2071" fmla="*/ 285152 h 5642987"/>
              <a:gd name="connsiteX2072" fmla="*/ 3091136 w 5640404"/>
              <a:gd name="connsiteY2072" fmla="*/ 293453 h 5642987"/>
              <a:gd name="connsiteX2073" fmla="*/ 3090206 w 5640404"/>
              <a:gd name="connsiteY2073" fmla="*/ 294375 h 5642987"/>
              <a:gd name="connsiteX2074" fmla="*/ 3079113 w 5640404"/>
              <a:gd name="connsiteY2074" fmla="*/ 283300 h 5642987"/>
              <a:gd name="connsiteX2075" fmla="*/ 3085581 w 5640404"/>
              <a:gd name="connsiteY2075" fmla="*/ 280536 h 5642987"/>
              <a:gd name="connsiteX2076" fmla="*/ 3092979 w 5640404"/>
              <a:gd name="connsiteY2076" fmla="*/ 268540 h 5642987"/>
              <a:gd name="connsiteX2077" fmla="*/ 3080035 w 5640404"/>
              <a:gd name="connsiteY2077" fmla="*/ 264846 h 5642987"/>
              <a:gd name="connsiteX2078" fmla="*/ 3068012 w 5640404"/>
              <a:gd name="connsiteY2078" fmla="*/ 260230 h 5642987"/>
              <a:gd name="connsiteX2079" fmla="*/ 3059693 w 5640404"/>
              <a:gd name="connsiteY2079" fmla="*/ 265767 h 5642987"/>
              <a:gd name="connsiteX2080" fmla="*/ 3054146 w 5640404"/>
              <a:gd name="connsiteY2080" fmla="*/ 271304 h 5642987"/>
              <a:gd name="connsiteX2081" fmla="*/ 3049521 w 5640404"/>
              <a:gd name="connsiteY2081" fmla="*/ 281458 h 5642987"/>
              <a:gd name="connsiteX2082" fmla="*/ 3047670 w 5640404"/>
              <a:gd name="connsiteY2082" fmla="*/ 282379 h 5642987"/>
              <a:gd name="connsiteX2083" fmla="*/ 3031952 w 5640404"/>
              <a:gd name="connsiteY2083" fmla="*/ 274999 h 5642987"/>
              <a:gd name="connsiteX2084" fmla="*/ 3046748 w 5640404"/>
              <a:gd name="connsiteY2084" fmla="*/ 271304 h 5642987"/>
              <a:gd name="connsiteX2085" fmla="*/ 3061544 w 5640404"/>
              <a:gd name="connsiteY2085" fmla="*/ 254693 h 5642987"/>
              <a:gd name="connsiteX2086" fmla="*/ 3063387 w 5640404"/>
              <a:gd name="connsiteY2086" fmla="*/ 252850 h 5642987"/>
              <a:gd name="connsiteX2087" fmla="*/ 3037499 w 5640404"/>
              <a:gd name="connsiteY2087" fmla="*/ 248234 h 5642987"/>
              <a:gd name="connsiteX2088" fmla="*/ 3028249 w 5640404"/>
              <a:gd name="connsiteY2088" fmla="*/ 251929 h 5642987"/>
              <a:gd name="connsiteX2089" fmla="*/ 3021781 w 5640404"/>
              <a:gd name="connsiteY2089" fmla="*/ 256545 h 5642987"/>
              <a:gd name="connsiteX2090" fmla="*/ 3010680 w 5640404"/>
              <a:gd name="connsiteY2090" fmla="*/ 271304 h 5642987"/>
              <a:gd name="connsiteX2091" fmla="*/ 3005134 w 5640404"/>
              <a:gd name="connsiteY2091" fmla="*/ 269462 h 5642987"/>
              <a:gd name="connsiteX2092" fmla="*/ 3016235 w 5640404"/>
              <a:gd name="connsiteY2092" fmla="*/ 252850 h 5642987"/>
              <a:gd name="connsiteX2093" fmla="*/ 3006985 w 5640404"/>
              <a:gd name="connsiteY2093" fmla="*/ 249156 h 5642987"/>
              <a:gd name="connsiteX2094" fmla="*/ 3006064 w 5640404"/>
              <a:gd name="connsiteY2094" fmla="*/ 249156 h 5642987"/>
              <a:gd name="connsiteX2095" fmla="*/ 3028249 w 5640404"/>
              <a:gd name="connsiteY2095" fmla="*/ 247313 h 5642987"/>
              <a:gd name="connsiteX2096" fmla="*/ 3039350 w 5640404"/>
              <a:gd name="connsiteY2096" fmla="*/ 234396 h 5642987"/>
              <a:gd name="connsiteX2097" fmla="*/ 3040272 w 5640404"/>
              <a:gd name="connsiteY2097" fmla="*/ 230701 h 5642987"/>
              <a:gd name="connsiteX2098" fmla="*/ 3055068 w 5640404"/>
              <a:gd name="connsiteY2098" fmla="*/ 221479 h 5642987"/>
              <a:gd name="connsiteX2099" fmla="*/ 3055068 w 5640404"/>
              <a:gd name="connsiteY2099" fmla="*/ 220548 h 5642987"/>
              <a:gd name="connsiteX2100" fmla="*/ 3040272 w 5640404"/>
              <a:gd name="connsiteY2100" fmla="*/ 215942 h 5642987"/>
              <a:gd name="connsiteX2101" fmla="*/ 3060614 w 5640404"/>
              <a:gd name="connsiteY2101" fmla="*/ 216863 h 5642987"/>
              <a:gd name="connsiteX2102" fmla="*/ 3056919 w 5640404"/>
              <a:gd name="connsiteY2102" fmla="*/ 213168 h 5642987"/>
              <a:gd name="connsiteX2103" fmla="*/ 3082808 w 5640404"/>
              <a:gd name="connsiteY2103" fmla="*/ 201173 h 5642987"/>
              <a:gd name="connsiteX2104" fmla="*/ 3089284 w 5640404"/>
              <a:gd name="connsiteY2104" fmla="*/ 200251 h 5642987"/>
              <a:gd name="connsiteX2105" fmla="*/ 3095752 w 5640404"/>
              <a:gd name="connsiteY2105" fmla="*/ 200251 h 5642987"/>
              <a:gd name="connsiteX2106" fmla="*/ 3100377 w 5640404"/>
              <a:gd name="connsiteY2106" fmla="*/ 197478 h 5642987"/>
              <a:gd name="connsiteX2107" fmla="*/ 3094831 w 5640404"/>
              <a:gd name="connsiteY2107" fmla="*/ 203937 h 5642987"/>
              <a:gd name="connsiteX2108" fmla="*/ 3069864 w 5640404"/>
              <a:gd name="connsiteY2108" fmla="*/ 207631 h 5642987"/>
              <a:gd name="connsiteX2109" fmla="*/ 3069864 w 5640404"/>
              <a:gd name="connsiteY2109" fmla="*/ 208553 h 5642987"/>
              <a:gd name="connsiteX2110" fmla="*/ 3083729 w 5640404"/>
              <a:gd name="connsiteY2110" fmla="*/ 215011 h 5642987"/>
              <a:gd name="connsiteX2111" fmla="*/ 3106854 w 5640404"/>
              <a:gd name="connsiteY2111" fmla="*/ 214090 h 5642987"/>
              <a:gd name="connsiteX2112" fmla="*/ 3117016 w 5640404"/>
              <a:gd name="connsiteY2112" fmla="*/ 214090 h 5642987"/>
              <a:gd name="connsiteX2113" fmla="*/ 3128117 w 5640404"/>
              <a:gd name="connsiteY2113" fmla="*/ 193793 h 5642987"/>
              <a:gd name="connsiteX2114" fmla="*/ 3132742 w 5640404"/>
              <a:gd name="connsiteY2114" fmla="*/ 193793 h 5642987"/>
              <a:gd name="connsiteX2115" fmla="*/ 3148459 w 5640404"/>
              <a:gd name="connsiteY2115" fmla="*/ 188256 h 5642987"/>
              <a:gd name="connsiteX2116" fmla="*/ 3134585 w 5640404"/>
              <a:gd name="connsiteY2116" fmla="*/ 167028 h 5642987"/>
              <a:gd name="connsiteX2117" fmla="*/ 3123492 w 5640404"/>
              <a:gd name="connsiteY2117" fmla="*/ 167028 h 5642987"/>
              <a:gd name="connsiteX2118" fmla="*/ 3094831 w 5640404"/>
              <a:gd name="connsiteY2118" fmla="*/ 170723 h 5642987"/>
              <a:gd name="connsiteX2119" fmla="*/ 3098525 w 5640404"/>
              <a:gd name="connsiteY2119" fmla="*/ 174408 h 5642987"/>
              <a:gd name="connsiteX2120" fmla="*/ 3098525 w 5640404"/>
              <a:gd name="connsiteY2120" fmla="*/ 175339 h 5642987"/>
              <a:gd name="connsiteX2121" fmla="*/ 3080956 w 5640404"/>
              <a:gd name="connsiteY2121" fmla="*/ 175339 h 5642987"/>
              <a:gd name="connsiteX2122" fmla="*/ 3080956 w 5640404"/>
              <a:gd name="connsiteY2122" fmla="*/ 163334 h 5642987"/>
              <a:gd name="connsiteX2123" fmla="*/ 3072637 w 5640404"/>
              <a:gd name="connsiteY2123" fmla="*/ 163334 h 5642987"/>
              <a:gd name="connsiteX2124" fmla="*/ 3077262 w 5640404"/>
              <a:gd name="connsiteY2124" fmla="*/ 159648 h 5642987"/>
              <a:gd name="connsiteX2125" fmla="*/ 3065239 w 5640404"/>
              <a:gd name="connsiteY2125" fmla="*/ 146731 h 5642987"/>
              <a:gd name="connsiteX2126" fmla="*/ 3080035 w 5640404"/>
              <a:gd name="connsiteY2126" fmla="*/ 148574 h 5642987"/>
              <a:gd name="connsiteX2127" fmla="*/ 3103150 w 5640404"/>
              <a:gd name="connsiteY2127" fmla="*/ 140264 h 5642987"/>
              <a:gd name="connsiteX2128" fmla="*/ 3117016 w 5640404"/>
              <a:gd name="connsiteY2128" fmla="*/ 143037 h 5642987"/>
              <a:gd name="connsiteX2129" fmla="*/ 3121640 w 5640404"/>
              <a:gd name="connsiteY2129" fmla="*/ 141194 h 5642987"/>
              <a:gd name="connsiteX2130" fmla="*/ 3133663 w 5640404"/>
              <a:gd name="connsiteY2130" fmla="*/ 125504 h 5642987"/>
              <a:gd name="connsiteX2131" fmla="*/ 3115173 w 5640404"/>
              <a:gd name="connsiteY2131" fmla="*/ 119045 h 5642987"/>
              <a:gd name="connsiteX2132" fmla="*/ 3091136 w 5640404"/>
              <a:gd name="connsiteY2132" fmla="*/ 130120 h 5642987"/>
              <a:gd name="connsiteX2133" fmla="*/ 3083729 w 5640404"/>
              <a:gd name="connsiteY2133" fmla="*/ 135657 h 5642987"/>
              <a:gd name="connsiteX2134" fmla="*/ 3083729 w 5640404"/>
              <a:gd name="connsiteY2134" fmla="*/ 124582 h 5642987"/>
              <a:gd name="connsiteX2135" fmla="*/ 3074479 w 5640404"/>
              <a:gd name="connsiteY2135" fmla="*/ 112587 h 5642987"/>
              <a:gd name="connsiteX2136" fmla="*/ 3059693 w 5640404"/>
              <a:gd name="connsiteY2136" fmla="*/ 126425 h 5642987"/>
              <a:gd name="connsiteX2137" fmla="*/ 3031952 w 5640404"/>
              <a:gd name="connsiteY2137" fmla="*/ 124582 h 5642987"/>
              <a:gd name="connsiteX2138" fmla="*/ 3053216 w 5640404"/>
              <a:gd name="connsiteY2138" fmla="*/ 124582 h 5642987"/>
              <a:gd name="connsiteX2139" fmla="*/ 3054146 w 5640404"/>
              <a:gd name="connsiteY2139" fmla="*/ 124582 h 5642987"/>
              <a:gd name="connsiteX2140" fmla="*/ 3055998 w 5640404"/>
              <a:gd name="connsiteY2140" fmla="*/ 119967 h 5642987"/>
              <a:gd name="connsiteX2141" fmla="*/ 3065239 w 5640404"/>
              <a:gd name="connsiteY2141" fmla="*/ 109814 h 5642987"/>
              <a:gd name="connsiteX2142" fmla="*/ 3065239 w 5640404"/>
              <a:gd name="connsiteY2142" fmla="*/ 108892 h 5642987"/>
              <a:gd name="connsiteX2143" fmla="*/ 3058762 w 5640404"/>
              <a:gd name="connsiteY2143" fmla="*/ 107971 h 5642987"/>
              <a:gd name="connsiteX2144" fmla="*/ 3046748 w 5640404"/>
              <a:gd name="connsiteY2144" fmla="*/ 107049 h 5642987"/>
              <a:gd name="connsiteX2145" fmla="*/ 3023633 w 5640404"/>
              <a:gd name="connsiteY2145" fmla="*/ 107049 h 5642987"/>
              <a:gd name="connsiteX2146" fmla="*/ 3031952 w 5640404"/>
              <a:gd name="connsiteY2146" fmla="*/ 102434 h 5642987"/>
              <a:gd name="connsiteX2147" fmla="*/ 3020860 w 5640404"/>
              <a:gd name="connsiteY2147" fmla="*/ 98739 h 5642987"/>
              <a:gd name="connsiteX2148" fmla="*/ 3020860 w 5640404"/>
              <a:gd name="connsiteY2148" fmla="*/ 97818 h 5642987"/>
              <a:gd name="connsiteX2149" fmla="*/ 3043975 w 5640404"/>
              <a:gd name="connsiteY2149" fmla="*/ 98739 h 5642987"/>
              <a:gd name="connsiteX2150" fmla="*/ 3061544 w 5640404"/>
              <a:gd name="connsiteY2150" fmla="*/ 102434 h 5642987"/>
              <a:gd name="connsiteX2151" fmla="*/ 3075410 w 5640404"/>
              <a:gd name="connsiteY2151" fmla="*/ 96896 h 5642987"/>
              <a:gd name="connsiteX2152" fmla="*/ 3082808 w 5640404"/>
              <a:gd name="connsiteY2152" fmla="*/ 101512 h 5642987"/>
              <a:gd name="connsiteX2153" fmla="*/ 3089284 w 5640404"/>
              <a:gd name="connsiteY2153" fmla="*/ 89517 h 5642987"/>
              <a:gd name="connsiteX2154" fmla="*/ 3069864 w 5640404"/>
              <a:gd name="connsiteY2154" fmla="*/ 76590 h 5642987"/>
              <a:gd name="connsiteX2155" fmla="*/ 3066169 w 5640404"/>
              <a:gd name="connsiteY2155" fmla="*/ 70132 h 5642987"/>
              <a:gd name="connsiteX2156" fmla="*/ 3044897 w 5640404"/>
              <a:gd name="connsiteY2156" fmla="*/ 70132 h 5642987"/>
              <a:gd name="connsiteX2157" fmla="*/ 3037499 w 5640404"/>
              <a:gd name="connsiteY2157" fmla="*/ 70132 h 5642987"/>
              <a:gd name="connsiteX2158" fmla="*/ 3027327 w 5640404"/>
              <a:gd name="connsiteY2158" fmla="*/ 73826 h 5642987"/>
              <a:gd name="connsiteX2159" fmla="*/ 3013462 w 5640404"/>
              <a:gd name="connsiteY2159" fmla="*/ 78442 h 5642987"/>
              <a:gd name="connsiteX2160" fmla="*/ 3027327 w 5640404"/>
              <a:gd name="connsiteY2160" fmla="*/ 68289 h 5642987"/>
              <a:gd name="connsiteX2161" fmla="*/ 3043045 w 5640404"/>
              <a:gd name="connsiteY2161" fmla="*/ 60909 h 5642987"/>
              <a:gd name="connsiteX2162" fmla="*/ 3043975 w 5640404"/>
              <a:gd name="connsiteY2162" fmla="*/ 54442 h 5642987"/>
              <a:gd name="connsiteX2163" fmla="*/ 3031952 w 5640404"/>
              <a:gd name="connsiteY2163" fmla="*/ 51678 h 5642987"/>
              <a:gd name="connsiteX2164" fmla="*/ 3023633 w 5640404"/>
              <a:gd name="connsiteY2164" fmla="*/ 55372 h 5642987"/>
              <a:gd name="connsiteX2165" fmla="*/ 3010680 w 5640404"/>
              <a:gd name="connsiteY2165" fmla="*/ 56293 h 5642987"/>
              <a:gd name="connsiteX2166" fmla="*/ 3002360 w 5640404"/>
              <a:gd name="connsiteY2166" fmla="*/ 62752 h 5642987"/>
              <a:gd name="connsiteX2167" fmla="*/ 3001439 w 5640404"/>
              <a:gd name="connsiteY2167" fmla="*/ 62752 h 5642987"/>
              <a:gd name="connsiteX2168" fmla="*/ 2988495 w 5640404"/>
              <a:gd name="connsiteY2168" fmla="*/ 55372 h 5642987"/>
              <a:gd name="connsiteX2169" fmla="*/ 2987564 w 5640404"/>
              <a:gd name="connsiteY2169" fmla="*/ 53520 h 5642987"/>
              <a:gd name="connsiteX2170" fmla="*/ 2973699 w 5640404"/>
              <a:gd name="connsiteY2170" fmla="*/ 52599 h 5642987"/>
              <a:gd name="connsiteX2171" fmla="*/ 2963528 w 5640404"/>
              <a:gd name="connsiteY2171" fmla="*/ 40603 h 5642987"/>
              <a:gd name="connsiteX2172" fmla="*/ 2964449 w 5640404"/>
              <a:gd name="connsiteY2172" fmla="*/ 39682 h 5642987"/>
              <a:gd name="connsiteX2173" fmla="*/ 2966301 w 5640404"/>
              <a:gd name="connsiteY2173" fmla="*/ 38761 h 5642987"/>
              <a:gd name="connsiteX2174" fmla="*/ 2984791 w 5640404"/>
              <a:gd name="connsiteY2174" fmla="*/ 42446 h 5642987"/>
              <a:gd name="connsiteX2175" fmla="*/ 2985722 w 5640404"/>
              <a:gd name="connsiteY2175" fmla="*/ 36909 h 5642987"/>
              <a:gd name="connsiteX2176" fmla="*/ 2990347 w 5640404"/>
              <a:gd name="connsiteY2176" fmla="*/ 26765 h 5642987"/>
              <a:gd name="connsiteX2177" fmla="*/ 2983870 w 5640404"/>
              <a:gd name="connsiteY2177" fmla="*/ 23992 h 5642987"/>
              <a:gd name="connsiteX2178" fmla="*/ 2982940 w 5640404"/>
              <a:gd name="connsiteY2178" fmla="*/ 23070 h 5642987"/>
              <a:gd name="connsiteX2179" fmla="*/ 2994962 w 5640404"/>
              <a:gd name="connsiteY2179" fmla="*/ 18454 h 5642987"/>
              <a:gd name="connsiteX2180" fmla="*/ 2822984 w 5640404"/>
              <a:gd name="connsiteY2180" fmla="*/ 12917 h 5642987"/>
              <a:gd name="connsiteX2181" fmla="*/ 2821133 w 5640404"/>
              <a:gd name="connsiteY2181" fmla="*/ 0 h 5642987"/>
              <a:gd name="connsiteX2182" fmla="*/ 5207479 w 5640404"/>
              <a:gd name="connsiteY2182" fmla="*/ 1319526 h 5642987"/>
              <a:gd name="connsiteX2183" fmla="*/ 5260200 w 5640404"/>
              <a:gd name="connsiteY2183" fmla="*/ 1410806 h 5642987"/>
              <a:gd name="connsiteX2184" fmla="*/ 5172288 w 5640404"/>
              <a:gd name="connsiteY2184" fmla="*/ 1269790 h 5642987"/>
              <a:gd name="connsiteX2185" fmla="*/ 4441128 w 5640404"/>
              <a:gd name="connsiteY2185" fmla="*/ 522312 h 5642987"/>
              <a:gd name="connsiteX2186" fmla="*/ 4433730 w 5640404"/>
              <a:gd name="connsiteY2186" fmla="*/ 537072 h 5642987"/>
              <a:gd name="connsiteX2187" fmla="*/ 4402295 w 5640404"/>
              <a:gd name="connsiteY2187" fmla="*/ 533386 h 5642987"/>
              <a:gd name="connsiteX2188" fmla="*/ 4393967 w 5640404"/>
              <a:gd name="connsiteY2188" fmla="*/ 526928 h 5642987"/>
              <a:gd name="connsiteX2189" fmla="*/ 4370851 w 5640404"/>
              <a:gd name="connsiteY2189" fmla="*/ 548146 h 5642987"/>
              <a:gd name="connsiteX2190" fmla="*/ 4355134 w 5640404"/>
              <a:gd name="connsiteY2190" fmla="*/ 563836 h 5642987"/>
              <a:gd name="connsiteX2191" fmla="*/ 4348666 w 5640404"/>
              <a:gd name="connsiteY2191" fmla="*/ 570295 h 5642987"/>
              <a:gd name="connsiteX2192" fmla="*/ 4356986 w 5640404"/>
              <a:gd name="connsiteY2192" fmla="*/ 576753 h 5642987"/>
              <a:gd name="connsiteX2193" fmla="*/ 4356986 w 5640404"/>
              <a:gd name="connsiteY2193" fmla="*/ 577675 h 5642987"/>
              <a:gd name="connsiteX2194" fmla="*/ 4338495 w 5640404"/>
              <a:gd name="connsiteY2194" fmla="*/ 581369 h 5642987"/>
              <a:gd name="connsiteX2195" fmla="*/ 4342190 w 5640404"/>
              <a:gd name="connsiteY2195" fmla="*/ 596138 h 5642987"/>
              <a:gd name="connsiteX2196" fmla="*/ 4335713 w 5640404"/>
              <a:gd name="connsiteY2196" fmla="*/ 605361 h 5642987"/>
              <a:gd name="connsiteX2197" fmla="*/ 4333870 w 5640404"/>
              <a:gd name="connsiteY2197" fmla="*/ 606282 h 5642987"/>
              <a:gd name="connsiteX2198" fmla="*/ 4324621 w 5640404"/>
              <a:gd name="connsiteY2198" fmla="*/ 597059 h 5642987"/>
              <a:gd name="connsiteX2199" fmla="*/ 4323699 w 5640404"/>
              <a:gd name="connsiteY2199" fmla="*/ 597059 h 5642987"/>
              <a:gd name="connsiteX2200" fmla="*/ 4309834 w 5640404"/>
              <a:gd name="connsiteY2200" fmla="*/ 608134 h 5642987"/>
              <a:gd name="connsiteX2201" fmla="*/ 4314450 w 5640404"/>
              <a:gd name="connsiteY2201" fmla="*/ 616435 h 5642987"/>
              <a:gd name="connsiteX2202" fmla="*/ 4314450 w 5640404"/>
              <a:gd name="connsiteY2202" fmla="*/ 621051 h 5642987"/>
              <a:gd name="connsiteX2203" fmla="*/ 4303357 w 5640404"/>
              <a:gd name="connsiteY2203" fmla="*/ 628431 h 5642987"/>
              <a:gd name="connsiteX2204" fmla="*/ 4289483 w 5640404"/>
              <a:gd name="connsiteY2204" fmla="*/ 624745 h 5642987"/>
              <a:gd name="connsiteX2205" fmla="*/ 4276538 w 5640404"/>
              <a:gd name="connsiteY2205" fmla="*/ 634899 h 5642987"/>
              <a:gd name="connsiteX2206" fmla="*/ 4283015 w 5640404"/>
              <a:gd name="connsiteY2206" fmla="*/ 641357 h 5642987"/>
              <a:gd name="connsiteX2207" fmla="*/ 4254344 w 5640404"/>
              <a:gd name="connsiteY2207" fmla="*/ 655196 h 5642987"/>
              <a:gd name="connsiteX2208" fmla="*/ 4252502 w 5640404"/>
              <a:gd name="connsiteY2208" fmla="*/ 656117 h 5642987"/>
              <a:gd name="connsiteX2209" fmla="*/ 4258969 w 5640404"/>
              <a:gd name="connsiteY2209" fmla="*/ 667191 h 5642987"/>
              <a:gd name="connsiteX2210" fmla="*/ 4258969 w 5640404"/>
              <a:gd name="connsiteY2210" fmla="*/ 668113 h 5642987"/>
              <a:gd name="connsiteX2211" fmla="*/ 4240479 w 5640404"/>
              <a:gd name="connsiteY2211" fmla="*/ 669034 h 5642987"/>
              <a:gd name="connsiteX2212" fmla="*/ 4234011 w 5640404"/>
              <a:gd name="connsiteY2212" fmla="*/ 680108 h 5642987"/>
              <a:gd name="connsiteX2213" fmla="*/ 4247877 w 5640404"/>
              <a:gd name="connsiteY2213" fmla="*/ 693956 h 5642987"/>
              <a:gd name="connsiteX2214" fmla="*/ 4247877 w 5640404"/>
              <a:gd name="connsiteY2214" fmla="*/ 694877 h 5642987"/>
              <a:gd name="connsiteX2215" fmla="*/ 4234011 w 5640404"/>
              <a:gd name="connsiteY2215" fmla="*/ 696720 h 5642987"/>
              <a:gd name="connsiteX2216" fmla="*/ 4232160 w 5640404"/>
              <a:gd name="connsiteY2216" fmla="*/ 710567 h 5642987"/>
              <a:gd name="connsiteX2217" fmla="*/ 4208114 w 5640404"/>
              <a:gd name="connsiteY2217" fmla="*/ 732716 h 5642987"/>
              <a:gd name="connsiteX2218" fmla="*/ 4214590 w 5640404"/>
              <a:gd name="connsiteY2218" fmla="*/ 734559 h 5642987"/>
              <a:gd name="connsiteX2219" fmla="*/ 4215512 w 5640404"/>
              <a:gd name="connsiteY2219" fmla="*/ 748397 h 5642987"/>
              <a:gd name="connsiteX2220" fmla="*/ 4202568 w 5640404"/>
              <a:gd name="connsiteY2220" fmla="*/ 747476 h 5642987"/>
              <a:gd name="connsiteX2221" fmla="*/ 4181304 w 5640404"/>
              <a:gd name="connsiteY2221" fmla="*/ 772389 h 5642987"/>
              <a:gd name="connsiteX2222" fmla="*/ 4183156 w 5640404"/>
              <a:gd name="connsiteY2222" fmla="*/ 777926 h 5642987"/>
              <a:gd name="connsiteX2223" fmla="*/ 4183156 w 5640404"/>
              <a:gd name="connsiteY2223" fmla="*/ 778856 h 5642987"/>
              <a:gd name="connsiteX2224" fmla="*/ 4166499 w 5640404"/>
              <a:gd name="connsiteY2224" fmla="*/ 778856 h 5642987"/>
              <a:gd name="connsiteX2225" fmla="*/ 4133213 w 5640404"/>
              <a:gd name="connsiteY2225" fmla="*/ 808385 h 5642987"/>
              <a:gd name="connsiteX2226" fmla="*/ 4131370 w 5640404"/>
              <a:gd name="connsiteY2226" fmla="*/ 819460 h 5642987"/>
              <a:gd name="connsiteX2227" fmla="*/ 4114722 w 5640404"/>
              <a:gd name="connsiteY2227" fmla="*/ 836993 h 5642987"/>
              <a:gd name="connsiteX2228" fmla="*/ 4112879 w 5640404"/>
              <a:gd name="connsiteY2228" fmla="*/ 838835 h 5642987"/>
              <a:gd name="connsiteX2229" fmla="*/ 4106403 w 5640404"/>
              <a:gd name="connsiteY2229" fmla="*/ 835141 h 5642987"/>
              <a:gd name="connsiteX2230" fmla="*/ 4082366 w 5640404"/>
              <a:gd name="connsiteY2230" fmla="*/ 860984 h 5642987"/>
              <a:gd name="connsiteX2231" fmla="*/ 4046298 w 5640404"/>
              <a:gd name="connsiteY2231" fmla="*/ 857290 h 5642987"/>
              <a:gd name="connsiteX2232" fmla="*/ 4042603 w 5640404"/>
              <a:gd name="connsiteY2232" fmla="*/ 860984 h 5642987"/>
              <a:gd name="connsiteX2233" fmla="*/ 4059242 w 5640404"/>
              <a:gd name="connsiteY2233" fmla="*/ 872980 h 5642987"/>
              <a:gd name="connsiteX2234" fmla="*/ 4030580 w 5640404"/>
              <a:gd name="connsiteY2234" fmla="*/ 873901 h 5642987"/>
              <a:gd name="connsiteX2235" fmla="*/ 4021340 w 5640404"/>
              <a:gd name="connsiteY2235" fmla="*/ 888670 h 5642987"/>
              <a:gd name="connsiteX2236" fmla="*/ 3995442 w 5640404"/>
              <a:gd name="connsiteY2236" fmla="*/ 896971 h 5642987"/>
              <a:gd name="connsiteX2237" fmla="*/ 3994521 w 5640404"/>
              <a:gd name="connsiteY2237" fmla="*/ 902508 h 5642987"/>
              <a:gd name="connsiteX2238" fmla="*/ 4005613 w 5640404"/>
              <a:gd name="connsiteY2238" fmla="*/ 909888 h 5642987"/>
              <a:gd name="connsiteX2239" fmla="*/ 4005613 w 5640404"/>
              <a:gd name="connsiteY2239" fmla="*/ 912661 h 5642987"/>
              <a:gd name="connsiteX2240" fmla="*/ 3984350 w 5640404"/>
              <a:gd name="connsiteY2240" fmla="*/ 913583 h 5642987"/>
              <a:gd name="connsiteX2241" fmla="*/ 3980655 w 5640404"/>
              <a:gd name="connsiteY2241" fmla="*/ 935732 h 5642987"/>
              <a:gd name="connsiteX2242" fmla="*/ 3991748 w 5640404"/>
              <a:gd name="connsiteY2242" fmla="*/ 946806 h 5642987"/>
              <a:gd name="connsiteX2243" fmla="*/ 3992669 w 5640404"/>
              <a:gd name="connsiteY2243" fmla="*/ 948649 h 5642987"/>
              <a:gd name="connsiteX2244" fmla="*/ 3980655 w 5640404"/>
              <a:gd name="connsiteY2244" fmla="*/ 963418 h 5642987"/>
              <a:gd name="connsiteX2245" fmla="*/ 3981568 w 5640404"/>
              <a:gd name="connsiteY2245" fmla="*/ 967103 h 5642987"/>
              <a:gd name="connsiteX2246" fmla="*/ 3994521 w 5640404"/>
              <a:gd name="connsiteY2246" fmla="*/ 968033 h 5642987"/>
              <a:gd name="connsiteX2247" fmla="*/ 3998224 w 5640404"/>
              <a:gd name="connsiteY2247" fmla="*/ 971719 h 5642987"/>
              <a:gd name="connsiteX2248" fmla="*/ 3984350 w 5640404"/>
              <a:gd name="connsiteY2248" fmla="*/ 983715 h 5642987"/>
              <a:gd name="connsiteX2249" fmla="*/ 4008386 w 5640404"/>
              <a:gd name="connsiteY2249" fmla="*/ 988330 h 5642987"/>
              <a:gd name="connsiteX2250" fmla="*/ 4000988 w 5640404"/>
              <a:gd name="connsiteY2250" fmla="*/ 999405 h 5642987"/>
              <a:gd name="connsiteX2251" fmla="*/ 3998224 w 5640404"/>
              <a:gd name="connsiteY2251" fmla="*/ 1003099 h 5642987"/>
              <a:gd name="connsiteX2252" fmla="*/ 4002840 w 5640404"/>
              <a:gd name="connsiteY2252" fmla="*/ 1006785 h 5642987"/>
              <a:gd name="connsiteX2253" fmla="*/ 4016706 w 5640404"/>
              <a:gd name="connsiteY2253" fmla="*/ 1003099 h 5642987"/>
              <a:gd name="connsiteX2254" fmla="*/ 4002840 w 5640404"/>
              <a:gd name="connsiteY2254" fmla="*/ 1009558 h 5642987"/>
              <a:gd name="connsiteX2255" fmla="*/ 4003770 w 5640404"/>
              <a:gd name="connsiteY2255" fmla="*/ 1012322 h 5642987"/>
              <a:gd name="connsiteX2256" fmla="*/ 3994521 w 5640404"/>
              <a:gd name="connsiteY2256" fmla="*/ 1011400 h 5642987"/>
              <a:gd name="connsiteX2257" fmla="*/ 3994521 w 5640404"/>
              <a:gd name="connsiteY2257" fmla="*/ 1015095 h 5642987"/>
              <a:gd name="connsiteX2258" fmla="*/ 3993590 w 5640404"/>
              <a:gd name="connsiteY2258" fmla="*/ 1015095 h 5642987"/>
              <a:gd name="connsiteX2259" fmla="*/ 3991748 w 5640404"/>
              <a:gd name="connsiteY2259" fmla="*/ 1009558 h 5642987"/>
              <a:gd name="connsiteX2260" fmla="*/ 3990817 w 5640404"/>
              <a:gd name="connsiteY2260" fmla="*/ 1007706 h 5642987"/>
              <a:gd name="connsiteX2261" fmla="*/ 3982498 w 5640404"/>
              <a:gd name="connsiteY2261" fmla="*/ 1016938 h 5642987"/>
              <a:gd name="connsiteX2262" fmla="*/ 3985271 w 5640404"/>
              <a:gd name="connsiteY2262" fmla="*/ 1026169 h 5642987"/>
              <a:gd name="connsiteX2263" fmla="*/ 3988975 w 5640404"/>
              <a:gd name="connsiteY2263" fmla="*/ 1028012 h 5642987"/>
              <a:gd name="connsiteX2264" fmla="*/ 3989896 w 5640404"/>
              <a:gd name="connsiteY2264" fmla="*/ 1024318 h 5642987"/>
              <a:gd name="connsiteX2265" fmla="*/ 3991748 w 5640404"/>
              <a:gd name="connsiteY2265" fmla="*/ 1028012 h 5642987"/>
              <a:gd name="connsiteX2266" fmla="*/ 4001919 w 5640404"/>
              <a:gd name="connsiteY2266" fmla="*/ 1025239 h 5642987"/>
              <a:gd name="connsiteX2267" fmla="*/ 4000988 w 5640404"/>
              <a:gd name="connsiteY2267" fmla="*/ 1016938 h 5642987"/>
              <a:gd name="connsiteX2268" fmla="*/ 4004692 w 5640404"/>
              <a:gd name="connsiteY2268" fmla="*/ 1024318 h 5642987"/>
              <a:gd name="connsiteX2269" fmla="*/ 4005613 w 5640404"/>
              <a:gd name="connsiteY2269" fmla="*/ 1024318 h 5642987"/>
              <a:gd name="connsiteX2270" fmla="*/ 4014863 w 5640404"/>
              <a:gd name="connsiteY2270" fmla="*/ 1016016 h 5642987"/>
              <a:gd name="connsiteX2271" fmla="*/ 4007465 w 5640404"/>
              <a:gd name="connsiteY2271" fmla="*/ 1024318 h 5642987"/>
              <a:gd name="connsiteX2272" fmla="*/ 4016706 w 5640404"/>
              <a:gd name="connsiteY2272" fmla="*/ 1026169 h 5642987"/>
              <a:gd name="connsiteX2273" fmla="*/ 4016706 w 5640404"/>
              <a:gd name="connsiteY2273" fmla="*/ 1027091 h 5642987"/>
              <a:gd name="connsiteX2274" fmla="*/ 4004692 w 5640404"/>
              <a:gd name="connsiteY2274" fmla="*/ 1033549 h 5642987"/>
              <a:gd name="connsiteX2275" fmla="*/ 4005613 w 5640404"/>
              <a:gd name="connsiteY2275" fmla="*/ 1038165 h 5642987"/>
              <a:gd name="connsiteX2276" fmla="*/ 4016706 w 5640404"/>
              <a:gd name="connsiteY2276" fmla="*/ 1040008 h 5642987"/>
              <a:gd name="connsiteX2277" fmla="*/ 4016706 w 5640404"/>
              <a:gd name="connsiteY2277" fmla="*/ 1040929 h 5642987"/>
              <a:gd name="connsiteX2278" fmla="*/ 4010238 w 5640404"/>
              <a:gd name="connsiteY2278" fmla="*/ 1044624 h 5642987"/>
              <a:gd name="connsiteX2279" fmla="*/ 4012090 w 5640404"/>
              <a:gd name="connsiteY2279" fmla="*/ 1047388 h 5642987"/>
              <a:gd name="connsiteX2280" fmla="*/ 4002840 w 5640404"/>
              <a:gd name="connsiteY2280" fmla="*/ 1045545 h 5642987"/>
              <a:gd name="connsiteX2281" fmla="*/ 4000988 w 5640404"/>
              <a:gd name="connsiteY2281" fmla="*/ 1047388 h 5642987"/>
              <a:gd name="connsiteX2282" fmla="*/ 4000067 w 5640404"/>
              <a:gd name="connsiteY2282" fmla="*/ 1040929 h 5642987"/>
              <a:gd name="connsiteX2283" fmla="*/ 3994521 w 5640404"/>
              <a:gd name="connsiteY2283" fmla="*/ 1040008 h 5642987"/>
              <a:gd name="connsiteX2284" fmla="*/ 3991748 w 5640404"/>
              <a:gd name="connsiteY2284" fmla="*/ 1052004 h 5642987"/>
              <a:gd name="connsiteX2285" fmla="*/ 3997294 w 5640404"/>
              <a:gd name="connsiteY2285" fmla="*/ 1063999 h 5642987"/>
              <a:gd name="connsiteX2286" fmla="*/ 4029659 w 5640404"/>
              <a:gd name="connsiteY2286" fmla="*/ 1075995 h 5642987"/>
              <a:gd name="connsiteX2287" fmla="*/ 4025955 w 5640404"/>
              <a:gd name="connsiteY2287" fmla="*/ 1079690 h 5642987"/>
              <a:gd name="connsiteX2288" fmla="*/ 4029659 w 5640404"/>
              <a:gd name="connsiteY2288" fmla="*/ 1082454 h 5642987"/>
              <a:gd name="connsiteX2289" fmla="*/ 4033353 w 5640404"/>
              <a:gd name="connsiteY2289" fmla="*/ 1078768 h 5642987"/>
              <a:gd name="connsiteX2290" fmla="*/ 4038909 w 5640404"/>
              <a:gd name="connsiteY2290" fmla="*/ 1084305 h 5642987"/>
              <a:gd name="connsiteX2291" fmla="*/ 4075889 w 5640404"/>
              <a:gd name="connsiteY2291" fmla="*/ 1079690 h 5642987"/>
              <a:gd name="connsiteX2292" fmla="*/ 4113801 w 5640404"/>
              <a:gd name="connsiteY2292" fmla="*/ 1050161 h 5642987"/>
              <a:gd name="connsiteX2293" fmla="*/ 4123972 w 5640404"/>
              <a:gd name="connsiteY2293" fmla="*/ 1040008 h 5642987"/>
              <a:gd name="connsiteX2294" fmla="*/ 4138768 w 5640404"/>
              <a:gd name="connsiteY2294" fmla="*/ 1038165 h 5642987"/>
              <a:gd name="connsiteX2295" fmla="*/ 4147087 w 5640404"/>
              <a:gd name="connsiteY2295" fmla="*/ 1015095 h 5642987"/>
              <a:gd name="connsiteX2296" fmla="*/ 4151712 w 5640404"/>
              <a:gd name="connsiteY2296" fmla="*/ 1011400 h 5642987"/>
              <a:gd name="connsiteX2297" fmla="*/ 4150782 w 5640404"/>
              <a:gd name="connsiteY2297" fmla="*/ 1020632 h 5642987"/>
              <a:gd name="connsiteX2298" fmla="*/ 4168351 w 5640404"/>
              <a:gd name="connsiteY2298" fmla="*/ 1030776 h 5642987"/>
              <a:gd name="connsiteX2299" fmla="*/ 4169281 w 5640404"/>
              <a:gd name="connsiteY2299" fmla="*/ 1031707 h 5642987"/>
              <a:gd name="connsiteX2300" fmla="*/ 4165587 w 5640404"/>
              <a:gd name="connsiteY2300" fmla="*/ 1043702 h 5642987"/>
              <a:gd name="connsiteX2301" fmla="*/ 4172054 w 5640404"/>
              <a:gd name="connsiteY2301" fmla="*/ 1069537 h 5642987"/>
              <a:gd name="connsiteX2302" fmla="*/ 4178522 w 5640404"/>
              <a:gd name="connsiteY2302" fmla="*/ 1068615 h 5642987"/>
              <a:gd name="connsiteX2303" fmla="*/ 4179452 w 5640404"/>
              <a:gd name="connsiteY2303" fmla="*/ 1074152 h 5642987"/>
              <a:gd name="connsiteX2304" fmla="*/ 4188702 w 5640404"/>
              <a:gd name="connsiteY2304" fmla="*/ 1074152 h 5642987"/>
              <a:gd name="connsiteX2305" fmla="*/ 4184068 w 5640404"/>
              <a:gd name="connsiteY2305" fmla="*/ 1091685 h 5642987"/>
              <a:gd name="connsiteX2306" fmla="*/ 4192396 w 5640404"/>
              <a:gd name="connsiteY2306" fmla="*/ 1112913 h 5642987"/>
              <a:gd name="connsiteX2307" fmla="*/ 4197943 w 5640404"/>
              <a:gd name="connsiteY2307" fmla="*/ 1113834 h 5642987"/>
              <a:gd name="connsiteX2308" fmla="*/ 4223840 w 5640404"/>
              <a:gd name="connsiteY2308" fmla="*/ 1147979 h 5642987"/>
              <a:gd name="connsiteX2309" fmla="*/ 4222910 w 5640404"/>
              <a:gd name="connsiteY2309" fmla="*/ 1153516 h 5642987"/>
              <a:gd name="connsiteX2310" fmla="*/ 4216442 w 5640404"/>
              <a:gd name="connsiteY2310" fmla="*/ 1152594 h 5642987"/>
              <a:gd name="connsiteX2311" fmla="*/ 4217364 w 5640404"/>
              <a:gd name="connsiteY2311" fmla="*/ 1158132 h 5642987"/>
              <a:gd name="connsiteX2312" fmla="*/ 4210887 w 5640404"/>
              <a:gd name="connsiteY2312" fmla="*/ 1161817 h 5642987"/>
              <a:gd name="connsiteX2313" fmla="*/ 4227535 w 5640404"/>
              <a:gd name="connsiteY2313" fmla="*/ 1184887 h 5642987"/>
              <a:gd name="connsiteX2314" fmla="*/ 4221988 w 5640404"/>
              <a:gd name="connsiteY2314" fmla="*/ 1198735 h 5642987"/>
              <a:gd name="connsiteX2315" fmla="*/ 4262673 w 5640404"/>
              <a:gd name="connsiteY2315" fmla="*/ 1198735 h 5642987"/>
              <a:gd name="connsiteX2316" fmla="*/ 4266367 w 5640404"/>
              <a:gd name="connsiteY2316" fmla="*/ 1195040 h 5642987"/>
              <a:gd name="connsiteX2317" fmla="*/ 4264525 w 5640404"/>
              <a:gd name="connsiteY2317" fmla="*/ 1185809 h 5642987"/>
              <a:gd name="connsiteX2318" fmla="*/ 4274696 w 5640404"/>
              <a:gd name="connsiteY2318" fmla="*/ 1171970 h 5642987"/>
              <a:gd name="connsiteX2319" fmla="*/ 4278390 w 5640404"/>
              <a:gd name="connsiteY2319" fmla="*/ 1172891 h 5642987"/>
              <a:gd name="connsiteX2320" fmla="*/ 4279311 w 5640404"/>
              <a:gd name="connsiteY2320" fmla="*/ 1167354 h 5642987"/>
              <a:gd name="connsiteX2321" fmla="*/ 4306130 w 5640404"/>
              <a:gd name="connsiteY2321" fmla="*/ 1164590 h 5642987"/>
              <a:gd name="connsiteX2322" fmla="*/ 4312598 w 5640404"/>
              <a:gd name="connsiteY2322" fmla="*/ 1169197 h 5642987"/>
              <a:gd name="connsiteX2323" fmla="*/ 4314450 w 5640404"/>
              <a:gd name="connsiteY2323" fmla="*/ 1170127 h 5642987"/>
              <a:gd name="connsiteX2324" fmla="*/ 4332949 w 5640404"/>
              <a:gd name="connsiteY2324" fmla="*/ 1135983 h 5642987"/>
              <a:gd name="connsiteX2325" fmla="*/ 4333870 w 5640404"/>
              <a:gd name="connsiteY2325" fmla="*/ 1123057 h 5642987"/>
              <a:gd name="connsiteX2326" fmla="*/ 4340338 w 5640404"/>
              <a:gd name="connsiteY2326" fmla="*/ 1109218 h 5642987"/>
              <a:gd name="connsiteX2327" fmla="*/ 4341268 w 5640404"/>
              <a:gd name="connsiteY2327" fmla="*/ 1098144 h 5642987"/>
              <a:gd name="connsiteX2328" fmla="*/ 4336644 w 5640404"/>
              <a:gd name="connsiteY2328" fmla="*/ 1096301 h 5642987"/>
              <a:gd name="connsiteX2329" fmla="*/ 4336644 w 5640404"/>
              <a:gd name="connsiteY2329" fmla="*/ 1087991 h 5642987"/>
              <a:gd name="connsiteX2330" fmla="*/ 4343120 w 5640404"/>
              <a:gd name="connsiteY2330" fmla="*/ 1087991 h 5642987"/>
              <a:gd name="connsiteX2331" fmla="*/ 4335713 w 5640404"/>
              <a:gd name="connsiteY2331" fmla="*/ 1054777 h 5642987"/>
              <a:gd name="connsiteX2332" fmla="*/ 4354213 w 5640404"/>
              <a:gd name="connsiteY2332" fmla="*/ 1053846 h 5642987"/>
              <a:gd name="connsiteX2333" fmla="*/ 4355134 w 5640404"/>
              <a:gd name="connsiteY2333" fmla="*/ 1050161 h 5642987"/>
              <a:gd name="connsiteX2334" fmla="*/ 4375476 w 5640404"/>
              <a:gd name="connsiteY2334" fmla="*/ 1032628 h 5642987"/>
              <a:gd name="connsiteX2335" fmla="*/ 4375476 w 5640404"/>
              <a:gd name="connsiteY2335" fmla="*/ 1042781 h 5642987"/>
              <a:gd name="connsiteX2336" fmla="*/ 4376398 w 5640404"/>
              <a:gd name="connsiteY2336" fmla="*/ 1043702 h 5642987"/>
              <a:gd name="connsiteX2337" fmla="*/ 4381953 w 5640404"/>
              <a:gd name="connsiteY2337" fmla="*/ 1042781 h 5642987"/>
              <a:gd name="connsiteX2338" fmla="*/ 4393967 w 5640404"/>
              <a:gd name="connsiteY2338" fmla="*/ 1031707 h 5642987"/>
              <a:gd name="connsiteX2339" fmla="*/ 4393045 w 5640404"/>
              <a:gd name="connsiteY2339" fmla="*/ 1025239 h 5642987"/>
              <a:gd name="connsiteX2340" fmla="*/ 4401374 w 5640404"/>
              <a:gd name="connsiteY2340" fmla="*/ 1024318 h 5642987"/>
              <a:gd name="connsiteX2341" fmla="*/ 4400443 w 5640404"/>
              <a:gd name="connsiteY2341" fmla="*/ 1020632 h 5642987"/>
              <a:gd name="connsiteX2342" fmla="*/ 4399522 w 5640404"/>
              <a:gd name="connsiteY2342" fmla="*/ 1019711 h 5642987"/>
              <a:gd name="connsiteX2343" fmla="*/ 4395818 w 5640404"/>
              <a:gd name="connsiteY2343" fmla="*/ 1019711 h 5642987"/>
              <a:gd name="connsiteX2344" fmla="*/ 4395818 w 5640404"/>
              <a:gd name="connsiteY2344" fmla="*/ 1023396 h 5642987"/>
              <a:gd name="connsiteX2345" fmla="*/ 4366235 w 5640404"/>
              <a:gd name="connsiteY2345" fmla="*/ 1028012 h 5642987"/>
              <a:gd name="connsiteX2346" fmla="*/ 4334792 w 5640404"/>
              <a:gd name="connsiteY2346" fmla="*/ 1017859 h 5642987"/>
              <a:gd name="connsiteX2347" fmla="*/ 4333870 w 5640404"/>
              <a:gd name="connsiteY2347" fmla="*/ 1017859 h 5642987"/>
              <a:gd name="connsiteX2348" fmla="*/ 4336644 w 5640404"/>
              <a:gd name="connsiteY2348" fmla="*/ 1013243 h 5642987"/>
              <a:gd name="connsiteX2349" fmla="*/ 4375476 w 5640404"/>
              <a:gd name="connsiteY2349" fmla="*/ 1022475 h 5642987"/>
              <a:gd name="connsiteX2350" fmla="*/ 4408772 w 5640404"/>
              <a:gd name="connsiteY2350" fmla="*/ 1006785 h 5642987"/>
              <a:gd name="connsiteX2351" fmla="*/ 4415239 w 5640404"/>
              <a:gd name="connsiteY2351" fmla="*/ 1006785 h 5642987"/>
              <a:gd name="connsiteX2352" fmla="*/ 4407841 w 5640404"/>
              <a:gd name="connsiteY2352" fmla="*/ 988330 h 5642987"/>
              <a:gd name="connsiteX2353" fmla="*/ 4381953 w 5640404"/>
              <a:gd name="connsiteY2353" fmla="*/ 967103 h 5642987"/>
              <a:gd name="connsiteX2354" fmla="*/ 4373633 w 5640404"/>
              <a:gd name="connsiteY2354" fmla="*/ 968033 h 5642987"/>
              <a:gd name="connsiteX2355" fmla="*/ 4359759 w 5640404"/>
              <a:gd name="connsiteY2355" fmla="*/ 963418 h 5642987"/>
              <a:gd name="connsiteX2356" fmla="*/ 4358838 w 5640404"/>
              <a:gd name="connsiteY2356" fmla="*/ 961566 h 5642987"/>
              <a:gd name="connsiteX2357" fmla="*/ 4356064 w 5640404"/>
              <a:gd name="connsiteY2357" fmla="*/ 919120 h 5642987"/>
              <a:gd name="connsiteX2358" fmla="*/ 4363453 w 5640404"/>
              <a:gd name="connsiteY2358" fmla="*/ 917277 h 5642987"/>
              <a:gd name="connsiteX2359" fmla="*/ 4361611 w 5640404"/>
              <a:gd name="connsiteY2359" fmla="*/ 879438 h 5642987"/>
              <a:gd name="connsiteX2360" fmla="*/ 4373633 w 5640404"/>
              <a:gd name="connsiteY2360" fmla="*/ 883133 h 5642987"/>
              <a:gd name="connsiteX2361" fmla="*/ 4380101 w 5640404"/>
              <a:gd name="connsiteY2361" fmla="*/ 873901 h 5642987"/>
              <a:gd name="connsiteX2362" fmla="*/ 4378249 w 5640404"/>
              <a:gd name="connsiteY2362" fmla="*/ 861905 h 5642987"/>
              <a:gd name="connsiteX2363" fmla="*/ 4392124 w 5640404"/>
              <a:gd name="connsiteY2363" fmla="*/ 861905 h 5642987"/>
              <a:gd name="connsiteX2364" fmla="*/ 4416161 w 5640404"/>
              <a:gd name="connsiteY2364" fmla="*/ 841599 h 5642987"/>
              <a:gd name="connsiteX2365" fmla="*/ 4428183 w 5640404"/>
              <a:gd name="connsiteY2365" fmla="*/ 827761 h 5642987"/>
              <a:gd name="connsiteX2366" fmla="*/ 4435581 w 5640404"/>
              <a:gd name="connsiteY2366" fmla="*/ 832377 h 5642987"/>
              <a:gd name="connsiteX2367" fmla="*/ 4467016 w 5640404"/>
              <a:gd name="connsiteY2367" fmla="*/ 811149 h 5642987"/>
              <a:gd name="connsiteX2368" fmla="*/ 4486437 w 5640404"/>
              <a:gd name="connsiteY2368" fmla="*/ 784394 h 5642987"/>
              <a:gd name="connsiteX2369" fmla="*/ 4488289 w 5640404"/>
              <a:gd name="connsiteY2369" fmla="*/ 782542 h 5642987"/>
              <a:gd name="connsiteX2370" fmla="*/ 4475344 w 5640404"/>
              <a:gd name="connsiteY2370" fmla="*/ 768703 h 5642987"/>
              <a:gd name="connsiteX2371" fmla="*/ 4473493 w 5640404"/>
              <a:gd name="connsiteY2371" fmla="*/ 766852 h 5642987"/>
              <a:gd name="connsiteX2372" fmla="*/ 4489210 w 5640404"/>
              <a:gd name="connsiteY2372" fmla="*/ 753013 h 5642987"/>
              <a:gd name="connsiteX2373" fmla="*/ 4484585 w 5640404"/>
              <a:gd name="connsiteY2373" fmla="*/ 741939 h 5642987"/>
              <a:gd name="connsiteX2374" fmla="*/ 4504006 w 5640404"/>
              <a:gd name="connsiteY2374" fmla="*/ 731786 h 5642987"/>
              <a:gd name="connsiteX2375" fmla="*/ 4526200 w 5640404"/>
              <a:gd name="connsiteY2375" fmla="*/ 705952 h 5642987"/>
              <a:gd name="connsiteX2376" fmla="*/ 4541917 w 5640404"/>
              <a:gd name="connsiteY2376" fmla="*/ 717026 h 5642987"/>
              <a:gd name="connsiteX2377" fmla="*/ 4574282 w 5640404"/>
              <a:gd name="connsiteY2377" fmla="*/ 713331 h 5642987"/>
              <a:gd name="connsiteX2378" fmla="*/ 4602022 w 5640404"/>
              <a:gd name="connsiteY2378" fmla="*/ 725327 h 5642987"/>
              <a:gd name="connsiteX2379" fmla="*/ 4605717 w 5640404"/>
              <a:gd name="connsiteY2379" fmla="*/ 731786 h 5642987"/>
              <a:gd name="connsiteX2380" fmla="*/ 4603865 w 5640404"/>
              <a:gd name="connsiteY2380" fmla="*/ 748397 h 5642987"/>
              <a:gd name="connsiteX2381" fmla="*/ 4609420 w 5640404"/>
              <a:gd name="connsiteY2381" fmla="*/ 754856 h 5642987"/>
              <a:gd name="connsiteX2382" fmla="*/ 4610342 w 5640404"/>
              <a:gd name="connsiteY2382" fmla="*/ 763166 h 5642987"/>
              <a:gd name="connsiteX2383" fmla="*/ 4597398 w 5640404"/>
              <a:gd name="connsiteY2383" fmla="*/ 762245 h 5642987"/>
              <a:gd name="connsiteX2384" fmla="*/ 4532667 w 5640404"/>
              <a:gd name="connsiteY2384" fmla="*/ 824066 h 5642987"/>
              <a:gd name="connsiteX2385" fmla="*/ 4528973 w 5640404"/>
              <a:gd name="connsiteY2385" fmla="*/ 824066 h 5642987"/>
              <a:gd name="connsiteX2386" fmla="*/ 4524348 w 5640404"/>
              <a:gd name="connsiteY2386" fmla="*/ 817608 h 5642987"/>
              <a:gd name="connsiteX2387" fmla="*/ 4524348 w 5640404"/>
              <a:gd name="connsiteY2387" fmla="*/ 815765 h 5642987"/>
              <a:gd name="connsiteX2388" fmla="*/ 4507700 w 5640404"/>
              <a:gd name="connsiteY2388" fmla="*/ 845294 h 5642987"/>
              <a:gd name="connsiteX2389" fmla="*/ 4491062 w 5640404"/>
              <a:gd name="connsiteY2389" fmla="*/ 844372 h 5642987"/>
              <a:gd name="connsiteX2390" fmla="*/ 4491983 w 5640404"/>
              <a:gd name="connsiteY2390" fmla="*/ 853604 h 5642987"/>
              <a:gd name="connsiteX2391" fmla="*/ 4476266 w 5640404"/>
              <a:gd name="connsiteY2391" fmla="*/ 876674 h 5642987"/>
              <a:gd name="connsiteX2392" fmla="*/ 4485506 w 5640404"/>
              <a:gd name="connsiteY2392" fmla="*/ 883133 h 5642987"/>
              <a:gd name="connsiteX2393" fmla="*/ 4481812 w 5640404"/>
              <a:gd name="connsiteY2393" fmla="*/ 906203 h 5642987"/>
              <a:gd name="connsiteX2394" fmla="*/ 4492913 w 5640404"/>
              <a:gd name="connsiteY2394" fmla="*/ 922815 h 5642987"/>
              <a:gd name="connsiteX2395" fmla="*/ 4490131 w 5640404"/>
              <a:gd name="connsiteY2395" fmla="*/ 935732 h 5642987"/>
              <a:gd name="connsiteX2396" fmla="*/ 4504006 w 5640404"/>
              <a:gd name="connsiteY2396" fmla="*/ 976335 h 5642987"/>
              <a:gd name="connsiteX2397" fmla="*/ 4519723 w 5640404"/>
              <a:gd name="connsiteY2397" fmla="*/ 980029 h 5642987"/>
              <a:gd name="connsiteX2398" fmla="*/ 4518802 w 5640404"/>
              <a:gd name="connsiteY2398" fmla="*/ 988330 h 5642987"/>
              <a:gd name="connsiteX2399" fmla="*/ 4537292 w 5640404"/>
              <a:gd name="connsiteY2399" fmla="*/ 984636 h 5642987"/>
              <a:gd name="connsiteX2400" fmla="*/ 4533598 w 5640404"/>
              <a:gd name="connsiteY2400" fmla="*/ 992025 h 5642987"/>
              <a:gd name="connsiteX2401" fmla="*/ 4541917 w 5640404"/>
              <a:gd name="connsiteY2401" fmla="*/ 1001247 h 5642987"/>
              <a:gd name="connsiteX2402" fmla="*/ 4566884 w 5640404"/>
              <a:gd name="connsiteY2402" fmla="*/ 997562 h 5642987"/>
              <a:gd name="connsiteX2403" fmla="*/ 4566884 w 5640404"/>
              <a:gd name="connsiteY2403" fmla="*/ 1000326 h 5642987"/>
              <a:gd name="connsiteX2404" fmla="*/ 4580750 w 5640404"/>
              <a:gd name="connsiteY2404" fmla="*/ 1000326 h 5642987"/>
              <a:gd name="connsiteX2405" fmla="*/ 4596467 w 5640404"/>
              <a:gd name="connsiteY2405" fmla="*/ 990173 h 5642987"/>
              <a:gd name="connsiteX2406" fmla="*/ 4597398 w 5640404"/>
              <a:gd name="connsiteY2406" fmla="*/ 992946 h 5642987"/>
              <a:gd name="connsiteX2407" fmla="*/ 4614967 w 5640404"/>
              <a:gd name="connsiteY2407" fmla="*/ 982793 h 5642987"/>
              <a:gd name="connsiteX2408" fmla="*/ 4623286 w 5640404"/>
              <a:gd name="connsiteY2408" fmla="*/ 989252 h 5642987"/>
              <a:gd name="connsiteX2409" fmla="*/ 4624207 w 5640404"/>
              <a:gd name="connsiteY2409" fmla="*/ 989252 h 5642987"/>
              <a:gd name="connsiteX2410" fmla="*/ 4639934 w 5640404"/>
              <a:gd name="connsiteY2410" fmla="*/ 980029 h 5642987"/>
              <a:gd name="connsiteX2411" fmla="*/ 4644558 w 5640404"/>
              <a:gd name="connsiteY2411" fmla="*/ 969876 h 5642987"/>
              <a:gd name="connsiteX2412" fmla="*/ 4644558 w 5640404"/>
              <a:gd name="connsiteY2412" fmla="*/ 976335 h 5642987"/>
              <a:gd name="connsiteX2413" fmla="*/ 4655651 w 5640404"/>
              <a:gd name="connsiteY2413" fmla="*/ 980029 h 5642987"/>
              <a:gd name="connsiteX2414" fmla="*/ 4664892 w 5640404"/>
              <a:gd name="connsiteY2414" fmla="*/ 974492 h 5642987"/>
              <a:gd name="connsiteX2415" fmla="*/ 4671368 w 5640404"/>
              <a:gd name="connsiteY2415" fmla="*/ 978177 h 5642987"/>
              <a:gd name="connsiteX2416" fmla="*/ 4702812 w 5640404"/>
              <a:gd name="connsiteY2416" fmla="*/ 967103 h 5642987"/>
              <a:gd name="connsiteX2417" fmla="*/ 4705576 w 5640404"/>
              <a:gd name="connsiteY2417" fmla="*/ 962487 h 5642987"/>
              <a:gd name="connsiteX2418" fmla="*/ 4703733 w 5640404"/>
              <a:gd name="connsiteY2418" fmla="*/ 974492 h 5642987"/>
              <a:gd name="connsiteX2419" fmla="*/ 4755519 w 5640404"/>
              <a:gd name="connsiteY2419" fmla="*/ 998483 h 5642987"/>
              <a:gd name="connsiteX2420" fmla="*/ 4750885 w 5640404"/>
              <a:gd name="connsiteY2420" fmla="*/ 1002169 h 5642987"/>
              <a:gd name="connsiteX2421" fmla="*/ 4727770 w 5640404"/>
              <a:gd name="connsiteY2421" fmla="*/ 994789 h 5642987"/>
              <a:gd name="connsiteX2422" fmla="*/ 4712974 w 5640404"/>
              <a:gd name="connsiteY2422" fmla="*/ 1005863 h 5642987"/>
              <a:gd name="connsiteX2423" fmla="*/ 4701882 w 5640404"/>
              <a:gd name="connsiteY2423" fmla="*/ 1003099 h 5642987"/>
              <a:gd name="connsiteX2424" fmla="*/ 4700960 w 5640404"/>
              <a:gd name="connsiteY2424" fmla="*/ 1007706 h 5642987"/>
              <a:gd name="connsiteX2425" fmla="*/ 4692632 w 5640404"/>
              <a:gd name="connsiteY2425" fmla="*/ 1004942 h 5642987"/>
              <a:gd name="connsiteX2426" fmla="*/ 4688007 w 5640404"/>
              <a:gd name="connsiteY2426" fmla="*/ 1005863 h 5642987"/>
              <a:gd name="connsiteX2427" fmla="*/ 4687086 w 5640404"/>
              <a:gd name="connsiteY2427" fmla="*/ 1010479 h 5642987"/>
              <a:gd name="connsiteX2428" fmla="*/ 4693562 w 5640404"/>
              <a:gd name="connsiteY2428" fmla="*/ 1021554 h 5642987"/>
              <a:gd name="connsiteX2429" fmla="*/ 4690789 w 5640404"/>
              <a:gd name="connsiteY2429" fmla="*/ 1018780 h 5642987"/>
              <a:gd name="connsiteX2430" fmla="*/ 4679688 w 5640404"/>
              <a:gd name="connsiteY2430" fmla="*/ 1025239 h 5642987"/>
              <a:gd name="connsiteX2431" fmla="*/ 4631605 w 5640404"/>
              <a:gd name="connsiteY2431" fmla="*/ 1017859 h 5642987"/>
              <a:gd name="connsiteX2432" fmla="*/ 4610342 w 5640404"/>
              <a:gd name="connsiteY2432" fmla="*/ 1016938 h 5642987"/>
              <a:gd name="connsiteX2433" fmla="*/ 4604795 w 5640404"/>
              <a:gd name="connsiteY2433" fmla="*/ 1021554 h 5642987"/>
              <a:gd name="connsiteX2434" fmla="*/ 4589069 w 5640404"/>
              <a:gd name="connsiteY2434" fmla="*/ 1017859 h 5642987"/>
              <a:gd name="connsiteX2435" fmla="*/ 4587226 w 5640404"/>
              <a:gd name="connsiteY2435" fmla="*/ 1022475 h 5642987"/>
              <a:gd name="connsiteX2436" fmla="*/ 4576134 w 5640404"/>
              <a:gd name="connsiteY2436" fmla="*/ 1021554 h 5642987"/>
              <a:gd name="connsiteX2437" fmla="*/ 4546542 w 5640404"/>
              <a:gd name="connsiteY2437" fmla="*/ 1032628 h 5642987"/>
              <a:gd name="connsiteX2438" fmla="*/ 4543769 w 5640404"/>
              <a:gd name="connsiteY2438" fmla="*/ 1040008 h 5642987"/>
              <a:gd name="connsiteX2439" fmla="*/ 4548385 w 5640404"/>
              <a:gd name="connsiteY2439" fmla="*/ 1057541 h 5642987"/>
              <a:gd name="connsiteX2440" fmla="*/ 4554861 w 5640404"/>
              <a:gd name="connsiteY2440" fmla="*/ 1054777 h 5642987"/>
              <a:gd name="connsiteX2441" fmla="*/ 4553931 w 5640404"/>
              <a:gd name="connsiteY2441" fmla="*/ 1073231 h 5642987"/>
              <a:gd name="connsiteX2442" fmla="*/ 4566884 w 5640404"/>
              <a:gd name="connsiteY2442" fmla="*/ 1078768 h 5642987"/>
              <a:gd name="connsiteX2443" fmla="*/ 4575204 w 5640404"/>
              <a:gd name="connsiteY2443" fmla="*/ 1071379 h 5642987"/>
              <a:gd name="connsiteX2444" fmla="*/ 4579828 w 5640404"/>
              <a:gd name="connsiteY2444" fmla="*/ 1074152 h 5642987"/>
              <a:gd name="connsiteX2445" fmla="*/ 4575204 w 5640404"/>
              <a:gd name="connsiteY2445" fmla="*/ 1122135 h 5642987"/>
              <a:gd name="connsiteX2446" fmla="*/ 4540996 w 5640404"/>
              <a:gd name="connsiteY2446" fmla="*/ 1130446 h 5642987"/>
              <a:gd name="connsiteX2447" fmla="*/ 4536362 w 5640404"/>
              <a:gd name="connsiteY2447" fmla="*/ 1117528 h 5642987"/>
              <a:gd name="connsiteX2448" fmla="*/ 4521575 w 5640404"/>
              <a:gd name="connsiteY2448" fmla="*/ 1106454 h 5642987"/>
              <a:gd name="connsiteX2449" fmla="*/ 4521575 w 5640404"/>
              <a:gd name="connsiteY2449" fmla="*/ 1101838 h 5642987"/>
              <a:gd name="connsiteX2450" fmla="*/ 4492913 w 5640404"/>
              <a:gd name="connsiteY2450" fmla="*/ 1108297 h 5642987"/>
              <a:gd name="connsiteX2451" fmla="*/ 4481812 w 5640404"/>
              <a:gd name="connsiteY2451" fmla="*/ 1122135 h 5642987"/>
              <a:gd name="connsiteX2452" fmla="*/ 4480891 w 5640404"/>
              <a:gd name="connsiteY2452" fmla="*/ 1135983 h 5642987"/>
              <a:gd name="connsiteX2453" fmla="*/ 4470720 w 5640404"/>
              <a:gd name="connsiteY2453" fmla="*/ 1144284 h 5642987"/>
              <a:gd name="connsiteX2454" fmla="*/ 4477196 w 5640404"/>
              <a:gd name="connsiteY2454" fmla="*/ 1205193 h 5642987"/>
              <a:gd name="connsiteX2455" fmla="*/ 4479039 w 5640404"/>
              <a:gd name="connsiteY2455" fmla="*/ 1207957 h 5642987"/>
              <a:gd name="connsiteX2456" fmla="*/ 4475344 w 5640404"/>
              <a:gd name="connsiteY2456" fmla="*/ 1208879 h 5642987"/>
              <a:gd name="connsiteX2457" fmla="*/ 4476266 w 5640404"/>
              <a:gd name="connsiteY2457" fmla="*/ 1218110 h 5642987"/>
              <a:gd name="connsiteX2458" fmla="*/ 4437433 w 5640404"/>
              <a:gd name="connsiteY2458" fmla="*/ 1219032 h 5642987"/>
              <a:gd name="connsiteX2459" fmla="*/ 4434660 w 5640404"/>
              <a:gd name="connsiteY2459" fmla="*/ 1236565 h 5642987"/>
              <a:gd name="connsiteX2460" fmla="*/ 4393967 w 5640404"/>
              <a:gd name="connsiteY2460" fmla="*/ 1246718 h 5642987"/>
              <a:gd name="connsiteX2461" fmla="*/ 4388420 w 5640404"/>
              <a:gd name="connsiteY2461" fmla="*/ 1233801 h 5642987"/>
              <a:gd name="connsiteX2462" fmla="*/ 4358838 w 5640404"/>
              <a:gd name="connsiteY2462" fmla="*/ 1231949 h 5642987"/>
              <a:gd name="connsiteX2463" fmla="*/ 4268219 w 5640404"/>
              <a:gd name="connsiteY2463" fmla="*/ 1262408 h 5642987"/>
              <a:gd name="connsiteX2464" fmla="*/ 4269140 w 5640404"/>
              <a:gd name="connsiteY2464" fmla="*/ 1278089 h 5642987"/>
              <a:gd name="connsiteX2465" fmla="*/ 4246955 w 5640404"/>
              <a:gd name="connsiteY2465" fmla="*/ 1268866 h 5642987"/>
              <a:gd name="connsiteX2466" fmla="*/ 4246025 w 5640404"/>
              <a:gd name="connsiteY2466" fmla="*/ 1257792 h 5642987"/>
              <a:gd name="connsiteX2467" fmla="*/ 4221988 w 5640404"/>
              <a:gd name="connsiteY2467" fmla="*/ 1244875 h 5642987"/>
              <a:gd name="connsiteX2468" fmla="*/ 4173906 w 5640404"/>
              <a:gd name="connsiteY2468" fmla="*/ 1266093 h 5642987"/>
              <a:gd name="connsiteX2469" fmla="*/ 4166499 w 5640404"/>
              <a:gd name="connsiteY2469" fmla="*/ 1266093 h 5642987"/>
              <a:gd name="connsiteX2470" fmla="*/ 4165587 w 5640404"/>
              <a:gd name="connsiteY2470" fmla="*/ 1262408 h 5642987"/>
              <a:gd name="connsiteX2471" fmla="*/ 4164656 w 5640404"/>
              <a:gd name="connsiteY2471" fmla="*/ 1262408 h 5642987"/>
              <a:gd name="connsiteX2472" fmla="*/ 4154485 w 5640404"/>
              <a:gd name="connsiteY2472" fmla="*/ 1263329 h 5642987"/>
              <a:gd name="connsiteX2473" fmla="*/ 4153564 w 5640404"/>
              <a:gd name="connsiteY2473" fmla="*/ 1261487 h 5642987"/>
              <a:gd name="connsiteX2474" fmla="*/ 4164656 w 5640404"/>
              <a:gd name="connsiteY2474" fmla="*/ 1250412 h 5642987"/>
              <a:gd name="connsiteX2475" fmla="*/ 4162804 w 5640404"/>
              <a:gd name="connsiteY2475" fmla="*/ 1246718 h 5642987"/>
              <a:gd name="connsiteX2476" fmla="*/ 4147087 w 5640404"/>
              <a:gd name="connsiteY2476" fmla="*/ 1247639 h 5642987"/>
              <a:gd name="connsiteX2477" fmla="*/ 4134143 w 5640404"/>
              <a:gd name="connsiteY2477" fmla="*/ 1244875 h 5642987"/>
              <a:gd name="connsiteX2478" fmla="*/ 4127666 w 5640404"/>
              <a:gd name="connsiteY2478" fmla="*/ 1241181 h 5642987"/>
              <a:gd name="connsiteX2479" fmla="*/ 4113801 w 5640404"/>
              <a:gd name="connsiteY2479" fmla="*/ 1219032 h 5642987"/>
              <a:gd name="connsiteX2480" fmla="*/ 4123050 w 5640404"/>
              <a:gd name="connsiteY2480" fmla="*/ 1195040 h 5642987"/>
              <a:gd name="connsiteX2481" fmla="*/ 4121199 w 5640404"/>
              <a:gd name="connsiteY2481" fmla="*/ 1191346 h 5642987"/>
              <a:gd name="connsiteX2482" fmla="*/ 4130448 w 5640404"/>
              <a:gd name="connsiteY2482" fmla="*/ 1190424 h 5642987"/>
              <a:gd name="connsiteX2483" fmla="*/ 4136916 w 5640404"/>
              <a:gd name="connsiteY2483" fmla="*/ 1170127 h 5642987"/>
              <a:gd name="connsiteX2484" fmla="*/ 4143384 w 5640404"/>
              <a:gd name="connsiteY2484" fmla="*/ 1166433 h 5642987"/>
              <a:gd name="connsiteX2485" fmla="*/ 4147087 w 5640404"/>
              <a:gd name="connsiteY2485" fmla="*/ 1171970 h 5642987"/>
              <a:gd name="connsiteX2486" fmla="*/ 4153564 w 5640404"/>
              <a:gd name="connsiteY2486" fmla="*/ 1170127 h 5642987"/>
              <a:gd name="connsiteX2487" fmla="*/ 4157258 w 5640404"/>
              <a:gd name="connsiteY2487" fmla="*/ 1153516 h 5642987"/>
              <a:gd name="connsiteX2488" fmla="*/ 4141541 w 5640404"/>
              <a:gd name="connsiteY2488" fmla="*/ 1152594 h 5642987"/>
              <a:gd name="connsiteX2489" fmla="*/ 4137837 w 5640404"/>
              <a:gd name="connsiteY2489" fmla="*/ 1135983 h 5642987"/>
              <a:gd name="connsiteX2490" fmla="*/ 4129019 w 5640404"/>
              <a:gd name="connsiteY2490" fmla="*/ 1134379 h 5642987"/>
              <a:gd name="connsiteX2491" fmla="*/ 4140620 w 5640404"/>
              <a:gd name="connsiteY2491" fmla="*/ 1134131 h 5642987"/>
              <a:gd name="connsiteX2492" fmla="*/ 4147087 w 5640404"/>
              <a:gd name="connsiteY2492" fmla="*/ 1123987 h 5642987"/>
              <a:gd name="connsiteX2493" fmla="*/ 4149860 w 5640404"/>
              <a:gd name="connsiteY2493" fmla="*/ 1101838 h 5642987"/>
              <a:gd name="connsiteX2494" fmla="*/ 4146166 w 5640404"/>
              <a:gd name="connsiteY2494" fmla="*/ 1100917 h 5642987"/>
              <a:gd name="connsiteX2495" fmla="*/ 4144314 w 5640404"/>
              <a:gd name="connsiteY2495" fmla="*/ 1104602 h 5642987"/>
              <a:gd name="connsiteX2496" fmla="*/ 4126745 w 5640404"/>
              <a:gd name="connsiteY2496" fmla="*/ 1109218 h 5642987"/>
              <a:gd name="connsiteX2497" fmla="*/ 4111028 w 5640404"/>
              <a:gd name="connsiteY2497" fmla="*/ 1127672 h 5642987"/>
              <a:gd name="connsiteX2498" fmla="*/ 4086982 w 5640404"/>
              <a:gd name="connsiteY2498" fmla="*/ 1130446 h 5642987"/>
              <a:gd name="connsiteX2499" fmla="*/ 4076811 w 5640404"/>
              <a:gd name="connsiteY2499" fmla="*/ 1143363 h 5642987"/>
              <a:gd name="connsiteX2500" fmla="*/ 4085139 w 5640404"/>
              <a:gd name="connsiteY2500" fmla="*/ 1152594 h 5642987"/>
              <a:gd name="connsiteX2501" fmla="*/ 4097153 w 5640404"/>
              <a:gd name="connsiteY2501" fmla="*/ 1135062 h 5642987"/>
              <a:gd name="connsiteX2502" fmla="*/ 4110957 w 5640404"/>
              <a:gd name="connsiteY2502" fmla="*/ 1134766 h 5642987"/>
              <a:gd name="connsiteX2503" fmla="*/ 4109176 w 5640404"/>
              <a:gd name="connsiteY2503" fmla="*/ 1150743 h 5642987"/>
              <a:gd name="connsiteX2504" fmla="*/ 4104551 w 5640404"/>
              <a:gd name="connsiteY2504" fmla="*/ 1152594 h 5642987"/>
              <a:gd name="connsiteX2505" fmla="*/ 4100857 w 5640404"/>
              <a:gd name="connsiteY2505" fmla="*/ 1143363 h 5642987"/>
              <a:gd name="connsiteX2506" fmla="*/ 4090685 w 5640404"/>
              <a:gd name="connsiteY2506" fmla="*/ 1156280 h 5642987"/>
              <a:gd name="connsiteX2507" fmla="*/ 4076811 w 5640404"/>
              <a:gd name="connsiteY2507" fmla="*/ 1152594 h 5642987"/>
              <a:gd name="connsiteX2508" fmla="*/ 4078663 w 5640404"/>
              <a:gd name="connsiteY2508" fmla="*/ 1183044 h 5642987"/>
              <a:gd name="connsiteX2509" fmla="*/ 4070343 w 5640404"/>
              <a:gd name="connsiteY2509" fmla="*/ 1195962 h 5642987"/>
              <a:gd name="connsiteX2510" fmla="*/ 4075889 w 5640404"/>
              <a:gd name="connsiteY2510" fmla="*/ 1198735 h 5642987"/>
              <a:gd name="connsiteX2511" fmla="*/ 4078663 w 5640404"/>
              <a:gd name="connsiteY2511" fmla="*/ 1195040 h 5642987"/>
              <a:gd name="connsiteX2512" fmla="*/ 4086982 w 5640404"/>
              <a:gd name="connsiteY2512" fmla="*/ 1200577 h 5642987"/>
              <a:gd name="connsiteX2513" fmla="*/ 4087912 w 5640404"/>
              <a:gd name="connsiteY2513" fmla="*/ 1226412 h 5642987"/>
              <a:gd name="connsiteX2514" fmla="*/ 4098083 w 5640404"/>
              <a:gd name="connsiteY2514" fmla="*/ 1242102 h 5642987"/>
              <a:gd name="connsiteX2515" fmla="*/ 4086982 w 5640404"/>
              <a:gd name="connsiteY2515" fmla="*/ 1247639 h 5642987"/>
              <a:gd name="connsiteX2516" fmla="*/ 4097153 w 5640404"/>
              <a:gd name="connsiteY2516" fmla="*/ 1250412 h 5642987"/>
              <a:gd name="connsiteX2517" fmla="*/ 4093459 w 5640404"/>
              <a:gd name="connsiteY2517" fmla="*/ 1254098 h 5642987"/>
              <a:gd name="connsiteX2518" fmla="*/ 4098083 w 5640404"/>
              <a:gd name="connsiteY2518" fmla="*/ 1258713 h 5642987"/>
              <a:gd name="connsiteX2519" fmla="*/ 4094380 w 5640404"/>
              <a:gd name="connsiteY2519" fmla="*/ 1261487 h 5642987"/>
              <a:gd name="connsiteX2520" fmla="*/ 4095310 w 5640404"/>
              <a:gd name="connsiteY2520" fmla="*/ 1265172 h 5642987"/>
              <a:gd name="connsiteX2521" fmla="*/ 4102708 w 5640404"/>
              <a:gd name="connsiteY2521" fmla="*/ 1268866 h 5642987"/>
              <a:gd name="connsiteX2522" fmla="*/ 4086061 w 5640404"/>
              <a:gd name="connsiteY2522" fmla="*/ 1268866 h 5642987"/>
              <a:gd name="connsiteX2523" fmla="*/ 4085139 w 5640404"/>
              <a:gd name="connsiteY2523" fmla="*/ 1282705 h 5642987"/>
              <a:gd name="connsiteX2524" fmla="*/ 4074959 w 5640404"/>
              <a:gd name="connsiteY2524" fmla="*/ 1279019 h 5642987"/>
              <a:gd name="connsiteX2525" fmla="*/ 4077741 w 5640404"/>
              <a:gd name="connsiteY2525" fmla="*/ 1284557 h 5642987"/>
              <a:gd name="connsiteX2526" fmla="*/ 4075889 w 5640404"/>
              <a:gd name="connsiteY2526" fmla="*/ 1287321 h 5642987"/>
              <a:gd name="connsiteX2527" fmla="*/ 4074038 w 5640404"/>
              <a:gd name="connsiteY2527" fmla="*/ 1288242 h 5642987"/>
              <a:gd name="connsiteX2528" fmla="*/ 4072195 w 5640404"/>
              <a:gd name="connsiteY2528" fmla="*/ 1287321 h 5642987"/>
              <a:gd name="connsiteX2529" fmla="*/ 4069413 w 5640404"/>
              <a:gd name="connsiteY2529" fmla="*/ 1276246 h 5642987"/>
              <a:gd name="connsiteX2530" fmla="*/ 4039830 w 5640404"/>
              <a:gd name="connsiteY2530" fmla="*/ 1279941 h 5642987"/>
              <a:gd name="connsiteX2531" fmla="*/ 4038909 w 5640404"/>
              <a:gd name="connsiteY2531" fmla="*/ 1286399 h 5642987"/>
              <a:gd name="connsiteX2532" fmla="*/ 4045376 w 5640404"/>
              <a:gd name="connsiteY2532" fmla="*/ 1293779 h 5642987"/>
              <a:gd name="connsiteX2533" fmla="*/ 4044455 w 5640404"/>
              <a:gd name="connsiteY2533" fmla="*/ 1295622 h 5642987"/>
              <a:gd name="connsiteX2534" fmla="*/ 4041673 w 5640404"/>
              <a:gd name="connsiteY2534" fmla="*/ 1295622 h 5642987"/>
              <a:gd name="connsiteX2535" fmla="*/ 4033353 w 5640404"/>
              <a:gd name="connsiteY2535" fmla="*/ 1287321 h 5642987"/>
              <a:gd name="connsiteX2536" fmla="*/ 3989896 w 5640404"/>
              <a:gd name="connsiteY2536" fmla="*/ 1296552 h 5642987"/>
              <a:gd name="connsiteX2537" fmla="*/ 3988044 w 5640404"/>
              <a:gd name="connsiteY2537" fmla="*/ 1312234 h 5642987"/>
              <a:gd name="connsiteX2538" fmla="*/ 3997294 w 5640404"/>
              <a:gd name="connsiteY2538" fmla="*/ 1313164 h 5642987"/>
              <a:gd name="connsiteX2539" fmla="*/ 3994521 w 5640404"/>
              <a:gd name="connsiteY2539" fmla="*/ 1320544 h 5642987"/>
              <a:gd name="connsiteX2540" fmla="*/ 4002840 w 5640404"/>
              <a:gd name="connsiteY2540" fmla="*/ 1323308 h 5642987"/>
              <a:gd name="connsiteX2541" fmla="*/ 3994521 w 5640404"/>
              <a:gd name="connsiteY2541" fmla="*/ 1334382 h 5642987"/>
              <a:gd name="connsiteX2542" fmla="*/ 3976952 w 5640404"/>
              <a:gd name="connsiteY2542" fmla="*/ 1333461 h 5642987"/>
              <a:gd name="connsiteX2543" fmla="*/ 3977873 w 5640404"/>
              <a:gd name="connsiteY2543" fmla="*/ 1322387 h 5642987"/>
              <a:gd name="connsiteX2544" fmla="*/ 3982498 w 5640404"/>
              <a:gd name="connsiteY2544" fmla="*/ 1321465 h 5642987"/>
              <a:gd name="connsiteX2545" fmla="*/ 3984350 w 5640404"/>
              <a:gd name="connsiteY2545" fmla="*/ 1317771 h 5642987"/>
              <a:gd name="connsiteX2546" fmla="*/ 3976952 w 5640404"/>
              <a:gd name="connsiteY2546" fmla="*/ 1309469 h 5642987"/>
              <a:gd name="connsiteX2547" fmla="*/ 3966781 w 5640404"/>
              <a:gd name="connsiteY2547" fmla="*/ 1312234 h 5642987"/>
              <a:gd name="connsiteX2548" fmla="*/ 3954758 w 5640404"/>
              <a:gd name="connsiteY2548" fmla="*/ 1342693 h 5642987"/>
              <a:gd name="connsiteX2549" fmla="*/ 3930721 w 5640404"/>
              <a:gd name="connsiteY2549" fmla="*/ 1362990 h 5642987"/>
              <a:gd name="connsiteX2550" fmla="*/ 3938119 w 5640404"/>
              <a:gd name="connsiteY2550" fmla="*/ 1370370 h 5642987"/>
              <a:gd name="connsiteX2551" fmla="*/ 3914995 w 5640404"/>
              <a:gd name="connsiteY2551" fmla="*/ 1373143 h 5642987"/>
              <a:gd name="connsiteX2552" fmla="*/ 3897435 w 5640404"/>
              <a:gd name="connsiteY2552" fmla="*/ 1384217 h 5642987"/>
              <a:gd name="connsiteX2553" fmla="*/ 3886333 w 5640404"/>
              <a:gd name="connsiteY2553" fmla="*/ 1385138 h 5642987"/>
              <a:gd name="connsiteX2554" fmla="*/ 3871546 w 5640404"/>
              <a:gd name="connsiteY2554" fmla="*/ 1392518 h 5642987"/>
              <a:gd name="connsiteX2555" fmla="*/ 3862297 w 5640404"/>
              <a:gd name="connsiteY2555" fmla="*/ 1426663 h 5642987"/>
              <a:gd name="connsiteX2556" fmla="*/ 3825307 w 5640404"/>
              <a:gd name="connsiteY2556" fmla="*/ 1442353 h 5642987"/>
              <a:gd name="connsiteX2557" fmla="*/ 3824385 w 5640404"/>
              <a:gd name="connsiteY2557" fmla="*/ 1446048 h 5642987"/>
              <a:gd name="connsiteX2558" fmla="*/ 3830862 w 5640404"/>
              <a:gd name="connsiteY2558" fmla="*/ 1447890 h 5642987"/>
              <a:gd name="connsiteX2559" fmla="*/ 3785544 w 5640404"/>
              <a:gd name="connsiteY2559" fmla="*/ 1452506 h 5642987"/>
              <a:gd name="connsiteX2560" fmla="*/ 3782771 w 5640404"/>
              <a:gd name="connsiteY2560" fmla="*/ 1437737 h 5642987"/>
              <a:gd name="connsiteX2561" fmla="*/ 3761507 w 5640404"/>
              <a:gd name="connsiteY2561" fmla="*/ 1437737 h 5642987"/>
              <a:gd name="connsiteX2562" fmla="*/ 3772608 w 5640404"/>
              <a:gd name="connsiteY2562" fmla="*/ 1458043 h 5642987"/>
              <a:gd name="connsiteX2563" fmla="*/ 3775373 w 5640404"/>
              <a:gd name="connsiteY2563" fmla="*/ 1479262 h 5642987"/>
              <a:gd name="connsiteX2564" fmla="*/ 3764280 w 5640404"/>
              <a:gd name="connsiteY2564" fmla="*/ 1482035 h 5642987"/>
              <a:gd name="connsiteX2565" fmla="*/ 3764280 w 5640404"/>
              <a:gd name="connsiteY2565" fmla="*/ 1477419 h 5642987"/>
              <a:gd name="connsiteX2566" fmla="*/ 3735619 w 5640404"/>
              <a:gd name="connsiteY2566" fmla="*/ 1482956 h 5642987"/>
              <a:gd name="connsiteX2567" fmla="*/ 3726369 w 5640404"/>
              <a:gd name="connsiteY2567" fmla="*/ 1471882 h 5642987"/>
              <a:gd name="connsiteX2568" fmla="*/ 3712503 w 5640404"/>
              <a:gd name="connsiteY2568" fmla="*/ 1473734 h 5642987"/>
              <a:gd name="connsiteX2569" fmla="*/ 3710652 w 5640404"/>
              <a:gd name="connsiteY2569" fmla="*/ 1478340 h 5642987"/>
              <a:gd name="connsiteX2570" fmla="*/ 3699550 w 5640404"/>
              <a:gd name="connsiteY2570" fmla="*/ 1479262 h 5642987"/>
              <a:gd name="connsiteX2571" fmla="*/ 3698629 w 5640404"/>
              <a:gd name="connsiteY2571" fmla="*/ 1477419 h 5642987"/>
              <a:gd name="connsiteX2572" fmla="*/ 3674592 w 5640404"/>
              <a:gd name="connsiteY2572" fmla="*/ 1483878 h 5642987"/>
              <a:gd name="connsiteX2573" fmla="*/ 3673662 w 5640404"/>
              <a:gd name="connsiteY2573" fmla="*/ 1493109 h 5642987"/>
              <a:gd name="connsiteX2574" fmla="*/ 3687527 w 5640404"/>
              <a:gd name="connsiteY2574" fmla="*/ 1491267 h 5642987"/>
              <a:gd name="connsiteX2575" fmla="*/ 3681060 w 5640404"/>
              <a:gd name="connsiteY2575" fmla="*/ 1495873 h 5642987"/>
              <a:gd name="connsiteX2576" fmla="*/ 3687527 w 5640404"/>
              <a:gd name="connsiteY2576" fmla="*/ 1498646 h 5642987"/>
              <a:gd name="connsiteX2577" fmla="*/ 3688458 w 5640404"/>
              <a:gd name="connsiteY2577" fmla="*/ 1501410 h 5642987"/>
              <a:gd name="connsiteX2578" fmla="*/ 3688458 w 5640404"/>
              <a:gd name="connsiteY2578" fmla="*/ 1502332 h 5642987"/>
              <a:gd name="connsiteX2579" fmla="*/ 3676435 w 5640404"/>
              <a:gd name="connsiteY2579" fmla="*/ 1504184 h 5642987"/>
              <a:gd name="connsiteX2580" fmla="*/ 3685684 w 5640404"/>
              <a:gd name="connsiteY2580" fmla="*/ 1510642 h 5642987"/>
              <a:gd name="connsiteX2581" fmla="*/ 3686615 w 5640404"/>
              <a:gd name="connsiteY2581" fmla="*/ 1514337 h 5642987"/>
              <a:gd name="connsiteX2582" fmla="*/ 3733767 w 5640404"/>
              <a:gd name="connsiteY2582" fmla="*/ 1528175 h 5642987"/>
              <a:gd name="connsiteX2583" fmla="*/ 3743017 w 5640404"/>
              <a:gd name="connsiteY2583" fmla="*/ 1525402 h 5642987"/>
              <a:gd name="connsiteX2584" fmla="*/ 3746711 w 5640404"/>
              <a:gd name="connsiteY2584" fmla="*/ 1527254 h 5642987"/>
              <a:gd name="connsiteX2585" fmla="*/ 3743017 w 5640404"/>
              <a:gd name="connsiteY2585" fmla="*/ 1533712 h 5642987"/>
              <a:gd name="connsiteX2586" fmla="*/ 3760586 w 5640404"/>
              <a:gd name="connsiteY2586" fmla="*/ 1545708 h 5642987"/>
              <a:gd name="connsiteX2587" fmla="*/ 3756882 w 5640404"/>
              <a:gd name="connsiteY2587" fmla="*/ 1553088 h 5642987"/>
              <a:gd name="connsiteX2588" fmla="*/ 3769826 w 5640404"/>
              <a:gd name="connsiteY2588" fmla="*/ 1568778 h 5642987"/>
              <a:gd name="connsiteX2589" fmla="*/ 3789247 w 5640404"/>
              <a:gd name="connsiteY2589" fmla="*/ 1584468 h 5642987"/>
              <a:gd name="connsiteX2590" fmla="*/ 3783701 w 5640404"/>
              <a:gd name="connsiteY2590" fmla="*/ 1598307 h 5642987"/>
              <a:gd name="connsiteX2591" fmla="*/ 3797566 w 5640404"/>
              <a:gd name="connsiteY2591" fmla="*/ 1619534 h 5642987"/>
              <a:gd name="connsiteX2592" fmla="*/ 3786474 w 5640404"/>
              <a:gd name="connsiteY2592" fmla="*/ 1605687 h 5642987"/>
              <a:gd name="connsiteX2593" fmla="*/ 3785544 w 5640404"/>
              <a:gd name="connsiteY2593" fmla="*/ 1605687 h 5642987"/>
              <a:gd name="connsiteX2594" fmla="*/ 3779997 w 5640404"/>
              <a:gd name="connsiteY2594" fmla="*/ 1637989 h 5642987"/>
              <a:gd name="connsiteX2595" fmla="*/ 3783701 w 5640404"/>
              <a:gd name="connsiteY2595" fmla="*/ 1635225 h 5642987"/>
              <a:gd name="connsiteX2596" fmla="*/ 3786474 w 5640404"/>
              <a:gd name="connsiteY2596" fmla="*/ 1638910 h 5642987"/>
              <a:gd name="connsiteX2597" fmla="*/ 3780919 w 5640404"/>
              <a:gd name="connsiteY2597" fmla="*/ 1641683 h 5642987"/>
              <a:gd name="connsiteX2598" fmla="*/ 3767975 w 5640404"/>
              <a:gd name="connsiteY2598" fmla="*/ 1686902 h 5642987"/>
              <a:gd name="connsiteX2599" fmla="*/ 3728221 w 5640404"/>
              <a:gd name="connsiteY2599" fmla="*/ 1678592 h 5642987"/>
              <a:gd name="connsiteX2600" fmla="*/ 3673662 w 5640404"/>
              <a:gd name="connsiteY2600" fmla="*/ 1682286 h 5642987"/>
              <a:gd name="connsiteX2601" fmla="*/ 3635750 w 5640404"/>
              <a:gd name="connsiteY2601" fmla="*/ 1673055 h 5642987"/>
              <a:gd name="connsiteX2602" fmla="*/ 3607089 w 5640404"/>
              <a:gd name="connsiteY2602" fmla="*/ 1680434 h 5642987"/>
              <a:gd name="connsiteX2603" fmla="*/ 3568256 w 5640404"/>
              <a:gd name="connsiteY2603" fmla="*/ 1675828 h 5642987"/>
              <a:gd name="connsiteX2604" fmla="*/ 3564553 w 5640404"/>
              <a:gd name="connsiteY2604" fmla="*/ 1686902 h 5642987"/>
              <a:gd name="connsiteX2605" fmla="*/ 3555303 w 5640404"/>
              <a:gd name="connsiteY2605" fmla="*/ 1686902 h 5642987"/>
              <a:gd name="connsiteX2606" fmla="*/ 3534039 w 5640404"/>
              <a:gd name="connsiteY2606" fmla="*/ 1697967 h 5642987"/>
              <a:gd name="connsiteX2607" fmla="*/ 3534970 w 5640404"/>
              <a:gd name="connsiteY2607" fmla="*/ 1705356 h 5642987"/>
              <a:gd name="connsiteX2608" fmla="*/ 3552539 w 5640404"/>
              <a:gd name="connsiteY2608" fmla="*/ 1721968 h 5642987"/>
              <a:gd name="connsiteX2609" fmla="*/ 3544211 w 5640404"/>
              <a:gd name="connsiteY2609" fmla="*/ 1747802 h 5642987"/>
              <a:gd name="connsiteX2610" fmla="*/ 3529415 w 5640404"/>
              <a:gd name="connsiteY2610" fmla="*/ 1835467 h 5642987"/>
              <a:gd name="connsiteX2611" fmla="*/ 3525720 w 5640404"/>
              <a:gd name="connsiteY2611" fmla="*/ 1856694 h 5642987"/>
              <a:gd name="connsiteX2612" fmla="*/ 3531266 w 5640404"/>
              <a:gd name="connsiteY2612" fmla="*/ 1860389 h 5642987"/>
              <a:gd name="connsiteX2613" fmla="*/ 3540516 w 5640404"/>
              <a:gd name="connsiteY2613" fmla="*/ 1853009 h 5642987"/>
              <a:gd name="connsiteX2614" fmla="*/ 3542359 w 5640404"/>
              <a:gd name="connsiteY2614" fmla="*/ 1851157 h 5642987"/>
              <a:gd name="connsiteX2615" fmla="*/ 3545141 w 5640404"/>
              <a:gd name="connsiteY2615" fmla="*/ 1856694 h 5642987"/>
              <a:gd name="connsiteX2616" fmla="*/ 3534039 w 5640404"/>
              <a:gd name="connsiteY2616" fmla="*/ 1861310 h 5642987"/>
              <a:gd name="connsiteX2617" fmla="*/ 3534039 w 5640404"/>
              <a:gd name="connsiteY2617" fmla="*/ 1862231 h 5642987"/>
              <a:gd name="connsiteX2618" fmla="*/ 3535891 w 5640404"/>
              <a:gd name="connsiteY2618" fmla="*/ 1867769 h 5642987"/>
              <a:gd name="connsiteX2619" fmla="*/ 3548835 w 5640404"/>
              <a:gd name="connsiteY2619" fmla="*/ 1865926 h 5642987"/>
              <a:gd name="connsiteX2620" fmla="*/ 3550687 w 5640404"/>
              <a:gd name="connsiteY2620" fmla="*/ 1866847 h 5642987"/>
              <a:gd name="connsiteX2621" fmla="*/ 3546984 w 5640404"/>
              <a:gd name="connsiteY2621" fmla="*/ 1884380 h 5642987"/>
              <a:gd name="connsiteX2622" fmla="*/ 3546062 w 5640404"/>
              <a:gd name="connsiteY2622" fmla="*/ 1886223 h 5642987"/>
              <a:gd name="connsiteX2623" fmla="*/ 3548835 w 5640404"/>
              <a:gd name="connsiteY2623" fmla="*/ 1901913 h 5642987"/>
              <a:gd name="connsiteX2624" fmla="*/ 3544211 w 5640404"/>
              <a:gd name="connsiteY2624" fmla="*/ 1918525 h 5642987"/>
              <a:gd name="connsiteX2625" fmla="*/ 3544211 w 5640404"/>
              <a:gd name="connsiteY2625" fmla="*/ 1919446 h 5642987"/>
              <a:gd name="connsiteX2626" fmla="*/ 3567326 w 5640404"/>
              <a:gd name="connsiteY2626" fmla="*/ 1915752 h 5642987"/>
              <a:gd name="connsiteX2627" fmla="*/ 3578418 w 5640404"/>
              <a:gd name="connsiteY2627" fmla="*/ 1918525 h 5642987"/>
              <a:gd name="connsiteX2628" fmla="*/ 3592293 w 5640404"/>
              <a:gd name="connsiteY2628" fmla="*/ 1912066 h 5642987"/>
              <a:gd name="connsiteX2629" fmla="*/ 3622806 w 5640404"/>
              <a:gd name="connsiteY2629" fmla="*/ 1932363 h 5642987"/>
              <a:gd name="connsiteX2630" fmla="*/ 3628361 w 5640404"/>
              <a:gd name="connsiteY2630" fmla="*/ 1934215 h 5642987"/>
              <a:gd name="connsiteX2631" fmla="*/ 3652398 w 5640404"/>
              <a:gd name="connsiteY2631" fmla="*/ 1953591 h 5642987"/>
              <a:gd name="connsiteX2632" fmla="*/ 3654241 w 5640404"/>
              <a:gd name="connsiteY2632" fmla="*/ 1949896 h 5642987"/>
              <a:gd name="connsiteX2633" fmla="*/ 3655171 w 5640404"/>
              <a:gd name="connsiteY2633" fmla="*/ 1949896 h 5642987"/>
              <a:gd name="connsiteX2634" fmla="*/ 3656093 w 5640404"/>
              <a:gd name="connsiteY2634" fmla="*/ 1953591 h 5642987"/>
              <a:gd name="connsiteX2635" fmla="*/ 3657023 w 5640404"/>
              <a:gd name="connsiteY2635" fmla="*/ 1953591 h 5642987"/>
              <a:gd name="connsiteX2636" fmla="*/ 3675513 w 5640404"/>
              <a:gd name="connsiteY2636" fmla="*/ 1939752 h 5642987"/>
              <a:gd name="connsiteX2637" fmla="*/ 3685684 w 5640404"/>
              <a:gd name="connsiteY2637" fmla="*/ 1930520 h 5642987"/>
              <a:gd name="connsiteX2638" fmla="*/ 3739313 w 5640404"/>
              <a:gd name="connsiteY2638" fmla="*/ 1931442 h 5642987"/>
              <a:gd name="connsiteX2639" fmla="*/ 3751336 w 5640404"/>
              <a:gd name="connsiteY2639" fmla="*/ 1926826 h 5642987"/>
              <a:gd name="connsiteX2640" fmla="*/ 3755039 w 5640404"/>
              <a:gd name="connsiteY2640" fmla="*/ 1930520 h 5642987"/>
              <a:gd name="connsiteX2641" fmla="*/ 3767053 w 5640404"/>
              <a:gd name="connsiteY2641" fmla="*/ 1912066 h 5642987"/>
              <a:gd name="connsiteX2642" fmla="*/ 3798488 w 5640404"/>
              <a:gd name="connsiteY2642" fmla="*/ 1900992 h 5642987"/>
              <a:gd name="connsiteX2643" fmla="*/ 3797566 w 5640404"/>
              <a:gd name="connsiteY2643" fmla="*/ 1894533 h 5642987"/>
              <a:gd name="connsiteX2644" fmla="*/ 3829010 w 5640404"/>
              <a:gd name="connsiteY2644" fmla="*/ 1860389 h 5642987"/>
              <a:gd name="connsiteX2645" fmla="*/ 3829010 w 5640404"/>
              <a:gd name="connsiteY2645" fmla="*/ 1858537 h 5642987"/>
              <a:gd name="connsiteX2646" fmla="*/ 3818839 w 5640404"/>
              <a:gd name="connsiteY2646" fmla="*/ 1853009 h 5642987"/>
              <a:gd name="connsiteX2647" fmla="*/ 3811441 w 5640404"/>
              <a:gd name="connsiteY2647" fmla="*/ 1836397 h 5642987"/>
              <a:gd name="connsiteX2648" fmla="*/ 3849343 w 5640404"/>
              <a:gd name="connsiteY2648" fmla="*/ 1790257 h 5642987"/>
              <a:gd name="connsiteX2649" fmla="*/ 3850274 w 5640404"/>
              <a:gd name="connsiteY2649" fmla="*/ 1789327 h 5642987"/>
              <a:gd name="connsiteX2650" fmla="*/ 3846579 w 5640404"/>
              <a:gd name="connsiteY2650" fmla="*/ 1784720 h 5642987"/>
              <a:gd name="connsiteX2651" fmla="*/ 3888185 w 5640404"/>
              <a:gd name="connsiteY2651" fmla="*/ 1768108 h 5642987"/>
              <a:gd name="connsiteX2652" fmla="*/ 3891879 w 5640404"/>
              <a:gd name="connsiteY2652" fmla="*/ 1761650 h 5642987"/>
              <a:gd name="connsiteX2653" fmla="*/ 3920550 w 5640404"/>
              <a:gd name="connsiteY2653" fmla="*/ 1745959 h 5642987"/>
              <a:gd name="connsiteX2654" fmla="*/ 3931642 w 5640404"/>
              <a:gd name="connsiteY2654" fmla="*/ 1691509 h 5642987"/>
              <a:gd name="connsiteX2655" fmla="*/ 3966781 w 5640404"/>
              <a:gd name="connsiteY2655" fmla="*/ 1692439 h 5642987"/>
              <a:gd name="connsiteX2656" fmla="*/ 3980655 w 5640404"/>
              <a:gd name="connsiteY2656" fmla="*/ 1691509 h 5642987"/>
              <a:gd name="connsiteX2657" fmla="*/ 4006544 w 5640404"/>
              <a:gd name="connsiteY2657" fmla="*/ 1703505 h 5642987"/>
              <a:gd name="connsiteX2658" fmla="*/ 4056478 w 5640404"/>
              <a:gd name="connsiteY2658" fmla="*/ 1672133 h 5642987"/>
              <a:gd name="connsiteX2659" fmla="*/ 4071265 w 5640404"/>
              <a:gd name="connsiteY2659" fmla="*/ 1668439 h 5642987"/>
              <a:gd name="connsiteX2660" fmla="*/ 4079593 w 5640404"/>
              <a:gd name="connsiteY2660" fmla="*/ 1659216 h 5642987"/>
              <a:gd name="connsiteX2661" fmla="*/ 4124902 w 5640404"/>
              <a:gd name="connsiteY2661" fmla="*/ 1657364 h 5642987"/>
              <a:gd name="connsiteX2662" fmla="*/ 4169281 w 5640404"/>
              <a:gd name="connsiteY2662" fmla="*/ 1721968 h 5642987"/>
              <a:gd name="connsiteX2663" fmla="*/ 4222910 w 5640404"/>
              <a:gd name="connsiteY2663" fmla="*/ 1762571 h 5642987"/>
              <a:gd name="connsiteX2664" fmla="*/ 4258969 w 5640404"/>
              <a:gd name="connsiteY2664" fmla="*/ 1786562 h 5642987"/>
              <a:gd name="connsiteX2665" fmla="*/ 4268219 w 5640404"/>
              <a:gd name="connsiteY2665" fmla="*/ 1783798 h 5642987"/>
              <a:gd name="connsiteX2666" fmla="*/ 4269140 w 5640404"/>
              <a:gd name="connsiteY2666" fmla="*/ 1783798 h 5642987"/>
              <a:gd name="connsiteX2667" fmla="*/ 4272844 w 5640404"/>
              <a:gd name="connsiteY2667" fmla="*/ 1788405 h 5642987"/>
              <a:gd name="connsiteX2668" fmla="*/ 4269140 w 5640404"/>
              <a:gd name="connsiteY2668" fmla="*/ 1789327 h 5642987"/>
              <a:gd name="connsiteX2669" fmla="*/ 4268219 w 5640404"/>
              <a:gd name="connsiteY2669" fmla="*/ 1792100 h 5642987"/>
              <a:gd name="connsiteX2670" fmla="*/ 4280242 w 5640404"/>
              <a:gd name="connsiteY2670" fmla="*/ 1788405 h 5642987"/>
              <a:gd name="connsiteX2671" fmla="*/ 4286709 w 5640404"/>
              <a:gd name="connsiteY2671" fmla="*/ 1794864 h 5642987"/>
              <a:gd name="connsiteX2672" fmla="*/ 4285788 w 5640404"/>
              <a:gd name="connsiteY2672" fmla="*/ 1805017 h 5642987"/>
              <a:gd name="connsiteX2673" fmla="*/ 4299654 w 5640404"/>
              <a:gd name="connsiteY2673" fmla="*/ 1813327 h 5642987"/>
              <a:gd name="connsiteX2674" fmla="*/ 4307052 w 5640404"/>
              <a:gd name="connsiteY2674" fmla="*/ 1811475 h 5642987"/>
              <a:gd name="connsiteX2675" fmla="*/ 4325551 w 5640404"/>
              <a:gd name="connsiteY2675" fmla="*/ 1859467 h 5642987"/>
              <a:gd name="connsiteX2676" fmla="*/ 4325551 w 5640404"/>
              <a:gd name="connsiteY2676" fmla="*/ 1861310 h 5642987"/>
              <a:gd name="connsiteX2677" fmla="*/ 4318144 w 5640404"/>
              <a:gd name="connsiteY2677" fmla="*/ 1860389 h 5642987"/>
              <a:gd name="connsiteX2678" fmla="*/ 4314450 w 5640404"/>
              <a:gd name="connsiteY2678" fmla="*/ 1864074 h 5642987"/>
              <a:gd name="connsiteX2679" fmla="*/ 4307982 w 5640404"/>
              <a:gd name="connsiteY2679" fmla="*/ 1878843 h 5642987"/>
              <a:gd name="connsiteX2680" fmla="*/ 4307982 w 5640404"/>
              <a:gd name="connsiteY2680" fmla="*/ 1887144 h 5642987"/>
              <a:gd name="connsiteX2681" fmla="*/ 4311677 w 5640404"/>
              <a:gd name="connsiteY2681" fmla="*/ 1889917 h 5642987"/>
              <a:gd name="connsiteX2682" fmla="*/ 4319996 w 5640404"/>
              <a:gd name="connsiteY2682" fmla="*/ 1889917 h 5642987"/>
              <a:gd name="connsiteX2683" fmla="*/ 4335713 w 5640404"/>
              <a:gd name="connsiteY2683" fmla="*/ 1872384 h 5642987"/>
              <a:gd name="connsiteX2684" fmla="*/ 4335713 w 5640404"/>
              <a:gd name="connsiteY2684" fmla="*/ 1861310 h 5642987"/>
              <a:gd name="connsiteX2685" fmla="*/ 4352361 w 5640404"/>
              <a:gd name="connsiteY2685" fmla="*/ 1854852 h 5642987"/>
              <a:gd name="connsiteX2686" fmla="*/ 4356064 w 5640404"/>
              <a:gd name="connsiteY2686" fmla="*/ 1850236 h 5642987"/>
              <a:gd name="connsiteX2687" fmla="*/ 4355134 w 5640404"/>
              <a:gd name="connsiteY2687" fmla="*/ 1836397 h 5642987"/>
              <a:gd name="connsiteX2688" fmla="*/ 4335713 w 5640404"/>
              <a:gd name="connsiteY2688" fmla="*/ 1825323 h 5642987"/>
              <a:gd name="connsiteX2689" fmla="*/ 4356986 w 5640404"/>
              <a:gd name="connsiteY2689" fmla="*/ 1796715 h 5642987"/>
              <a:gd name="connsiteX2690" fmla="*/ 4379180 w 5640404"/>
              <a:gd name="connsiteY2690" fmla="*/ 1808711 h 5642987"/>
              <a:gd name="connsiteX2691" fmla="*/ 4381953 w 5640404"/>
              <a:gd name="connsiteY2691" fmla="*/ 1817013 h 5642987"/>
              <a:gd name="connsiteX2692" fmla="*/ 4393045 w 5640404"/>
              <a:gd name="connsiteY2692" fmla="*/ 1824401 h 5642987"/>
              <a:gd name="connsiteX2693" fmla="*/ 4397670 w 5640404"/>
              <a:gd name="connsiteY2693" fmla="*/ 1810554 h 5642987"/>
              <a:gd name="connsiteX2694" fmla="*/ 4319074 w 5640404"/>
              <a:gd name="connsiteY2694" fmla="*/ 1764414 h 5642987"/>
              <a:gd name="connsiteX2695" fmla="*/ 4315380 w 5640404"/>
              <a:gd name="connsiteY2695" fmla="*/ 1760719 h 5642987"/>
              <a:gd name="connsiteX2696" fmla="*/ 4325551 w 5640404"/>
              <a:gd name="connsiteY2696" fmla="*/ 1753339 h 5642987"/>
              <a:gd name="connsiteX2697" fmla="*/ 4324621 w 5640404"/>
              <a:gd name="connsiteY2697" fmla="*/ 1749645 h 5642987"/>
              <a:gd name="connsiteX2698" fmla="*/ 4281163 w 5640404"/>
              <a:gd name="connsiteY2698" fmla="*/ 1741344 h 5642987"/>
              <a:gd name="connsiteX2699" fmla="*/ 4254344 w 5640404"/>
              <a:gd name="connsiteY2699" fmla="*/ 1709051 h 5642987"/>
              <a:gd name="connsiteX2700" fmla="*/ 4247877 w 5640404"/>
              <a:gd name="connsiteY2700" fmla="*/ 1686902 h 5642987"/>
              <a:gd name="connsiteX2701" fmla="*/ 4234011 w 5640404"/>
              <a:gd name="connsiteY2701" fmla="*/ 1678592 h 5642987"/>
              <a:gd name="connsiteX2702" fmla="*/ 4204419 w 5640404"/>
              <a:gd name="connsiteY2702" fmla="*/ 1642604 h 5642987"/>
              <a:gd name="connsiteX2703" fmla="*/ 4212739 w 5640404"/>
              <a:gd name="connsiteY2703" fmla="*/ 1634294 h 5642987"/>
              <a:gd name="connsiteX2704" fmla="*/ 4206271 w 5640404"/>
              <a:gd name="connsiteY2704" fmla="*/ 1622298 h 5642987"/>
              <a:gd name="connsiteX2705" fmla="*/ 4201637 w 5640404"/>
              <a:gd name="connsiteY2705" fmla="*/ 1621377 h 5642987"/>
              <a:gd name="connsiteX2706" fmla="*/ 4204419 w 5640404"/>
              <a:gd name="connsiteY2706" fmla="*/ 1614919 h 5642987"/>
              <a:gd name="connsiteX2707" fmla="*/ 4231229 w 5640404"/>
              <a:gd name="connsiteY2707" fmla="*/ 1607538 h 5642987"/>
              <a:gd name="connsiteX2708" fmla="*/ 4232160 w 5640404"/>
              <a:gd name="connsiteY2708" fmla="*/ 1602001 h 5642987"/>
              <a:gd name="connsiteX2709" fmla="*/ 4248798 w 5640404"/>
              <a:gd name="connsiteY2709" fmla="*/ 1602001 h 5642987"/>
              <a:gd name="connsiteX2710" fmla="*/ 4252502 w 5640404"/>
              <a:gd name="connsiteY2710" fmla="*/ 1607538 h 5642987"/>
              <a:gd name="connsiteX2711" fmla="*/ 4244173 w 5640404"/>
              <a:gd name="connsiteY2711" fmla="*/ 1611224 h 5642987"/>
              <a:gd name="connsiteX2712" fmla="*/ 4255275 w 5640404"/>
              <a:gd name="connsiteY2712" fmla="*/ 1637989 h 5642987"/>
              <a:gd name="connsiteX2713" fmla="*/ 4264525 w 5640404"/>
              <a:gd name="connsiteY2713" fmla="*/ 1631530 h 5642987"/>
              <a:gd name="connsiteX2714" fmla="*/ 4270071 w 5640404"/>
              <a:gd name="connsiteY2714" fmla="*/ 1616761 h 5642987"/>
              <a:gd name="connsiteX2715" fmla="*/ 4306130 w 5640404"/>
              <a:gd name="connsiteY2715" fmla="*/ 1658295 h 5642987"/>
              <a:gd name="connsiteX2716" fmla="*/ 4295029 w 5640404"/>
              <a:gd name="connsiteY2716" fmla="*/ 1659216 h 5642987"/>
              <a:gd name="connsiteX2717" fmla="*/ 4295029 w 5640404"/>
              <a:gd name="connsiteY2717" fmla="*/ 1660137 h 5642987"/>
              <a:gd name="connsiteX2718" fmla="*/ 4323699 w 5640404"/>
              <a:gd name="connsiteY2718" fmla="*/ 1688745 h 5642987"/>
              <a:gd name="connsiteX2719" fmla="*/ 4334792 w 5640404"/>
              <a:gd name="connsiteY2719" fmla="*/ 1687823 h 5642987"/>
              <a:gd name="connsiteX2720" fmla="*/ 4352361 w 5640404"/>
              <a:gd name="connsiteY2720" fmla="*/ 1695203 h 5642987"/>
              <a:gd name="connsiteX2721" fmla="*/ 4367157 w 5640404"/>
              <a:gd name="connsiteY2721" fmla="*/ 1709051 h 5642987"/>
              <a:gd name="connsiteX2722" fmla="*/ 4410614 w 5640404"/>
              <a:gd name="connsiteY2722" fmla="*/ 1734885 h 5642987"/>
              <a:gd name="connsiteX2723" fmla="*/ 4419864 w 5640404"/>
              <a:gd name="connsiteY2723" fmla="*/ 1746881 h 5642987"/>
              <a:gd name="connsiteX2724" fmla="*/ 4432808 w 5640404"/>
              <a:gd name="connsiteY2724" fmla="*/ 1753339 h 5642987"/>
              <a:gd name="connsiteX2725" fmla="*/ 4429105 w 5640404"/>
              <a:gd name="connsiteY2725" fmla="*/ 1760719 h 5642987"/>
              <a:gd name="connsiteX2726" fmla="*/ 4430957 w 5640404"/>
              <a:gd name="connsiteY2726" fmla="*/ 1785641 h 5642987"/>
              <a:gd name="connsiteX2727" fmla="*/ 4425410 w 5640404"/>
              <a:gd name="connsiteY2727" fmla="*/ 1795785 h 5642987"/>
              <a:gd name="connsiteX2728" fmla="*/ 4429105 w 5640404"/>
              <a:gd name="connsiteY2728" fmla="*/ 1806869 h 5642987"/>
              <a:gd name="connsiteX2729" fmla="*/ 4425410 w 5640404"/>
              <a:gd name="connsiteY2729" fmla="*/ 1805938 h 5642987"/>
              <a:gd name="connsiteX2730" fmla="*/ 4445752 w 5640404"/>
              <a:gd name="connsiteY2730" fmla="*/ 1822550 h 5642987"/>
              <a:gd name="connsiteX2731" fmla="*/ 4447604 w 5640404"/>
              <a:gd name="connsiteY2731" fmla="*/ 1831781 h 5642987"/>
              <a:gd name="connsiteX2732" fmla="*/ 4477196 w 5640404"/>
              <a:gd name="connsiteY2732" fmla="*/ 1850236 h 5642987"/>
              <a:gd name="connsiteX2733" fmla="*/ 4479960 w 5640404"/>
              <a:gd name="connsiteY2733" fmla="*/ 1853009 h 5642987"/>
              <a:gd name="connsiteX2734" fmla="*/ 4479960 w 5640404"/>
              <a:gd name="connsiteY2734" fmla="*/ 1853930 h 5642987"/>
              <a:gd name="connsiteX2735" fmla="*/ 4468868 w 5640404"/>
              <a:gd name="connsiteY2735" fmla="*/ 1857616 h 5642987"/>
              <a:gd name="connsiteX2736" fmla="*/ 4468868 w 5640404"/>
              <a:gd name="connsiteY2736" fmla="*/ 1858537 h 5642987"/>
              <a:gd name="connsiteX2737" fmla="*/ 4479960 w 5640404"/>
              <a:gd name="connsiteY2737" fmla="*/ 1876079 h 5642987"/>
              <a:gd name="connsiteX2738" fmla="*/ 4516950 w 5640404"/>
              <a:gd name="connsiteY2738" fmla="*/ 1873306 h 5642987"/>
              <a:gd name="connsiteX2739" fmla="*/ 4540065 w 5640404"/>
              <a:gd name="connsiteY2739" fmla="*/ 1882537 h 5642987"/>
              <a:gd name="connsiteX2740" fmla="*/ 4540065 w 5640404"/>
              <a:gd name="connsiteY2740" fmla="*/ 1883459 h 5642987"/>
              <a:gd name="connsiteX2741" fmla="*/ 4505858 w 5640404"/>
              <a:gd name="connsiteY2741" fmla="*/ 1879764 h 5642987"/>
              <a:gd name="connsiteX2742" fmla="*/ 4489210 w 5640404"/>
              <a:gd name="connsiteY2742" fmla="*/ 1883459 h 5642987"/>
              <a:gd name="connsiteX2743" fmla="*/ 4482742 w 5640404"/>
              <a:gd name="connsiteY2743" fmla="*/ 1895455 h 5642987"/>
              <a:gd name="connsiteX2744" fmla="*/ 4494765 w 5640404"/>
              <a:gd name="connsiteY2744" fmla="*/ 1910214 h 5642987"/>
              <a:gd name="connsiteX2745" fmla="*/ 4492913 w 5640404"/>
              <a:gd name="connsiteY2745" fmla="*/ 1925905 h 5642987"/>
              <a:gd name="connsiteX2746" fmla="*/ 4499381 w 5640404"/>
              <a:gd name="connsiteY2746" fmla="*/ 1931442 h 5642987"/>
              <a:gd name="connsiteX2747" fmla="*/ 4504927 w 5640404"/>
              <a:gd name="connsiteY2747" fmla="*/ 1926826 h 5642987"/>
              <a:gd name="connsiteX2748" fmla="*/ 4516029 w 5640404"/>
              <a:gd name="connsiteY2748" fmla="*/ 1941595 h 5642987"/>
              <a:gd name="connsiteX2749" fmla="*/ 4516950 w 5640404"/>
              <a:gd name="connsiteY2749" fmla="*/ 1942516 h 5642987"/>
              <a:gd name="connsiteX2750" fmla="*/ 4520645 w 5640404"/>
              <a:gd name="connsiteY2750" fmla="*/ 1936058 h 5642987"/>
              <a:gd name="connsiteX2751" fmla="*/ 4535450 w 5640404"/>
              <a:gd name="connsiteY2751" fmla="*/ 1938822 h 5642987"/>
              <a:gd name="connsiteX2752" fmla="*/ 4525269 w 5640404"/>
              <a:gd name="connsiteY2752" fmla="*/ 1907450 h 5642987"/>
              <a:gd name="connsiteX2753" fmla="*/ 4525269 w 5640404"/>
              <a:gd name="connsiteY2753" fmla="*/ 1903756 h 5642987"/>
              <a:gd name="connsiteX2754" fmla="*/ 4536362 w 5640404"/>
              <a:gd name="connsiteY2754" fmla="*/ 1907450 h 5642987"/>
              <a:gd name="connsiteX2755" fmla="*/ 4537292 w 5640404"/>
              <a:gd name="connsiteY2755" fmla="*/ 1907450 h 5642987"/>
              <a:gd name="connsiteX2756" fmla="*/ 4535450 w 5640404"/>
              <a:gd name="connsiteY2756" fmla="*/ 1911145 h 5642987"/>
              <a:gd name="connsiteX2757" fmla="*/ 4540996 w 5640404"/>
              <a:gd name="connsiteY2757" fmla="*/ 1912988 h 5642987"/>
              <a:gd name="connsiteX2758" fmla="*/ 4549315 w 5640404"/>
              <a:gd name="connsiteY2758" fmla="*/ 1908372 h 5642987"/>
              <a:gd name="connsiteX2759" fmla="*/ 4546542 w 5640404"/>
              <a:gd name="connsiteY2759" fmla="*/ 1901913 h 5642987"/>
              <a:gd name="connsiteX2760" fmla="*/ 4540065 w 5640404"/>
              <a:gd name="connsiteY2760" fmla="*/ 1903756 h 5642987"/>
              <a:gd name="connsiteX2761" fmla="*/ 4534519 w 5640404"/>
              <a:gd name="connsiteY2761" fmla="*/ 1892681 h 5642987"/>
              <a:gd name="connsiteX2762" fmla="*/ 4549315 w 5640404"/>
              <a:gd name="connsiteY2762" fmla="*/ 1888075 h 5642987"/>
              <a:gd name="connsiteX2763" fmla="*/ 4562259 w 5640404"/>
              <a:gd name="connsiteY2763" fmla="*/ 1900992 h 5642987"/>
              <a:gd name="connsiteX2764" fmla="*/ 4564111 w 5640404"/>
              <a:gd name="connsiteY2764" fmla="*/ 1901913 h 5642987"/>
              <a:gd name="connsiteX2765" fmla="*/ 4567806 w 5640404"/>
              <a:gd name="connsiteY2765" fmla="*/ 1898219 h 5642987"/>
              <a:gd name="connsiteX2766" fmla="*/ 4564111 w 5640404"/>
              <a:gd name="connsiteY2766" fmla="*/ 1885302 h 5642987"/>
              <a:gd name="connsiteX2767" fmla="*/ 4566884 w 5640404"/>
              <a:gd name="connsiteY2767" fmla="*/ 1884380 h 5642987"/>
              <a:gd name="connsiteX2768" fmla="*/ 4522496 w 5640404"/>
              <a:gd name="connsiteY2768" fmla="*/ 1858537 h 5642987"/>
              <a:gd name="connsiteX2769" fmla="*/ 4522496 w 5640404"/>
              <a:gd name="connsiteY2769" fmla="*/ 1857616 h 5642987"/>
              <a:gd name="connsiteX2770" fmla="*/ 4533598 w 5640404"/>
              <a:gd name="connsiteY2770" fmla="*/ 1853009 h 5642987"/>
              <a:gd name="connsiteX2771" fmla="*/ 4529894 w 5640404"/>
              <a:gd name="connsiteY2771" fmla="*/ 1843777 h 5642987"/>
              <a:gd name="connsiteX2772" fmla="*/ 4529894 w 5640404"/>
              <a:gd name="connsiteY2772" fmla="*/ 1842856 h 5642987"/>
              <a:gd name="connsiteX2773" fmla="*/ 4538214 w 5640404"/>
              <a:gd name="connsiteY2773" fmla="*/ 1841934 h 5642987"/>
              <a:gd name="connsiteX2774" fmla="*/ 4540065 w 5640404"/>
              <a:gd name="connsiteY2774" fmla="*/ 1849314 h 5642987"/>
              <a:gd name="connsiteX2775" fmla="*/ 4540996 w 5640404"/>
              <a:gd name="connsiteY2775" fmla="*/ 1849314 h 5642987"/>
              <a:gd name="connsiteX2776" fmla="*/ 4542839 w 5640404"/>
              <a:gd name="connsiteY2776" fmla="*/ 1848393 h 5642987"/>
              <a:gd name="connsiteX2777" fmla="*/ 4545612 w 5640404"/>
              <a:gd name="connsiteY2777" fmla="*/ 1844698 h 5642987"/>
              <a:gd name="connsiteX2778" fmla="*/ 4521575 w 5640404"/>
              <a:gd name="connsiteY2778" fmla="*/ 1811475 h 5642987"/>
              <a:gd name="connsiteX2779" fmla="*/ 4525269 w 5640404"/>
              <a:gd name="connsiteY2779" fmla="*/ 1802253 h 5642987"/>
              <a:gd name="connsiteX2780" fmla="*/ 4521575 w 5640404"/>
              <a:gd name="connsiteY2780" fmla="*/ 1798558 h 5642987"/>
              <a:gd name="connsiteX2781" fmla="*/ 4529894 w 5640404"/>
              <a:gd name="connsiteY2781" fmla="*/ 1792100 h 5642987"/>
              <a:gd name="connsiteX2782" fmla="*/ 4532667 w 5640404"/>
              <a:gd name="connsiteY2782" fmla="*/ 1793021 h 5642987"/>
              <a:gd name="connsiteX2783" fmla="*/ 4533598 w 5640404"/>
              <a:gd name="connsiteY2783" fmla="*/ 1795785 h 5642987"/>
              <a:gd name="connsiteX2784" fmla="*/ 4529894 w 5640404"/>
              <a:gd name="connsiteY2784" fmla="*/ 1797637 h 5642987"/>
              <a:gd name="connsiteX2785" fmla="*/ 4545612 w 5640404"/>
              <a:gd name="connsiteY2785" fmla="*/ 1817013 h 5642987"/>
              <a:gd name="connsiteX2786" fmla="*/ 4555783 w 5640404"/>
              <a:gd name="connsiteY2786" fmla="*/ 1817934 h 5642987"/>
              <a:gd name="connsiteX2787" fmla="*/ 4556713 w 5640404"/>
              <a:gd name="connsiteY2787" fmla="*/ 1817934 h 5642987"/>
              <a:gd name="connsiteX2788" fmla="*/ 4545612 w 5640404"/>
              <a:gd name="connsiteY2788" fmla="*/ 1806869 h 5642987"/>
              <a:gd name="connsiteX2789" fmla="*/ 4545612 w 5640404"/>
              <a:gd name="connsiteY2789" fmla="*/ 1805938 h 5642987"/>
              <a:gd name="connsiteX2790" fmla="*/ 4561329 w 5640404"/>
              <a:gd name="connsiteY2790" fmla="*/ 1817013 h 5642987"/>
              <a:gd name="connsiteX2791" fmla="*/ 4565954 w 5640404"/>
              <a:gd name="connsiteY2791" fmla="*/ 1816091 h 5642987"/>
              <a:gd name="connsiteX2792" fmla="*/ 4566884 w 5640404"/>
              <a:gd name="connsiteY2792" fmla="*/ 1814248 h 5642987"/>
              <a:gd name="connsiteX2793" fmla="*/ 4558565 w 5640404"/>
              <a:gd name="connsiteY2793" fmla="*/ 1805017 h 5642987"/>
              <a:gd name="connsiteX2794" fmla="*/ 4562259 w 5640404"/>
              <a:gd name="connsiteY2794" fmla="*/ 1802253 h 5642987"/>
              <a:gd name="connsiteX2795" fmla="*/ 4570588 w 5640404"/>
              <a:gd name="connsiteY2795" fmla="*/ 1806869 h 5642987"/>
              <a:gd name="connsiteX2796" fmla="*/ 4576134 w 5640404"/>
              <a:gd name="connsiteY2796" fmla="*/ 1811475 h 5642987"/>
              <a:gd name="connsiteX2797" fmla="*/ 4577977 w 5640404"/>
              <a:gd name="connsiteY2797" fmla="*/ 1810554 h 5642987"/>
              <a:gd name="connsiteX2798" fmla="*/ 4577977 w 5640404"/>
              <a:gd name="connsiteY2798" fmla="*/ 1809633 h 5642987"/>
              <a:gd name="connsiteX2799" fmla="*/ 4557634 w 5640404"/>
              <a:gd name="connsiteY2799" fmla="*/ 1788405 h 5642987"/>
              <a:gd name="connsiteX2800" fmla="*/ 4557634 w 5640404"/>
              <a:gd name="connsiteY2800" fmla="*/ 1787484 h 5642987"/>
              <a:gd name="connsiteX2801" fmla="*/ 4579828 w 5640404"/>
              <a:gd name="connsiteY2801" fmla="*/ 1780104 h 5642987"/>
              <a:gd name="connsiteX2802" fmla="*/ 4584453 w 5640404"/>
              <a:gd name="connsiteY2802" fmla="*/ 1783798 h 5642987"/>
              <a:gd name="connsiteX2803" fmla="*/ 4601092 w 5640404"/>
              <a:gd name="connsiteY2803" fmla="*/ 1778261 h 5642987"/>
              <a:gd name="connsiteX2804" fmla="*/ 4631605 w 5640404"/>
              <a:gd name="connsiteY2804" fmla="*/ 1791178 h 5642987"/>
              <a:gd name="connsiteX2805" fmla="*/ 4634387 w 5640404"/>
              <a:gd name="connsiteY2805" fmla="*/ 1788405 h 5642987"/>
              <a:gd name="connsiteX2806" fmla="*/ 4650105 w 5640404"/>
              <a:gd name="connsiteY2806" fmla="*/ 1793021 h 5642987"/>
              <a:gd name="connsiteX2807" fmla="*/ 4651026 w 5640404"/>
              <a:gd name="connsiteY2807" fmla="*/ 1794864 h 5642987"/>
              <a:gd name="connsiteX2808" fmla="*/ 4640855 w 5640404"/>
              <a:gd name="connsiteY2808" fmla="*/ 1800401 h 5642987"/>
              <a:gd name="connsiteX2809" fmla="*/ 4638877 w 5640404"/>
              <a:gd name="connsiteY2809" fmla="*/ 1807644 h 5642987"/>
              <a:gd name="connsiteX2810" fmla="*/ 4636230 w 5640404"/>
              <a:gd name="connsiteY2810" fmla="*/ 1808711 h 5642987"/>
              <a:gd name="connsiteX2811" fmla="*/ 4632536 w 5640404"/>
              <a:gd name="connsiteY2811" fmla="*/ 1829008 h 5642987"/>
              <a:gd name="connsiteX2812" fmla="*/ 4660276 w 5640404"/>
              <a:gd name="connsiteY2812" fmla="*/ 1825323 h 5642987"/>
              <a:gd name="connsiteX2813" fmla="*/ 4660276 w 5640404"/>
              <a:gd name="connsiteY2813" fmla="*/ 1826244 h 5642987"/>
              <a:gd name="connsiteX2814" fmla="*/ 4653799 w 5640404"/>
              <a:gd name="connsiteY2814" fmla="*/ 1831781 h 5642987"/>
              <a:gd name="connsiteX2815" fmla="*/ 4649174 w 5640404"/>
              <a:gd name="connsiteY2815" fmla="*/ 1837319 h 5642987"/>
              <a:gd name="connsiteX2816" fmla="*/ 4655651 w 5640404"/>
              <a:gd name="connsiteY2816" fmla="*/ 1841934 h 5642987"/>
              <a:gd name="connsiteX2817" fmla="*/ 4654721 w 5640404"/>
              <a:gd name="connsiteY2817" fmla="*/ 1848393 h 5642987"/>
              <a:gd name="connsiteX2818" fmla="*/ 4661197 w 5640404"/>
              <a:gd name="connsiteY2818" fmla="*/ 1848393 h 5642987"/>
              <a:gd name="connsiteX2819" fmla="*/ 4663049 w 5640404"/>
              <a:gd name="connsiteY2819" fmla="*/ 1851157 h 5642987"/>
              <a:gd name="connsiteX2820" fmla="*/ 4653799 w 5640404"/>
              <a:gd name="connsiteY2820" fmla="*/ 1855773 h 5642987"/>
              <a:gd name="connsiteX2821" fmla="*/ 4657503 w 5640404"/>
              <a:gd name="connsiteY2821" fmla="*/ 1864074 h 5642987"/>
              <a:gd name="connsiteX2822" fmla="*/ 4655651 w 5640404"/>
              <a:gd name="connsiteY2822" fmla="*/ 1870542 h 5642987"/>
              <a:gd name="connsiteX2823" fmla="*/ 4646401 w 5640404"/>
              <a:gd name="connsiteY2823" fmla="*/ 1865926 h 5642987"/>
              <a:gd name="connsiteX2824" fmla="*/ 4642707 w 5640404"/>
              <a:gd name="connsiteY2824" fmla="*/ 1873306 h 5642987"/>
              <a:gd name="connsiteX2825" fmla="*/ 4642707 w 5640404"/>
              <a:gd name="connsiteY2825" fmla="*/ 1877922 h 5642987"/>
              <a:gd name="connsiteX2826" fmla="*/ 4666743 w 5640404"/>
              <a:gd name="connsiteY2826" fmla="*/ 1885302 h 5642987"/>
              <a:gd name="connsiteX2827" fmla="*/ 4667674 w 5640404"/>
              <a:gd name="connsiteY2827" fmla="*/ 1902834 h 5642987"/>
              <a:gd name="connsiteX2828" fmla="*/ 4678766 w 5640404"/>
              <a:gd name="connsiteY2828" fmla="*/ 1909293 h 5642987"/>
              <a:gd name="connsiteX2829" fmla="*/ 4679688 w 5640404"/>
              <a:gd name="connsiteY2829" fmla="*/ 1912066 h 5642987"/>
              <a:gd name="connsiteX2830" fmla="*/ 4670438 w 5640404"/>
              <a:gd name="connsiteY2830" fmla="*/ 1915752 h 5642987"/>
              <a:gd name="connsiteX2831" fmla="*/ 4672290 w 5640404"/>
              <a:gd name="connsiteY2831" fmla="*/ 1919446 h 5642987"/>
              <a:gd name="connsiteX2832" fmla="*/ 4693562 w 5640404"/>
              <a:gd name="connsiteY2832" fmla="*/ 1921289 h 5642987"/>
              <a:gd name="connsiteX2833" fmla="*/ 4694484 w 5640404"/>
              <a:gd name="connsiteY2833" fmla="*/ 1923141 h 5642987"/>
              <a:gd name="connsiteX2834" fmla="*/ 4690789 w 5640404"/>
              <a:gd name="connsiteY2834" fmla="*/ 1928678 h 5642987"/>
              <a:gd name="connsiteX2835" fmla="*/ 4692632 w 5640404"/>
              <a:gd name="connsiteY2835" fmla="*/ 1933285 h 5642987"/>
              <a:gd name="connsiteX2836" fmla="*/ 4694484 w 5640404"/>
              <a:gd name="connsiteY2836" fmla="*/ 1934215 h 5642987"/>
              <a:gd name="connsiteX2837" fmla="*/ 4700960 w 5640404"/>
              <a:gd name="connsiteY2837" fmla="*/ 1927756 h 5642987"/>
              <a:gd name="connsiteX2838" fmla="*/ 4716678 w 5640404"/>
              <a:gd name="connsiteY2838" fmla="*/ 1933285 h 5642987"/>
              <a:gd name="connsiteX2839" fmla="*/ 4724997 w 5640404"/>
              <a:gd name="connsiteY2839" fmla="*/ 1929599 h 5642987"/>
              <a:gd name="connsiteX2840" fmla="*/ 4733316 w 5640404"/>
              <a:gd name="connsiteY2840" fmla="*/ 1948053 h 5642987"/>
              <a:gd name="connsiteX2841" fmla="*/ 4764760 w 5640404"/>
              <a:gd name="connsiteY2841" fmla="*/ 1949896 h 5642987"/>
              <a:gd name="connsiteX2842" fmla="*/ 4769385 w 5640404"/>
              <a:gd name="connsiteY2842" fmla="*/ 1948975 h 5642987"/>
              <a:gd name="connsiteX2843" fmla="*/ 4774001 w 5640404"/>
              <a:gd name="connsiteY2843" fmla="*/ 1925905 h 5642987"/>
              <a:gd name="connsiteX2844" fmla="*/ 4815615 w 5640404"/>
              <a:gd name="connsiteY2844" fmla="*/ 1934215 h 5642987"/>
              <a:gd name="connsiteX2845" fmla="*/ 4836879 w 5640404"/>
              <a:gd name="connsiteY2845" fmla="*/ 1952669 h 5642987"/>
              <a:gd name="connsiteX2846" fmla="*/ 4877563 w 5640404"/>
              <a:gd name="connsiteY2846" fmla="*/ 1948053 h 5642987"/>
              <a:gd name="connsiteX2847" fmla="*/ 4894211 w 5640404"/>
              <a:gd name="connsiteY2847" fmla="*/ 1930520 h 5642987"/>
              <a:gd name="connsiteX2848" fmla="*/ 4924724 w 5640404"/>
              <a:gd name="connsiteY2848" fmla="*/ 1937900 h 5642987"/>
              <a:gd name="connsiteX2849" fmla="*/ 4937668 w 5640404"/>
              <a:gd name="connsiteY2849" fmla="*/ 1925905 h 5642987"/>
              <a:gd name="connsiteX2850" fmla="*/ 4940451 w 5640404"/>
              <a:gd name="connsiteY2850" fmla="*/ 1925905 h 5642987"/>
              <a:gd name="connsiteX2851" fmla="*/ 4944145 w 5640404"/>
              <a:gd name="connsiteY2851" fmla="*/ 1931442 h 5642987"/>
              <a:gd name="connsiteX2852" fmla="*/ 4945066 w 5640404"/>
              <a:gd name="connsiteY2852" fmla="*/ 1935136 h 5642987"/>
              <a:gd name="connsiteX2853" fmla="*/ 4931192 w 5640404"/>
              <a:gd name="connsiteY2853" fmla="*/ 1947132 h 5642987"/>
              <a:gd name="connsiteX2854" fmla="*/ 4936747 w 5640404"/>
              <a:gd name="connsiteY2854" fmla="*/ 1956355 h 5642987"/>
              <a:gd name="connsiteX2855" fmla="*/ 4930270 w 5640404"/>
              <a:gd name="connsiteY2855" fmla="*/ 1972966 h 5642987"/>
              <a:gd name="connsiteX2856" fmla="*/ 4938599 w 5640404"/>
              <a:gd name="connsiteY2856" fmla="*/ 2008032 h 5642987"/>
              <a:gd name="connsiteX2857" fmla="*/ 4906225 w 5640404"/>
              <a:gd name="connsiteY2857" fmla="*/ 2069863 h 5642987"/>
              <a:gd name="connsiteX2858" fmla="*/ 4903461 w 5640404"/>
              <a:gd name="connsiteY2858" fmla="*/ 2083710 h 5642987"/>
              <a:gd name="connsiteX2859" fmla="*/ 4884961 w 5640404"/>
              <a:gd name="connsiteY2859" fmla="*/ 2119697 h 5642987"/>
              <a:gd name="connsiteX2860" fmla="*/ 4909007 w 5640404"/>
              <a:gd name="connsiteY2860" fmla="*/ 2178755 h 5642987"/>
              <a:gd name="connsiteX2861" fmla="*/ 4914553 w 5640404"/>
              <a:gd name="connsiteY2861" fmla="*/ 2182449 h 5642987"/>
              <a:gd name="connsiteX2862" fmla="*/ 4904382 w 5640404"/>
              <a:gd name="connsiteY2862" fmla="*/ 2225816 h 5642987"/>
              <a:gd name="connsiteX2863" fmla="*/ 4915475 w 5640404"/>
              <a:gd name="connsiteY2863" fmla="*/ 2226747 h 5642987"/>
              <a:gd name="connsiteX2864" fmla="*/ 4930270 w 5640404"/>
              <a:gd name="connsiteY2864" fmla="*/ 2245201 h 5642987"/>
              <a:gd name="connsiteX2865" fmla="*/ 4961714 w 5640404"/>
              <a:gd name="connsiteY2865" fmla="*/ 2295957 h 5642987"/>
              <a:gd name="connsiteX2866" fmla="*/ 4979283 w 5640404"/>
              <a:gd name="connsiteY2866" fmla="*/ 2339324 h 5642987"/>
              <a:gd name="connsiteX2867" fmla="*/ 5013491 w 5640404"/>
              <a:gd name="connsiteY2867" fmla="*/ 2366089 h 5642987"/>
              <a:gd name="connsiteX2868" fmla="*/ 5034755 w 5640404"/>
              <a:gd name="connsiteY2868" fmla="*/ 2403919 h 5642987"/>
              <a:gd name="connsiteX2869" fmla="*/ 5040301 w 5640404"/>
              <a:gd name="connsiteY2869" fmla="*/ 2451911 h 5642987"/>
              <a:gd name="connsiteX2870" fmla="*/ 5056948 w 5640404"/>
              <a:gd name="connsiteY2870" fmla="*/ 2474981 h 5642987"/>
              <a:gd name="connsiteX2871" fmla="*/ 5088392 w 5640404"/>
              <a:gd name="connsiteY2871" fmla="*/ 2496208 h 5642987"/>
              <a:gd name="connsiteX2872" fmla="*/ 5117054 w 5640404"/>
              <a:gd name="connsiteY2872" fmla="*/ 2554344 h 5642987"/>
              <a:gd name="connsiteX2873" fmla="*/ 5128146 w 5640404"/>
              <a:gd name="connsiteY2873" fmla="*/ 2562646 h 5642987"/>
              <a:gd name="connsiteX2874" fmla="*/ 5153113 w 5640404"/>
              <a:gd name="connsiteY2874" fmla="*/ 2598633 h 5642987"/>
              <a:gd name="connsiteX2875" fmla="*/ 5156817 w 5640404"/>
              <a:gd name="connsiteY2875" fmla="*/ 2619860 h 5642987"/>
              <a:gd name="connsiteX2876" fmla="*/ 5153113 w 5640404"/>
              <a:gd name="connsiteY2876" fmla="*/ 2633699 h 5642987"/>
              <a:gd name="connsiteX2877" fmla="*/ 5170682 w 5640404"/>
              <a:gd name="connsiteY2877" fmla="*/ 2686307 h 5642987"/>
              <a:gd name="connsiteX2878" fmla="*/ 5170682 w 5640404"/>
              <a:gd name="connsiteY2878" fmla="*/ 2709377 h 5642987"/>
              <a:gd name="connsiteX2879" fmla="*/ 5228936 w 5640404"/>
              <a:gd name="connsiteY2879" fmla="*/ 2715835 h 5642987"/>
              <a:gd name="connsiteX2880" fmla="*/ 5247426 w 5640404"/>
              <a:gd name="connsiteY2880" fmla="*/ 2701066 h 5642987"/>
              <a:gd name="connsiteX2881" fmla="*/ 5278870 w 5640404"/>
              <a:gd name="connsiteY2881" fmla="*/ 2700145 h 5642987"/>
              <a:gd name="connsiteX2882" fmla="*/ 5314929 w 5640404"/>
              <a:gd name="connsiteY2882" fmla="*/ 2681691 h 5642987"/>
              <a:gd name="connsiteX2883" fmla="*/ 5338975 w 5640404"/>
              <a:gd name="connsiteY2883" fmla="*/ 2679839 h 5642987"/>
              <a:gd name="connsiteX2884" fmla="*/ 5354692 w 5640404"/>
              <a:gd name="connsiteY2884" fmla="*/ 2663236 h 5642987"/>
              <a:gd name="connsiteX2885" fmla="*/ 5436061 w 5640404"/>
              <a:gd name="connsiteY2885" fmla="*/ 2634629 h 5642987"/>
              <a:gd name="connsiteX2886" fmla="*/ 5444380 w 5640404"/>
              <a:gd name="connsiteY2886" fmla="*/ 2618018 h 5642987"/>
              <a:gd name="connsiteX2887" fmla="*/ 5466574 w 5640404"/>
              <a:gd name="connsiteY2887" fmla="*/ 2599554 h 5642987"/>
              <a:gd name="connsiteX2888" fmla="*/ 5505407 w 5640404"/>
              <a:gd name="connsiteY2888" fmla="*/ 2586637 h 5642987"/>
              <a:gd name="connsiteX2889" fmla="*/ 5527601 w 5640404"/>
              <a:gd name="connsiteY2889" fmla="*/ 2589410 h 5642987"/>
              <a:gd name="connsiteX2890" fmla="*/ 5535929 w 5640404"/>
              <a:gd name="connsiteY2890" fmla="*/ 2584794 h 5642987"/>
              <a:gd name="connsiteX2891" fmla="*/ 5547022 w 5640404"/>
              <a:gd name="connsiteY2891" fmla="*/ 2558030 h 5642987"/>
              <a:gd name="connsiteX2892" fmla="*/ 5575683 w 5640404"/>
              <a:gd name="connsiteY2892" fmla="*/ 2552493 h 5642987"/>
              <a:gd name="connsiteX2893" fmla="*/ 5580308 w 5640404"/>
              <a:gd name="connsiteY2893" fmla="*/ 2540497 h 5642987"/>
              <a:gd name="connsiteX2894" fmla="*/ 5617289 w 5640404"/>
              <a:gd name="connsiteY2894" fmla="*/ 2523885 h 5642987"/>
              <a:gd name="connsiteX2895" fmla="*/ 5618219 w 5640404"/>
              <a:gd name="connsiteY2895" fmla="*/ 2493435 h 5642987"/>
              <a:gd name="connsiteX2896" fmla="*/ 5640404 w 5640404"/>
              <a:gd name="connsiteY2896" fmla="*/ 2821954 h 5642987"/>
              <a:gd name="connsiteX2897" fmla="*/ 2820202 w 5640404"/>
              <a:gd name="connsiteY2897" fmla="*/ 5642987 h 5642987"/>
              <a:gd name="connsiteX2898" fmla="*/ 0 w 5640404"/>
              <a:gd name="connsiteY2898" fmla="*/ 2821954 h 5642987"/>
              <a:gd name="connsiteX2899" fmla="*/ 227468 w 5640404"/>
              <a:gd name="connsiteY2899" fmla="*/ 1711815 h 5642987"/>
              <a:gd name="connsiteX2900" fmla="*/ 256129 w 5640404"/>
              <a:gd name="connsiteY2900" fmla="*/ 1718273 h 5642987"/>
              <a:gd name="connsiteX2901" fmla="*/ 259833 w 5640404"/>
              <a:gd name="connsiteY2901" fmla="*/ 1711815 h 5642987"/>
              <a:gd name="connsiteX2902" fmla="*/ 239490 w 5640404"/>
              <a:gd name="connsiteY2902" fmla="*/ 1685050 h 5642987"/>
              <a:gd name="connsiteX2903" fmla="*/ 249662 w 5640404"/>
              <a:gd name="connsiteY2903" fmla="*/ 1661980 h 5642987"/>
              <a:gd name="connsiteX2904" fmla="*/ 256129 w 5640404"/>
              <a:gd name="connsiteY2904" fmla="*/ 1675828 h 5642987"/>
              <a:gd name="connsiteX2905" fmla="*/ 271847 w 5640404"/>
              <a:gd name="connsiteY2905" fmla="*/ 1672133 h 5642987"/>
              <a:gd name="connsiteX2906" fmla="*/ 290346 w 5640404"/>
              <a:gd name="connsiteY2906" fmla="*/ 1703505 h 5642987"/>
              <a:gd name="connsiteX2907" fmla="*/ 296814 w 5640404"/>
              <a:gd name="connsiteY2907" fmla="*/ 1725653 h 5642987"/>
              <a:gd name="connsiteX2908" fmla="*/ 285721 w 5640404"/>
              <a:gd name="connsiteY2908" fmla="*/ 1764414 h 5642987"/>
              <a:gd name="connsiteX2909" fmla="*/ 272777 w 5640404"/>
              <a:gd name="connsiteY2909" fmla="*/ 1757955 h 5642987"/>
              <a:gd name="connsiteX2910" fmla="*/ 272777 w 5640404"/>
              <a:gd name="connsiteY2910" fmla="*/ 1757034 h 5642987"/>
              <a:gd name="connsiteX2911" fmla="*/ 283869 w 5640404"/>
              <a:gd name="connsiteY2911" fmla="*/ 1744117 h 5642987"/>
              <a:gd name="connsiteX2912" fmla="*/ 252435 w 5640404"/>
              <a:gd name="connsiteY2912" fmla="*/ 1730269 h 5642987"/>
              <a:gd name="connsiteX2913" fmla="*/ 223773 w 5640404"/>
              <a:gd name="connsiteY2913" fmla="*/ 1723811 h 5642987"/>
              <a:gd name="connsiteX2914" fmla="*/ 237639 w 5640404"/>
              <a:gd name="connsiteY2914" fmla="*/ 1776409 h 5642987"/>
              <a:gd name="connsiteX2915" fmla="*/ 238560 w 5640404"/>
              <a:gd name="connsiteY2915" fmla="*/ 1776409 h 5642987"/>
              <a:gd name="connsiteX2916" fmla="*/ 240412 w 5640404"/>
              <a:gd name="connsiteY2916" fmla="*/ 1772715 h 5642987"/>
              <a:gd name="connsiteX2917" fmla="*/ 247810 w 5640404"/>
              <a:gd name="connsiteY2917" fmla="*/ 1776409 h 5642987"/>
              <a:gd name="connsiteX2918" fmla="*/ 241342 w 5640404"/>
              <a:gd name="connsiteY2918" fmla="*/ 1779183 h 5642987"/>
              <a:gd name="connsiteX2919" fmla="*/ 241342 w 5640404"/>
              <a:gd name="connsiteY2919" fmla="*/ 1802253 h 5642987"/>
              <a:gd name="connsiteX2920" fmla="*/ 252435 w 5640404"/>
              <a:gd name="connsiteY2920" fmla="*/ 1805017 h 5642987"/>
              <a:gd name="connsiteX2921" fmla="*/ 244106 w 5640404"/>
              <a:gd name="connsiteY2921" fmla="*/ 1805017 h 5642987"/>
              <a:gd name="connsiteX2922" fmla="*/ 242264 w 5640404"/>
              <a:gd name="connsiteY2922" fmla="*/ 1861310 h 5642987"/>
              <a:gd name="connsiteX2923" fmla="*/ 235796 w 5640404"/>
              <a:gd name="connsiteY2923" fmla="*/ 1896376 h 5642987"/>
              <a:gd name="connsiteX2924" fmla="*/ 241342 w 5640404"/>
              <a:gd name="connsiteY2924" fmla="*/ 1905608 h 5642987"/>
              <a:gd name="connsiteX2925" fmla="*/ 235796 w 5640404"/>
              <a:gd name="connsiteY2925" fmla="*/ 1917603 h 5642987"/>
              <a:gd name="connsiteX2926" fmla="*/ 227468 w 5640404"/>
              <a:gd name="connsiteY2926" fmla="*/ 1924062 h 5642987"/>
              <a:gd name="connsiteX2927" fmla="*/ 240412 w 5640404"/>
              <a:gd name="connsiteY2927" fmla="*/ 1982198 h 5642987"/>
              <a:gd name="connsiteX2928" fmla="*/ 233014 w 5640404"/>
              <a:gd name="connsiteY2928" fmla="*/ 2025574 h 5642987"/>
              <a:gd name="connsiteX2929" fmla="*/ 251513 w 5640404"/>
              <a:gd name="connsiteY2929" fmla="*/ 2054172 h 5642987"/>
              <a:gd name="connsiteX2930" fmla="*/ 248731 w 5640404"/>
              <a:gd name="connsiteY2930" fmla="*/ 2062483 h 5642987"/>
              <a:gd name="connsiteX2931" fmla="*/ 252435 w 5640404"/>
              <a:gd name="connsiteY2931" fmla="*/ 2076321 h 5642987"/>
              <a:gd name="connsiteX2932" fmla="*/ 252435 w 5640404"/>
              <a:gd name="connsiteY2932" fmla="*/ 2077252 h 5642987"/>
              <a:gd name="connsiteX2933" fmla="*/ 285721 w 5640404"/>
              <a:gd name="connsiteY2933" fmla="*/ 2115081 h 5642987"/>
              <a:gd name="connsiteX2934" fmla="*/ 291267 w 5640404"/>
              <a:gd name="connsiteY2934" fmla="*/ 2117855 h 5642987"/>
              <a:gd name="connsiteX2935" fmla="*/ 292198 w 5640404"/>
              <a:gd name="connsiteY2935" fmla="*/ 2107702 h 5642987"/>
              <a:gd name="connsiteX2936" fmla="*/ 293119 w 5640404"/>
              <a:gd name="connsiteY2936" fmla="*/ 2107702 h 5642987"/>
              <a:gd name="connsiteX2937" fmla="*/ 304212 w 5640404"/>
              <a:gd name="connsiteY2937" fmla="*/ 2127999 h 5642987"/>
              <a:gd name="connsiteX2938" fmla="*/ 305142 w 5640404"/>
              <a:gd name="connsiteY2938" fmla="*/ 2129850 h 5642987"/>
              <a:gd name="connsiteX2939" fmla="*/ 294962 w 5640404"/>
              <a:gd name="connsiteY2939" fmla="*/ 2118776 h 5642987"/>
              <a:gd name="connsiteX2940" fmla="*/ 293119 w 5640404"/>
              <a:gd name="connsiteY2940" fmla="*/ 2117855 h 5642987"/>
              <a:gd name="connsiteX2941" fmla="*/ 292198 w 5640404"/>
              <a:gd name="connsiteY2941" fmla="*/ 2120619 h 5642987"/>
              <a:gd name="connsiteX2942" fmla="*/ 293119 w 5640404"/>
              <a:gd name="connsiteY2942" fmla="*/ 2138152 h 5642987"/>
              <a:gd name="connsiteX2943" fmla="*/ 311619 w 5640404"/>
              <a:gd name="connsiteY2943" fmla="*/ 2149226 h 5642987"/>
              <a:gd name="connsiteX2944" fmla="*/ 308836 w 5640404"/>
              <a:gd name="connsiteY2944" fmla="*/ 2161222 h 5642987"/>
              <a:gd name="connsiteX2945" fmla="*/ 341201 w 5640404"/>
              <a:gd name="connsiteY2945" fmla="*/ 2209214 h 5642987"/>
              <a:gd name="connsiteX2946" fmla="*/ 349521 w 5640404"/>
              <a:gd name="connsiteY2946" fmla="*/ 2212899 h 5642987"/>
              <a:gd name="connsiteX2947" fmla="*/ 350451 w 5640404"/>
              <a:gd name="connsiteY2947" fmla="*/ 2227668 h 5642987"/>
              <a:gd name="connsiteX2948" fmla="*/ 354146 w 5640404"/>
              <a:gd name="connsiteY2948" fmla="*/ 2236891 h 5642987"/>
              <a:gd name="connsiteX2949" fmla="*/ 382807 w 5640404"/>
              <a:gd name="connsiteY2949" fmla="*/ 2238742 h 5642987"/>
              <a:gd name="connsiteX2950" fmla="*/ 414251 w 5640404"/>
              <a:gd name="connsiteY2950" fmla="*/ 2252581 h 5642987"/>
              <a:gd name="connsiteX2951" fmla="*/ 417024 w 5640404"/>
              <a:gd name="connsiteY2951" fmla="*/ 2261813 h 5642987"/>
              <a:gd name="connsiteX2952" fmla="*/ 420728 w 5640404"/>
              <a:gd name="connsiteY2952" fmla="*/ 2263655 h 5642987"/>
              <a:gd name="connsiteX2953" fmla="*/ 459560 w 5640404"/>
              <a:gd name="connsiteY2953" fmla="*/ 2307031 h 5642987"/>
              <a:gd name="connsiteX2954" fmla="*/ 459560 w 5640404"/>
              <a:gd name="connsiteY2954" fmla="*/ 2319949 h 5642987"/>
              <a:gd name="connsiteX2955" fmla="*/ 470653 w 5640404"/>
              <a:gd name="connsiteY2955" fmla="*/ 2329171 h 5642987"/>
              <a:gd name="connsiteX2956" fmla="*/ 481745 w 5640404"/>
              <a:gd name="connsiteY2956" fmla="*/ 2359630 h 5642987"/>
              <a:gd name="connsiteX2957" fmla="*/ 486370 w 5640404"/>
              <a:gd name="connsiteY2957" fmla="*/ 2378085 h 5642987"/>
              <a:gd name="connsiteX2958" fmla="*/ 495620 w 5640404"/>
              <a:gd name="connsiteY2958" fmla="*/ 2386386 h 5642987"/>
              <a:gd name="connsiteX2959" fmla="*/ 502096 w 5640404"/>
              <a:gd name="connsiteY2959" fmla="*/ 2404849 h 5642987"/>
              <a:gd name="connsiteX2960" fmla="*/ 533531 w 5640404"/>
              <a:gd name="connsiteY2960" fmla="*/ 2426989 h 5642987"/>
              <a:gd name="connsiteX2961" fmla="*/ 546475 w 5640404"/>
              <a:gd name="connsiteY2961" fmla="*/ 2462985 h 5642987"/>
              <a:gd name="connsiteX2962" fmla="*/ 519665 w 5640404"/>
              <a:gd name="connsiteY2962" fmla="*/ 2466671 h 5642987"/>
              <a:gd name="connsiteX2963" fmla="*/ 574215 w 5640404"/>
              <a:gd name="connsiteY2963" fmla="*/ 2501737 h 5642987"/>
              <a:gd name="connsiteX2964" fmla="*/ 585308 w 5640404"/>
              <a:gd name="connsiteY2964" fmla="*/ 2512811 h 5642987"/>
              <a:gd name="connsiteX2965" fmla="*/ 598252 w 5640404"/>
              <a:gd name="connsiteY2965" fmla="*/ 2518348 h 5642987"/>
              <a:gd name="connsiteX2966" fmla="*/ 611205 w 5640404"/>
              <a:gd name="connsiteY2966" fmla="*/ 2541418 h 5642987"/>
              <a:gd name="connsiteX2967" fmla="*/ 611205 w 5640404"/>
              <a:gd name="connsiteY2967" fmla="*/ 2565419 h 5642987"/>
              <a:gd name="connsiteX2968" fmla="*/ 652811 w 5640404"/>
              <a:gd name="connsiteY2968" fmla="*/ 2601406 h 5642987"/>
              <a:gd name="connsiteX2969" fmla="*/ 670380 w 5640404"/>
              <a:gd name="connsiteY2969" fmla="*/ 2613402 h 5642987"/>
              <a:gd name="connsiteX2970" fmla="*/ 675926 w 5640404"/>
              <a:gd name="connsiteY2970" fmla="*/ 2630013 h 5642987"/>
              <a:gd name="connsiteX2971" fmla="*/ 680551 w 5640404"/>
              <a:gd name="connsiteY2971" fmla="*/ 2631856 h 5642987"/>
              <a:gd name="connsiteX2972" fmla="*/ 694417 w 5640404"/>
              <a:gd name="connsiteY2972" fmla="*/ 2612480 h 5642987"/>
              <a:gd name="connsiteX2973" fmla="*/ 683324 w 5640404"/>
              <a:gd name="connsiteY2973" fmla="*/ 2605091 h 5642987"/>
              <a:gd name="connsiteX2974" fmla="*/ 670380 w 5640404"/>
              <a:gd name="connsiteY2974" fmla="*/ 2583873 h 5642987"/>
              <a:gd name="connsiteX2975" fmla="*/ 660209 w 5640404"/>
              <a:gd name="connsiteY2975" fmla="*/ 2590332 h 5642987"/>
              <a:gd name="connsiteX2976" fmla="*/ 651889 w 5640404"/>
              <a:gd name="connsiteY2976" fmla="*/ 2565419 h 5642987"/>
              <a:gd name="connsiteX2977" fmla="*/ 635242 w 5640404"/>
              <a:gd name="connsiteY2977" fmla="*/ 2534038 h 5642987"/>
              <a:gd name="connsiteX2978" fmla="*/ 626922 w 5640404"/>
              <a:gd name="connsiteY2978" fmla="*/ 2504510 h 5642987"/>
              <a:gd name="connsiteX2979" fmla="*/ 605659 w 5640404"/>
              <a:gd name="connsiteY2979" fmla="*/ 2477745 h 5642987"/>
              <a:gd name="connsiteX2980" fmla="*/ 594557 w 5640404"/>
              <a:gd name="connsiteY2980" fmla="*/ 2474981 h 5642987"/>
              <a:gd name="connsiteX2981" fmla="*/ 588090 w 5640404"/>
              <a:gd name="connsiteY2981" fmla="*/ 2450989 h 5642987"/>
              <a:gd name="connsiteX2982" fmla="*/ 574215 w 5640404"/>
              <a:gd name="connsiteY2982" fmla="*/ 2444531 h 5642987"/>
              <a:gd name="connsiteX2983" fmla="*/ 560341 w 5640404"/>
              <a:gd name="connsiteY2983" fmla="*/ 2415915 h 5642987"/>
              <a:gd name="connsiteX2984" fmla="*/ 532600 w 5640404"/>
              <a:gd name="connsiteY2984" fmla="*/ 2391923 h 5642987"/>
              <a:gd name="connsiteX2985" fmla="*/ 531679 w 5640404"/>
              <a:gd name="connsiteY2985" fmla="*/ 2365167 h 5642987"/>
              <a:gd name="connsiteX2986" fmla="*/ 524281 w 5640404"/>
              <a:gd name="connsiteY2986" fmla="*/ 2355936 h 5642987"/>
              <a:gd name="connsiteX2987" fmla="*/ 527985 w 5640404"/>
              <a:gd name="connsiteY2987" fmla="*/ 2333787 h 5642987"/>
              <a:gd name="connsiteX2988" fmla="*/ 552021 w 5640404"/>
              <a:gd name="connsiteY2988" fmla="*/ 2343019 h 5642987"/>
              <a:gd name="connsiteX2989" fmla="*/ 555716 w 5640404"/>
              <a:gd name="connsiteY2989" fmla="*/ 2337482 h 5642987"/>
              <a:gd name="connsiteX2990" fmla="*/ 562192 w 5640404"/>
              <a:gd name="connsiteY2990" fmla="*/ 2339324 h 5642987"/>
              <a:gd name="connsiteX2991" fmla="*/ 564965 w 5640404"/>
              <a:gd name="connsiteY2991" fmla="*/ 2348556 h 5642987"/>
              <a:gd name="connsiteX2992" fmla="*/ 584386 w 5640404"/>
              <a:gd name="connsiteY2992" fmla="*/ 2355014 h 5642987"/>
              <a:gd name="connsiteX2993" fmla="*/ 640788 w 5640404"/>
              <a:gd name="connsiteY2993" fmla="*/ 2458369 h 5642987"/>
              <a:gd name="connsiteX2994" fmla="*/ 661130 w 5640404"/>
              <a:gd name="connsiteY2994" fmla="*/ 2465749 h 5642987"/>
              <a:gd name="connsiteX2995" fmla="*/ 662061 w 5640404"/>
              <a:gd name="connsiteY2995" fmla="*/ 2479597 h 5642987"/>
              <a:gd name="connsiteX2996" fmla="*/ 687949 w 5640404"/>
              <a:gd name="connsiteY2996" fmla="*/ 2507274 h 5642987"/>
              <a:gd name="connsiteX2997" fmla="*/ 707361 w 5640404"/>
              <a:gd name="connsiteY2997" fmla="*/ 2518348 h 5642987"/>
              <a:gd name="connsiteX2998" fmla="*/ 702745 w 5640404"/>
              <a:gd name="connsiteY2998" fmla="*/ 2538654 h 5642987"/>
              <a:gd name="connsiteX2999" fmla="*/ 706439 w 5640404"/>
              <a:gd name="connsiteY2999" fmla="*/ 2542349 h 5642987"/>
              <a:gd name="connsiteX3000" fmla="*/ 715689 w 5640404"/>
              <a:gd name="connsiteY3000" fmla="*/ 2540497 h 5642987"/>
              <a:gd name="connsiteX3001" fmla="*/ 724009 w 5640404"/>
              <a:gd name="connsiteY3001" fmla="*/ 2551571 h 5642987"/>
              <a:gd name="connsiteX3002" fmla="*/ 739726 w 5640404"/>
              <a:gd name="connsiteY3002" fmla="*/ 2558951 h 5642987"/>
              <a:gd name="connsiteX3003" fmla="*/ 743429 w 5640404"/>
              <a:gd name="connsiteY3003" fmla="*/ 2572799 h 5642987"/>
              <a:gd name="connsiteX3004" fmla="*/ 761920 w 5640404"/>
              <a:gd name="connsiteY3004" fmla="*/ 2585716 h 5642987"/>
              <a:gd name="connsiteX3005" fmla="*/ 818321 w 5640404"/>
              <a:gd name="connsiteY3005" fmla="*/ 2651232 h 5642987"/>
              <a:gd name="connsiteX3006" fmla="*/ 814618 w 5640404"/>
              <a:gd name="connsiteY3006" fmla="*/ 2660463 h 5642987"/>
              <a:gd name="connsiteX3007" fmla="*/ 821095 w 5640404"/>
              <a:gd name="connsiteY3007" fmla="*/ 2695529 h 5642987"/>
              <a:gd name="connsiteX3008" fmla="*/ 824798 w 5640404"/>
              <a:gd name="connsiteY3008" fmla="*/ 2701988 h 5642987"/>
              <a:gd name="connsiteX3009" fmla="*/ 812775 w 5640404"/>
              <a:gd name="connsiteY3009" fmla="*/ 2712141 h 5642987"/>
              <a:gd name="connsiteX3010" fmla="*/ 819252 w 5640404"/>
              <a:gd name="connsiteY3010" fmla="*/ 2719521 h 5642987"/>
              <a:gd name="connsiteX3011" fmla="*/ 834969 w 5640404"/>
              <a:gd name="connsiteY3011" fmla="*/ 2740748 h 5642987"/>
              <a:gd name="connsiteX3012" fmla="*/ 859006 w 5640404"/>
              <a:gd name="connsiteY3012" fmla="*/ 2751823 h 5642987"/>
              <a:gd name="connsiteX3013" fmla="*/ 880278 w 5640404"/>
              <a:gd name="connsiteY3013" fmla="*/ 2775814 h 5642987"/>
              <a:gd name="connsiteX3014" fmla="*/ 918190 w 5640404"/>
              <a:gd name="connsiteY3014" fmla="*/ 2785967 h 5642987"/>
              <a:gd name="connsiteX3015" fmla="*/ 955171 w 5640404"/>
              <a:gd name="connsiteY3015" fmla="*/ 2806264 h 5642987"/>
              <a:gd name="connsiteX3016" fmla="*/ 990309 w 5640404"/>
              <a:gd name="connsiteY3016" fmla="*/ 2821954 h 5642987"/>
              <a:gd name="connsiteX3017" fmla="*/ 1015276 w 5640404"/>
              <a:gd name="connsiteY3017" fmla="*/ 2826570 h 5642987"/>
              <a:gd name="connsiteX3018" fmla="*/ 1052257 w 5640404"/>
              <a:gd name="connsiteY3018" fmla="*/ 2846867 h 5642987"/>
              <a:gd name="connsiteX3019" fmla="*/ 1104042 w 5640404"/>
              <a:gd name="connsiteY3019" fmla="*/ 2857942 h 5642987"/>
              <a:gd name="connsiteX3020" fmla="*/ 1165069 w 5640404"/>
              <a:gd name="connsiteY3020" fmla="*/ 2842260 h 5642987"/>
              <a:gd name="connsiteX3021" fmla="*/ 1251063 w 5640404"/>
              <a:gd name="connsiteY3021" fmla="*/ 2909619 h 5642987"/>
              <a:gd name="connsiteX3022" fmla="*/ 1281576 w 5640404"/>
              <a:gd name="connsiteY3022" fmla="*/ 2914235 h 5642987"/>
              <a:gd name="connsiteX3023" fmla="*/ 1364796 w 5640404"/>
              <a:gd name="connsiteY3023" fmla="*/ 2938226 h 5642987"/>
              <a:gd name="connsiteX3024" fmla="*/ 1368500 w 5640404"/>
              <a:gd name="connsiteY3024" fmla="*/ 2929925 h 5642987"/>
              <a:gd name="connsiteX3025" fmla="*/ 1380514 w 5640404"/>
              <a:gd name="connsiteY3025" fmla="*/ 2943764 h 5642987"/>
              <a:gd name="connsiteX3026" fmla="*/ 1372194 w 5640404"/>
              <a:gd name="connsiteY3026" fmla="*/ 2943764 h 5642987"/>
              <a:gd name="connsiteX3027" fmla="*/ 1372194 w 5640404"/>
              <a:gd name="connsiteY3027" fmla="*/ 2947458 h 5642987"/>
              <a:gd name="connsiteX3028" fmla="*/ 1414731 w 5640404"/>
              <a:gd name="connsiteY3028" fmla="*/ 2987140 h 5642987"/>
              <a:gd name="connsiteX3029" fmla="*/ 1433221 w 5640404"/>
              <a:gd name="connsiteY3029" fmla="*/ 3005594 h 5642987"/>
              <a:gd name="connsiteX3030" fmla="*/ 1434142 w 5640404"/>
              <a:gd name="connsiteY3030" fmla="*/ 3009288 h 5642987"/>
              <a:gd name="connsiteX3031" fmla="*/ 1428596 w 5640404"/>
              <a:gd name="connsiteY3031" fmla="*/ 3010210 h 5642987"/>
              <a:gd name="connsiteX3032" fmla="*/ 1435994 w 5640404"/>
              <a:gd name="connsiteY3032" fmla="*/ 3013904 h 5642987"/>
              <a:gd name="connsiteX3033" fmla="*/ 1436925 w 5640404"/>
              <a:gd name="connsiteY3033" fmla="*/ 3017590 h 5642987"/>
              <a:gd name="connsiteX3034" fmla="*/ 1429517 w 5640404"/>
              <a:gd name="connsiteY3034" fmla="*/ 3028664 h 5642987"/>
              <a:gd name="connsiteX3035" fmla="*/ 1452642 w 5640404"/>
              <a:gd name="connsiteY3035" fmla="*/ 3052656 h 5642987"/>
              <a:gd name="connsiteX3036" fmla="*/ 1454484 w 5640404"/>
              <a:gd name="connsiteY3036" fmla="*/ 3053577 h 5642987"/>
              <a:gd name="connsiteX3037" fmla="*/ 1460961 w 5640404"/>
              <a:gd name="connsiteY3037" fmla="*/ 3046197 h 5642987"/>
              <a:gd name="connsiteX3038" fmla="*/ 1451711 w 5640404"/>
              <a:gd name="connsiteY3038" fmla="*/ 3040660 h 5642987"/>
              <a:gd name="connsiteX3039" fmla="*/ 1448938 w 5640404"/>
              <a:gd name="connsiteY3039" fmla="*/ 3032359 h 5642987"/>
              <a:gd name="connsiteX3040" fmla="*/ 1448938 w 5640404"/>
              <a:gd name="connsiteY3040" fmla="*/ 3031437 h 5642987"/>
              <a:gd name="connsiteX3041" fmla="*/ 1464656 w 5640404"/>
              <a:gd name="connsiteY3041" fmla="*/ 3040660 h 5642987"/>
              <a:gd name="connsiteX3042" fmla="*/ 1471132 w 5640404"/>
              <a:gd name="connsiteY3042" fmla="*/ 3055429 h 5642987"/>
              <a:gd name="connsiteX3043" fmla="*/ 1497021 w 5640404"/>
              <a:gd name="connsiteY3043" fmla="*/ 3082184 h 5642987"/>
              <a:gd name="connsiteX3044" fmla="*/ 1510895 w 5640404"/>
              <a:gd name="connsiteY3044" fmla="*/ 3089573 h 5642987"/>
              <a:gd name="connsiteX3045" fmla="*/ 1511817 w 5640404"/>
              <a:gd name="connsiteY3045" fmla="*/ 3088652 h 5642987"/>
              <a:gd name="connsiteX3046" fmla="*/ 1505340 w 5640404"/>
              <a:gd name="connsiteY3046" fmla="*/ 3080342 h 5642987"/>
              <a:gd name="connsiteX3047" fmla="*/ 1507192 w 5640404"/>
              <a:gd name="connsiteY3047" fmla="*/ 3079420 h 5642987"/>
              <a:gd name="connsiteX3048" fmla="*/ 1518293 w 5640404"/>
              <a:gd name="connsiteY3048" fmla="*/ 3101569 h 5642987"/>
              <a:gd name="connsiteX3049" fmla="*/ 1522909 w 5640404"/>
              <a:gd name="connsiteY3049" fmla="*/ 3094189 h 5642987"/>
              <a:gd name="connsiteX3050" fmla="*/ 1558978 w 5640404"/>
              <a:gd name="connsiteY3050" fmla="*/ 3097875 h 5642987"/>
              <a:gd name="connsiteX3051" fmla="*/ 1574695 w 5640404"/>
              <a:gd name="connsiteY3051" fmla="*/ 3113565 h 5642987"/>
              <a:gd name="connsiteX3052" fmla="*/ 1575616 w 5640404"/>
              <a:gd name="connsiteY3052" fmla="*/ 3104333 h 5642987"/>
              <a:gd name="connsiteX3053" fmla="*/ 1576547 w 5640404"/>
              <a:gd name="connsiteY3053" fmla="*/ 3104333 h 5642987"/>
              <a:gd name="connsiteX3054" fmla="*/ 1583014 w 5640404"/>
              <a:gd name="connsiteY3054" fmla="*/ 3122796 h 5642987"/>
              <a:gd name="connsiteX3055" fmla="*/ 1584866 w 5640404"/>
              <a:gd name="connsiteY3055" fmla="*/ 3124639 h 5642987"/>
              <a:gd name="connsiteX3056" fmla="*/ 1610754 w 5640404"/>
              <a:gd name="connsiteY3056" fmla="*/ 3118181 h 5642987"/>
              <a:gd name="connsiteX3057" fmla="*/ 1596880 w 5640404"/>
              <a:gd name="connsiteY3057" fmla="*/ 3096953 h 5642987"/>
              <a:gd name="connsiteX3058" fmla="*/ 1619074 w 5640404"/>
              <a:gd name="connsiteY3058" fmla="*/ 3084036 h 5642987"/>
              <a:gd name="connsiteX3059" fmla="*/ 1620004 w 5640404"/>
              <a:gd name="connsiteY3059" fmla="*/ 3074804 h 5642987"/>
              <a:gd name="connsiteX3060" fmla="*/ 1659758 w 5640404"/>
              <a:gd name="connsiteY3060" fmla="*/ 3089573 h 5642987"/>
              <a:gd name="connsiteX3061" fmla="*/ 1670860 w 5640404"/>
              <a:gd name="connsiteY3061" fmla="*/ 3085879 h 5642987"/>
              <a:gd name="connsiteX3062" fmla="*/ 1674554 w 5640404"/>
              <a:gd name="connsiteY3062" fmla="*/ 3095110 h 5642987"/>
              <a:gd name="connsiteX3063" fmla="*/ 1675485 w 5640404"/>
              <a:gd name="connsiteY3063" fmla="*/ 3096953 h 5642987"/>
              <a:gd name="connsiteX3064" fmla="*/ 1662540 w 5640404"/>
              <a:gd name="connsiteY3064" fmla="*/ 3100648 h 5642987"/>
              <a:gd name="connsiteX3065" fmla="*/ 1671781 w 5640404"/>
              <a:gd name="connsiteY3065" fmla="*/ 3126482 h 5642987"/>
              <a:gd name="connsiteX3066" fmla="*/ 1635722 w 5640404"/>
              <a:gd name="connsiteY3066" fmla="*/ 3132019 h 5642987"/>
              <a:gd name="connsiteX3067" fmla="*/ 1630166 w 5640404"/>
              <a:gd name="connsiteY3067" fmla="*/ 3147709 h 5642987"/>
              <a:gd name="connsiteX3068" fmla="*/ 1625550 w 5640404"/>
              <a:gd name="connsiteY3068" fmla="*/ 3151395 h 5642987"/>
              <a:gd name="connsiteX3069" fmla="*/ 1618152 w 5640404"/>
              <a:gd name="connsiteY3069" fmla="*/ 3142172 h 5642987"/>
              <a:gd name="connsiteX3070" fmla="*/ 1607981 w 5640404"/>
              <a:gd name="connsiteY3070" fmla="*/ 3145867 h 5642987"/>
              <a:gd name="connsiteX3071" fmla="*/ 1587639 w 5640404"/>
              <a:gd name="connsiteY3071" fmla="*/ 3192007 h 5642987"/>
              <a:gd name="connsiteX3072" fmla="*/ 1573765 w 5640404"/>
              <a:gd name="connsiteY3072" fmla="*/ 3194771 h 5642987"/>
              <a:gd name="connsiteX3073" fmla="*/ 1551580 w 5640404"/>
              <a:gd name="connsiteY3073" fmla="*/ 3221536 h 5642987"/>
              <a:gd name="connsiteX3074" fmla="*/ 1556195 w 5640404"/>
              <a:gd name="connsiteY3074" fmla="*/ 3233531 h 5642987"/>
              <a:gd name="connsiteX3075" fmla="*/ 1552501 w 5640404"/>
              <a:gd name="connsiteY3075" fmla="*/ 3237217 h 5642987"/>
              <a:gd name="connsiteX3076" fmla="*/ 1550649 w 5640404"/>
              <a:gd name="connsiteY3076" fmla="*/ 3239068 h 5642987"/>
              <a:gd name="connsiteX3077" fmla="*/ 1532159 w 5640404"/>
              <a:gd name="connsiteY3077" fmla="*/ 3216920 h 5642987"/>
              <a:gd name="connsiteX3078" fmla="*/ 1531228 w 5640404"/>
              <a:gd name="connsiteY3078" fmla="*/ 3216920 h 5642987"/>
              <a:gd name="connsiteX3079" fmla="*/ 1542330 w 5640404"/>
              <a:gd name="connsiteY3079" fmla="*/ 3238147 h 5642987"/>
              <a:gd name="connsiteX3080" fmla="*/ 1530307 w 5640404"/>
              <a:gd name="connsiteY3080" fmla="*/ 3250143 h 5642987"/>
              <a:gd name="connsiteX3081" fmla="*/ 1524761 w 5640404"/>
              <a:gd name="connsiteY3081" fmla="*/ 3244606 h 5642987"/>
              <a:gd name="connsiteX3082" fmla="*/ 1519215 w 5640404"/>
              <a:gd name="connsiteY3082" fmla="*/ 3263060 h 5642987"/>
              <a:gd name="connsiteX3083" fmla="*/ 1535862 w 5640404"/>
              <a:gd name="connsiteY3083" fmla="*/ 3282436 h 5642987"/>
              <a:gd name="connsiteX3084" fmla="*/ 1531228 w 5640404"/>
              <a:gd name="connsiteY3084" fmla="*/ 3293510 h 5642987"/>
              <a:gd name="connsiteX3085" fmla="*/ 1540478 w 5640404"/>
              <a:gd name="connsiteY3085" fmla="*/ 3306436 h 5642987"/>
              <a:gd name="connsiteX3086" fmla="*/ 1532159 w 5640404"/>
              <a:gd name="connsiteY3086" fmla="*/ 3311043 h 5642987"/>
              <a:gd name="connsiteX3087" fmla="*/ 1538626 w 5640404"/>
              <a:gd name="connsiteY3087" fmla="*/ 3336886 h 5642987"/>
              <a:gd name="connsiteX3088" fmla="*/ 1533080 w 5640404"/>
              <a:gd name="connsiteY3088" fmla="*/ 3357183 h 5642987"/>
              <a:gd name="connsiteX3089" fmla="*/ 1543251 w 5640404"/>
              <a:gd name="connsiteY3089" fmla="*/ 3368258 h 5642987"/>
              <a:gd name="connsiteX3090" fmla="*/ 1522909 w 5640404"/>
              <a:gd name="connsiteY3090" fmla="*/ 3406097 h 5642987"/>
              <a:gd name="connsiteX3091" fmla="*/ 1496099 w 5640404"/>
              <a:gd name="connsiteY3091" fmla="*/ 3412555 h 5642987"/>
              <a:gd name="connsiteX3092" fmla="*/ 1497942 w 5640404"/>
              <a:gd name="connsiteY3092" fmla="*/ 3431009 h 5642987"/>
              <a:gd name="connsiteX3093" fmla="*/ 1484076 w 5640404"/>
              <a:gd name="connsiteY3093" fmla="*/ 3431009 h 5642987"/>
              <a:gd name="connsiteX3094" fmla="*/ 1482225 w 5640404"/>
              <a:gd name="connsiteY3094" fmla="*/ 3434704 h 5642987"/>
              <a:gd name="connsiteX3095" fmla="*/ 1485928 w 5640404"/>
              <a:gd name="connsiteY3095" fmla="*/ 3443927 h 5642987"/>
              <a:gd name="connsiteX3096" fmla="*/ 1450790 w 5640404"/>
              <a:gd name="connsiteY3096" fmla="*/ 3461459 h 5642987"/>
              <a:gd name="connsiteX3097" fmla="*/ 1449869 w 5640404"/>
              <a:gd name="connsiteY3097" fmla="*/ 3484530 h 5642987"/>
              <a:gd name="connsiteX3098" fmla="*/ 1436925 w 5640404"/>
              <a:gd name="connsiteY3098" fmla="*/ 3500220 h 5642987"/>
              <a:gd name="connsiteX3099" fmla="*/ 1441540 w 5640404"/>
              <a:gd name="connsiteY3099" fmla="*/ 3506678 h 5642987"/>
              <a:gd name="connsiteX3100" fmla="*/ 1422120 w 5640404"/>
              <a:gd name="connsiteY3100" fmla="*/ 3517753 h 5642987"/>
              <a:gd name="connsiteX3101" fmla="*/ 1429517 w 5640404"/>
              <a:gd name="connsiteY3101" fmla="*/ 3551897 h 5642987"/>
              <a:gd name="connsiteX3102" fmla="*/ 1423971 w 5640404"/>
              <a:gd name="connsiteY3102" fmla="*/ 3557434 h 5642987"/>
              <a:gd name="connsiteX3103" fmla="*/ 1423050 w 5640404"/>
              <a:gd name="connsiteY3103" fmla="*/ 3559277 h 5642987"/>
              <a:gd name="connsiteX3104" fmla="*/ 1459109 w 5640404"/>
              <a:gd name="connsiteY3104" fmla="*/ 3554670 h 5642987"/>
              <a:gd name="connsiteX3105" fmla="*/ 1460040 w 5640404"/>
              <a:gd name="connsiteY3105" fmla="*/ 3573125 h 5642987"/>
              <a:gd name="connsiteX3106" fmla="*/ 1408254 w 5640404"/>
              <a:gd name="connsiteY3106" fmla="*/ 3627566 h 5642987"/>
              <a:gd name="connsiteX3107" fmla="*/ 1425823 w 5640404"/>
              <a:gd name="connsiteY3107" fmla="*/ 3668169 h 5642987"/>
              <a:gd name="connsiteX3108" fmla="*/ 1413800 w 5640404"/>
              <a:gd name="connsiteY3108" fmla="*/ 3670021 h 5642987"/>
              <a:gd name="connsiteX3109" fmla="*/ 1412879 w 5640404"/>
              <a:gd name="connsiteY3109" fmla="*/ 3671864 h 5642987"/>
              <a:gd name="connsiteX3110" fmla="*/ 1449869 w 5640404"/>
              <a:gd name="connsiteY3110" fmla="*/ 3693091 h 5642987"/>
              <a:gd name="connsiteX3111" fmla="*/ 1470211 w 5640404"/>
              <a:gd name="connsiteY3111" fmla="*/ 3724463 h 5642987"/>
              <a:gd name="connsiteX3112" fmla="*/ 1523839 w 5640404"/>
              <a:gd name="connsiteY3112" fmla="*/ 3835206 h 5642987"/>
              <a:gd name="connsiteX3113" fmla="*/ 1555274 w 5640404"/>
              <a:gd name="connsiteY3113" fmla="*/ 3882268 h 5642987"/>
              <a:gd name="connsiteX3114" fmla="*/ 1570070 w 5640404"/>
              <a:gd name="connsiteY3114" fmla="*/ 3903486 h 5642987"/>
              <a:gd name="connsiteX3115" fmla="*/ 1570070 w 5640404"/>
              <a:gd name="connsiteY3115" fmla="*/ 3924714 h 5642987"/>
              <a:gd name="connsiteX3116" fmla="*/ 1583936 w 5640404"/>
              <a:gd name="connsiteY3116" fmla="*/ 3943168 h 5642987"/>
              <a:gd name="connsiteX3117" fmla="*/ 1681952 w 5640404"/>
              <a:gd name="connsiteY3117" fmla="*/ 4006841 h 5642987"/>
              <a:gd name="connsiteX3118" fmla="*/ 1713396 w 5640404"/>
              <a:gd name="connsiteY3118" fmla="*/ 4021610 h 5642987"/>
              <a:gd name="connsiteX3119" fmla="*/ 1722636 w 5640404"/>
              <a:gd name="connsiteY3119" fmla="*/ 4039143 h 5642987"/>
              <a:gd name="connsiteX3120" fmla="*/ 1749455 w 5640404"/>
              <a:gd name="connsiteY3120" fmla="*/ 4053912 h 5642987"/>
              <a:gd name="connsiteX3121" fmla="*/ 1755001 w 5640404"/>
              <a:gd name="connsiteY3121" fmla="*/ 4208014 h 5642987"/>
              <a:gd name="connsiteX3122" fmla="*/ 1745752 w 5640404"/>
              <a:gd name="connsiteY3122" fmla="*/ 4213551 h 5642987"/>
              <a:gd name="connsiteX3123" fmla="*/ 1745752 w 5640404"/>
              <a:gd name="connsiteY3123" fmla="*/ 4223704 h 5642987"/>
              <a:gd name="connsiteX3124" fmla="*/ 1752228 w 5640404"/>
              <a:gd name="connsiteY3124" fmla="*/ 4230163 h 5642987"/>
              <a:gd name="connsiteX3125" fmla="*/ 1748525 w 5640404"/>
              <a:gd name="connsiteY3125" fmla="*/ 4269845 h 5642987"/>
              <a:gd name="connsiteX3126" fmla="*/ 1751298 w 5640404"/>
              <a:gd name="connsiteY3126" fmla="*/ 4283692 h 5642987"/>
              <a:gd name="connsiteX3127" fmla="*/ 1742057 w 5640404"/>
              <a:gd name="connsiteY3127" fmla="*/ 4300295 h 5642987"/>
              <a:gd name="connsiteX3128" fmla="*/ 1735581 w 5640404"/>
              <a:gd name="connsiteY3128" fmla="*/ 4363977 h 5642987"/>
              <a:gd name="connsiteX3129" fmla="*/ 1728183 w 5640404"/>
              <a:gd name="connsiteY3129" fmla="*/ 4375051 h 5642987"/>
              <a:gd name="connsiteX3130" fmla="*/ 1718942 w 5640404"/>
              <a:gd name="connsiteY3130" fmla="*/ 4408265 h 5642987"/>
              <a:gd name="connsiteX3131" fmla="*/ 1725410 w 5640404"/>
              <a:gd name="connsiteY3131" fmla="*/ 4437794 h 5642987"/>
              <a:gd name="connsiteX3132" fmla="*/ 1711544 w 5640404"/>
              <a:gd name="connsiteY3132" fmla="*/ 4459943 h 5642987"/>
              <a:gd name="connsiteX3133" fmla="*/ 1718012 w 5640404"/>
              <a:gd name="connsiteY3133" fmla="*/ 4521773 h 5642987"/>
              <a:gd name="connsiteX3134" fmla="*/ 1720794 w 5640404"/>
              <a:gd name="connsiteY3134" fmla="*/ 4533769 h 5642987"/>
              <a:gd name="connsiteX3135" fmla="*/ 1710614 w 5640404"/>
              <a:gd name="connsiteY3135" fmla="*/ 4547617 h 5642987"/>
              <a:gd name="connsiteX3136" fmla="*/ 1714317 w 5640404"/>
              <a:gd name="connsiteY3136" fmla="*/ 4563298 h 5642987"/>
              <a:gd name="connsiteX3137" fmla="*/ 1702294 w 5640404"/>
              <a:gd name="connsiteY3137" fmla="*/ 4588220 h 5642987"/>
              <a:gd name="connsiteX3138" fmla="*/ 1666235 w 5640404"/>
              <a:gd name="connsiteY3138" fmla="*/ 4691575 h 5642987"/>
              <a:gd name="connsiteX3139" fmla="*/ 1650517 w 5640404"/>
              <a:gd name="connsiteY3139" fmla="*/ 4695260 h 5642987"/>
              <a:gd name="connsiteX3140" fmla="*/ 1648666 w 5640404"/>
              <a:gd name="connsiteY3140" fmla="*/ 4697112 h 5642987"/>
              <a:gd name="connsiteX3141" fmla="*/ 1656985 w 5640404"/>
              <a:gd name="connsiteY3141" fmla="*/ 4715566 h 5642987"/>
              <a:gd name="connsiteX3142" fmla="*/ 1656985 w 5640404"/>
              <a:gd name="connsiteY3142" fmla="*/ 4744173 h 5642987"/>
              <a:gd name="connsiteX3143" fmla="*/ 1664383 w 5640404"/>
              <a:gd name="connsiteY3143" fmla="*/ 4775545 h 5642987"/>
              <a:gd name="connsiteX3144" fmla="*/ 1664383 w 5640404"/>
              <a:gd name="connsiteY3144" fmla="*/ 4777397 h 5642987"/>
              <a:gd name="connsiteX3145" fmla="*/ 1643119 w 5640404"/>
              <a:gd name="connsiteY3145" fmla="*/ 4834611 h 5642987"/>
              <a:gd name="connsiteX3146" fmla="*/ 1651439 w 5640404"/>
              <a:gd name="connsiteY3146" fmla="*/ 4854908 h 5642987"/>
              <a:gd name="connsiteX3147" fmla="*/ 1671781 w 5640404"/>
              <a:gd name="connsiteY3147" fmla="*/ 4849371 h 5642987"/>
              <a:gd name="connsiteX3148" fmla="*/ 1682873 w 5640404"/>
              <a:gd name="connsiteY3148" fmla="*/ 4851214 h 5642987"/>
              <a:gd name="connsiteX3149" fmla="*/ 1679179 w 5640404"/>
              <a:gd name="connsiteY3149" fmla="*/ 4862288 h 5642987"/>
              <a:gd name="connsiteX3150" fmla="*/ 1688429 w 5640404"/>
              <a:gd name="connsiteY3150" fmla="*/ 4871520 h 5642987"/>
              <a:gd name="connsiteX3151" fmla="*/ 1687498 w 5640404"/>
              <a:gd name="connsiteY3151" fmla="*/ 4877057 h 5642987"/>
              <a:gd name="connsiteX3152" fmla="*/ 1679179 w 5640404"/>
              <a:gd name="connsiteY3152" fmla="*/ 4882594 h 5642987"/>
              <a:gd name="connsiteX3153" fmla="*/ 1684725 w 5640404"/>
              <a:gd name="connsiteY3153" fmla="*/ 4906586 h 5642987"/>
              <a:gd name="connsiteX3154" fmla="*/ 1671781 w 5640404"/>
              <a:gd name="connsiteY3154" fmla="*/ 4932429 h 5642987"/>
              <a:gd name="connsiteX3155" fmla="*/ 1669008 w 5640404"/>
              <a:gd name="connsiteY3155" fmla="*/ 4948110 h 5642987"/>
              <a:gd name="connsiteX3156" fmla="*/ 1683804 w 5640404"/>
              <a:gd name="connsiteY3156" fmla="*/ 4957342 h 5642987"/>
              <a:gd name="connsiteX3157" fmla="*/ 1684725 w 5640404"/>
              <a:gd name="connsiteY3157" fmla="*/ 4961958 h 5642987"/>
              <a:gd name="connsiteX3158" fmla="*/ 1671781 w 5640404"/>
              <a:gd name="connsiteY3158" fmla="*/ 4977639 h 5642987"/>
              <a:gd name="connsiteX3159" fmla="*/ 1660689 w 5640404"/>
              <a:gd name="connsiteY3159" fmla="*/ 4984097 h 5642987"/>
              <a:gd name="connsiteX3160" fmla="*/ 1669008 w 5640404"/>
              <a:gd name="connsiteY3160" fmla="*/ 4994250 h 5642987"/>
              <a:gd name="connsiteX3161" fmla="*/ 1653290 w 5640404"/>
              <a:gd name="connsiteY3161" fmla="*/ 5027474 h 5642987"/>
              <a:gd name="connsiteX3162" fmla="*/ 1642189 w 5640404"/>
              <a:gd name="connsiteY3162" fmla="*/ 5043164 h 5642987"/>
              <a:gd name="connsiteX3163" fmla="*/ 1640346 w 5640404"/>
              <a:gd name="connsiteY3163" fmla="*/ 5044085 h 5642987"/>
              <a:gd name="connsiteX3164" fmla="*/ 1639416 w 5640404"/>
              <a:gd name="connsiteY3164" fmla="*/ 5030247 h 5642987"/>
              <a:gd name="connsiteX3165" fmla="*/ 1636643 w 5640404"/>
              <a:gd name="connsiteY3165" fmla="*/ 5029316 h 5642987"/>
              <a:gd name="connsiteX3166" fmla="*/ 1627402 w 5640404"/>
              <a:gd name="connsiteY3166" fmla="*/ 5039469 h 5642987"/>
              <a:gd name="connsiteX3167" fmla="*/ 1626472 w 5640404"/>
              <a:gd name="connsiteY3167" fmla="*/ 5038548 h 5642987"/>
              <a:gd name="connsiteX3168" fmla="*/ 1624620 w 5640404"/>
              <a:gd name="connsiteY3168" fmla="*/ 5029316 h 5642987"/>
              <a:gd name="connsiteX3169" fmla="*/ 1637573 w 5640404"/>
              <a:gd name="connsiteY3169" fmla="*/ 5021015 h 5642987"/>
              <a:gd name="connsiteX3170" fmla="*/ 1636643 w 5640404"/>
              <a:gd name="connsiteY3170" fmla="*/ 5014556 h 5642987"/>
              <a:gd name="connsiteX3171" fmla="*/ 1621856 w 5640404"/>
              <a:gd name="connsiteY3171" fmla="*/ 5011783 h 5642987"/>
              <a:gd name="connsiteX3172" fmla="*/ 1595958 w 5640404"/>
              <a:gd name="connsiteY3172" fmla="*/ 5035775 h 5642987"/>
              <a:gd name="connsiteX3173" fmla="*/ 1594116 w 5640404"/>
              <a:gd name="connsiteY3173" fmla="*/ 5040391 h 5642987"/>
              <a:gd name="connsiteX3174" fmla="*/ 1607981 w 5640404"/>
              <a:gd name="connsiteY3174" fmla="*/ 5039469 h 5642987"/>
              <a:gd name="connsiteX3175" fmla="*/ 1607981 w 5640404"/>
              <a:gd name="connsiteY3175" fmla="*/ 5046849 h 5642987"/>
              <a:gd name="connsiteX3176" fmla="*/ 1639416 w 5640404"/>
              <a:gd name="connsiteY3176" fmla="*/ 5058845 h 5642987"/>
              <a:gd name="connsiteX3177" fmla="*/ 1637573 w 5640404"/>
              <a:gd name="connsiteY3177" fmla="*/ 5065313 h 5642987"/>
              <a:gd name="connsiteX3178" fmla="*/ 1629254 w 5640404"/>
              <a:gd name="connsiteY3178" fmla="*/ 5067155 h 5642987"/>
              <a:gd name="connsiteX3179" fmla="*/ 1622777 w 5640404"/>
              <a:gd name="connsiteY3179" fmla="*/ 5082846 h 5642987"/>
              <a:gd name="connsiteX3180" fmla="*/ 1622777 w 5640404"/>
              <a:gd name="connsiteY3180" fmla="*/ 5087461 h 5642987"/>
              <a:gd name="connsiteX3181" fmla="*/ 1648666 w 5640404"/>
              <a:gd name="connsiteY3181" fmla="*/ 5086531 h 5642987"/>
              <a:gd name="connsiteX3182" fmla="*/ 1659758 w 5640404"/>
              <a:gd name="connsiteY3182" fmla="*/ 5093920 h 5642987"/>
              <a:gd name="connsiteX3183" fmla="*/ 1659758 w 5640404"/>
              <a:gd name="connsiteY3183" fmla="*/ 5097605 h 5642987"/>
              <a:gd name="connsiteX3184" fmla="*/ 1657915 w 5640404"/>
              <a:gd name="connsiteY3184" fmla="*/ 5101300 h 5642987"/>
              <a:gd name="connsiteX3185" fmla="*/ 1633870 w 5640404"/>
              <a:gd name="connsiteY3185" fmla="*/ 5095763 h 5642987"/>
              <a:gd name="connsiteX3186" fmla="*/ 1635722 w 5640404"/>
              <a:gd name="connsiteY3186" fmla="*/ 5115138 h 5642987"/>
              <a:gd name="connsiteX3187" fmla="*/ 1630166 w 5640404"/>
              <a:gd name="connsiteY3187" fmla="*/ 5124370 h 5642987"/>
              <a:gd name="connsiteX3188" fmla="*/ 1631097 w 5640404"/>
              <a:gd name="connsiteY3188" fmla="*/ 5152977 h 5642987"/>
              <a:gd name="connsiteX3189" fmla="*/ 1641268 w 5640404"/>
              <a:gd name="connsiteY3189" fmla="*/ 5144667 h 5642987"/>
              <a:gd name="connsiteX3190" fmla="*/ 1643119 w 5640404"/>
              <a:gd name="connsiteY3190" fmla="*/ 5152056 h 5642987"/>
              <a:gd name="connsiteX3191" fmla="*/ 1632948 w 5640404"/>
              <a:gd name="connsiteY3191" fmla="*/ 5159436 h 5642987"/>
              <a:gd name="connsiteX3192" fmla="*/ 1641268 w 5640404"/>
              <a:gd name="connsiteY3192" fmla="*/ 5175126 h 5642987"/>
              <a:gd name="connsiteX3193" fmla="*/ 1633870 w 5640404"/>
              <a:gd name="connsiteY3193" fmla="*/ 5180663 h 5642987"/>
              <a:gd name="connsiteX3194" fmla="*/ 1637573 w 5640404"/>
              <a:gd name="connsiteY3194" fmla="*/ 5193580 h 5642987"/>
              <a:gd name="connsiteX3195" fmla="*/ 1654212 w 5640404"/>
              <a:gd name="connsiteY3195" fmla="*/ 5192659 h 5642987"/>
              <a:gd name="connsiteX3196" fmla="*/ 1632018 w 5640404"/>
              <a:gd name="connsiteY3196" fmla="*/ 5213886 h 5642987"/>
              <a:gd name="connsiteX3197" fmla="*/ 1648666 w 5640404"/>
              <a:gd name="connsiteY3197" fmla="*/ 5224952 h 5642987"/>
              <a:gd name="connsiteX3198" fmla="*/ 1650517 w 5640404"/>
              <a:gd name="connsiteY3198" fmla="*/ 5230489 h 5642987"/>
              <a:gd name="connsiteX3199" fmla="*/ 1646814 w 5640404"/>
              <a:gd name="connsiteY3199" fmla="*/ 5235105 h 5642987"/>
              <a:gd name="connsiteX3200" fmla="*/ 1644041 w 5640404"/>
              <a:gd name="connsiteY3200" fmla="*/ 5238799 h 5642987"/>
              <a:gd name="connsiteX3201" fmla="*/ 1651439 w 5640404"/>
              <a:gd name="connsiteY3201" fmla="*/ 5248022 h 5642987"/>
              <a:gd name="connsiteX3202" fmla="*/ 1661610 w 5640404"/>
              <a:gd name="connsiteY3202" fmla="*/ 5244336 h 5642987"/>
              <a:gd name="connsiteX3203" fmla="*/ 1662540 w 5640404"/>
              <a:gd name="connsiteY3203" fmla="*/ 5244336 h 5642987"/>
              <a:gd name="connsiteX3204" fmla="*/ 1658837 w 5640404"/>
              <a:gd name="connsiteY3204" fmla="*/ 5258175 h 5642987"/>
              <a:gd name="connsiteX3205" fmla="*/ 1667156 w 5640404"/>
              <a:gd name="connsiteY3205" fmla="*/ 5261869 h 5642987"/>
              <a:gd name="connsiteX3206" fmla="*/ 1677327 w 5640404"/>
              <a:gd name="connsiteY3206" fmla="*/ 5254489 h 5642987"/>
              <a:gd name="connsiteX3207" fmla="*/ 1688429 w 5640404"/>
              <a:gd name="connsiteY3207" fmla="*/ 5264633 h 5642987"/>
              <a:gd name="connsiteX3208" fmla="*/ 1684725 w 5640404"/>
              <a:gd name="connsiteY3208" fmla="*/ 5281245 h 5642987"/>
              <a:gd name="connsiteX3209" fmla="*/ 1712465 w 5640404"/>
              <a:gd name="connsiteY3209" fmla="*/ 5284940 h 5642987"/>
              <a:gd name="connsiteX3210" fmla="*/ 1677327 w 5640404"/>
              <a:gd name="connsiteY3210" fmla="*/ 5294162 h 5642987"/>
              <a:gd name="connsiteX3211" fmla="*/ 1678258 w 5640404"/>
              <a:gd name="connsiteY3211" fmla="*/ 5304315 h 5642987"/>
              <a:gd name="connsiteX3212" fmla="*/ 1719863 w 5640404"/>
              <a:gd name="connsiteY3212" fmla="*/ 5292319 h 5642987"/>
              <a:gd name="connsiteX3213" fmla="*/ 1729113 w 5640404"/>
              <a:gd name="connsiteY3213" fmla="*/ 5297857 h 5642987"/>
              <a:gd name="connsiteX3214" fmla="*/ 1729113 w 5640404"/>
              <a:gd name="connsiteY3214" fmla="*/ 5299699 h 5642987"/>
              <a:gd name="connsiteX3215" fmla="*/ 1705989 w 5640404"/>
              <a:gd name="connsiteY3215" fmla="*/ 5328316 h 5642987"/>
              <a:gd name="connsiteX3216" fmla="*/ 1718942 w 5640404"/>
              <a:gd name="connsiteY3216" fmla="*/ 5336617 h 5642987"/>
              <a:gd name="connsiteX3217" fmla="*/ 1733729 w 5640404"/>
              <a:gd name="connsiteY3217" fmla="*/ 5333844 h 5642987"/>
              <a:gd name="connsiteX3218" fmla="*/ 1742057 w 5640404"/>
              <a:gd name="connsiteY3218" fmla="*/ 5290477 h 5642987"/>
              <a:gd name="connsiteX3219" fmla="*/ 1742979 w 5640404"/>
              <a:gd name="connsiteY3219" fmla="*/ 5290477 h 5642987"/>
              <a:gd name="connsiteX3220" fmla="*/ 1754537 w 5640404"/>
              <a:gd name="connsiteY3220" fmla="*/ 5285401 h 5642987"/>
              <a:gd name="connsiteX3221" fmla="*/ 1763875 w 5640404"/>
              <a:gd name="connsiteY3221" fmla="*/ 5283900 h 5642987"/>
              <a:gd name="connsiteX3222" fmla="*/ 1756159 w 5640404"/>
              <a:gd name="connsiteY3222" fmla="*/ 5289898 h 5642987"/>
              <a:gd name="connsiteX3223" fmla="*/ 1742057 w 5640404"/>
              <a:gd name="connsiteY3223" fmla="*/ 5308931 h 5642987"/>
              <a:gd name="connsiteX3224" fmla="*/ 1742057 w 5640404"/>
              <a:gd name="connsiteY3224" fmla="*/ 5309852 h 5642987"/>
              <a:gd name="connsiteX3225" fmla="*/ 1771649 w 5640404"/>
              <a:gd name="connsiteY3225" fmla="*/ 5308931 h 5642987"/>
              <a:gd name="connsiteX3226" fmla="*/ 1773501 w 5640404"/>
              <a:gd name="connsiteY3226" fmla="*/ 5309852 h 5642987"/>
              <a:gd name="connsiteX3227" fmla="*/ 1773501 w 5640404"/>
              <a:gd name="connsiteY3227" fmla="*/ 5316311 h 5642987"/>
              <a:gd name="connsiteX3228" fmla="*/ 1752228 w 5640404"/>
              <a:gd name="connsiteY3228" fmla="*/ 5326464 h 5642987"/>
              <a:gd name="connsiteX3229" fmla="*/ 1751298 w 5640404"/>
              <a:gd name="connsiteY3229" fmla="*/ 5328316 h 5642987"/>
              <a:gd name="connsiteX3230" fmla="*/ 1772571 w 5640404"/>
              <a:gd name="connsiteY3230" fmla="*/ 5344918 h 5642987"/>
              <a:gd name="connsiteX3231" fmla="*/ 1784593 w 5640404"/>
              <a:gd name="connsiteY3231" fmla="*/ 5360608 h 5642987"/>
              <a:gd name="connsiteX3232" fmla="*/ 1776265 w 5640404"/>
              <a:gd name="connsiteY3232" fmla="*/ 5362451 h 5642987"/>
              <a:gd name="connsiteX3233" fmla="*/ 1738363 w 5640404"/>
              <a:gd name="connsiteY3233" fmla="*/ 5356914 h 5642987"/>
              <a:gd name="connsiteX3234" fmla="*/ 1733729 w 5640404"/>
              <a:gd name="connsiteY3234" fmla="*/ 5376299 h 5642987"/>
              <a:gd name="connsiteX3235" fmla="*/ 1733729 w 5640404"/>
              <a:gd name="connsiteY3235" fmla="*/ 5377220 h 5642987"/>
              <a:gd name="connsiteX3236" fmla="*/ 1759626 w 5640404"/>
              <a:gd name="connsiteY3236" fmla="*/ 5369840 h 5642987"/>
              <a:gd name="connsiteX3237" fmla="*/ 1780890 w 5640404"/>
              <a:gd name="connsiteY3237" fmla="*/ 5377220 h 5642987"/>
              <a:gd name="connsiteX3238" fmla="*/ 1810482 w 5640404"/>
              <a:gd name="connsiteY3238" fmla="*/ 5373526 h 5642987"/>
              <a:gd name="connsiteX3239" fmla="*/ 1844690 w 5640404"/>
              <a:gd name="connsiteY3239" fmla="*/ 5376299 h 5642987"/>
              <a:gd name="connsiteX3240" fmla="*/ 1860416 w 5640404"/>
              <a:gd name="connsiteY3240" fmla="*/ 5382757 h 5642987"/>
              <a:gd name="connsiteX3241" fmla="*/ 1901091 w 5640404"/>
              <a:gd name="connsiteY3241" fmla="*/ 5377220 h 5642987"/>
              <a:gd name="connsiteX3242" fmla="*/ 1903873 w 5640404"/>
              <a:gd name="connsiteY3242" fmla="*/ 5373526 h 5642987"/>
              <a:gd name="connsiteX3243" fmla="*/ 1903873 w 5640404"/>
              <a:gd name="connsiteY3243" fmla="*/ 5367067 h 5642987"/>
              <a:gd name="connsiteX3244" fmla="*/ 1833597 w 5640404"/>
              <a:gd name="connsiteY3244" fmla="*/ 5332922 h 5642987"/>
              <a:gd name="connsiteX3245" fmla="*/ 1800311 w 5640404"/>
              <a:gd name="connsiteY3245" fmla="*/ 5308010 h 5642987"/>
              <a:gd name="connsiteX3246" fmla="*/ 1808630 w 5640404"/>
              <a:gd name="connsiteY3246" fmla="*/ 5291398 h 5642987"/>
              <a:gd name="connsiteX3247" fmla="*/ 1808630 w 5640404"/>
              <a:gd name="connsiteY3247" fmla="*/ 5287704 h 5642987"/>
              <a:gd name="connsiteX3248" fmla="*/ 1791871 w 5640404"/>
              <a:gd name="connsiteY3248" fmla="*/ 5281360 h 5642987"/>
              <a:gd name="connsiteX3249" fmla="*/ 1777409 w 5640404"/>
              <a:gd name="connsiteY3249" fmla="*/ 5276678 h 5642987"/>
              <a:gd name="connsiteX3250" fmla="*/ 1784593 w 5640404"/>
              <a:gd name="connsiteY3250" fmla="*/ 5270171 h 5642987"/>
              <a:gd name="connsiteX3251" fmla="*/ 1788288 w 5640404"/>
              <a:gd name="connsiteY3251" fmla="*/ 5269249 h 5642987"/>
              <a:gd name="connsiteX3252" fmla="*/ 1815098 w 5640404"/>
              <a:gd name="connsiteY3252" fmla="*/ 5274786 h 5642987"/>
              <a:gd name="connsiteX3253" fmla="*/ 1798459 w 5640404"/>
              <a:gd name="connsiteY3253" fmla="*/ 5193580 h 5642987"/>
              <a:gd name="connsiteX3254" fmla="*/ 1832667 w 5640404"/>
              <a:gd name="connsiteY3254" fmla="*/ 5175126 h 5642987"/>
              <a:gd name="connsiteX3255" fmla="*/ 1836370 w 5640404"/>
              <a:gd name="connsiteY3255" fmla="*/ 5144667 h 5642987"/>
              <a:gd name="connsiteX3256" fmla="*/ 1845620 w 5640404"/>
              <a:gd name="connsiteY3256" fmla="*/ 5129907 h 5642987"/>
              <a:gd name="connsiteX3257" fmla="*/ 1896475 w 5640404"/>
              <a:gd name="connsiteY3257" fmla="*/ 5066234 h 5642987"/>
              <a:gd name="connsiteX3258" fmla="*/ 1877055 w 5640404"/>
              <a:gd name="connsiteY3258" fmla="*/ 5061618 h 5642987"/>
              <a:gd name="connsiteX3259" fmla="*/ 1846541 w 5640404"/>
              <a:gd name="connsiteY3259" fmla="*/ 5037627 h 5642987"/>
              <a:gd name="connsiteX3260" fmla="*/ 1875203 w 5640404"/>
              <a:gd name="connsiteY3260" fmla="*/ 4980412 h 5642987"/>
              <a:gd name="connsiteX3261" fmla="*/ 1904795 w 5640404"/>
              <a:gd name="connsiteY3261" fmla="*/ 4976717 h 5642987"/>
              <a:gd name="connsiteX3262" fmla="*/ 1899249 w 5640404"/>
              <a:gd name="connsiteY3262" fmla="*/ 4964722 h 5642987"/>
              <a:gd name="connsiteX3263" fmla="*/ 1909420 w 5640404"/>
              <a:gd name="connsiteY3263" fmla="*/ 4925961 h 5642987"/>
              <a:gd name="connsiteX3264" fmla="*/ 1939012 w 5640404"/>
              <a:gd name="connsiteY3264" fmla="*/ 4904743 h 5642987"/>
              <a:gd name="connsiteX3265" fmla="*/ 1939933 w 5640404"/>
              <a:gd name="connsiteY3265" fmla="*/ 4903822 h 5642987"/>
              <a:gd name="connsiteX3266" fmla="*/ 1918660 w 5640404"/>
              <a:gd name="connsiteY3266" fmla="*/ 4898284 h 5642987"/>
              <a:gd name="connsiteX3267" fmla="*/ 1916818 w 5640404"/>
              <a:gd name="connsiteY3267" fmla="*/ 4895511 h 5642987"/>
              <a:gd name="connsiteX3268" fmla="*/ 1942706 w 5640404"/>
              <a:gd name="connsiteY3268" fmla="*/ 4889053 h 5642987"/>
              <a:gd name="connsiteX3269" fmla="*/ 1948252 w 5640404"/>
              <a:gd name="connsiteY3269" fmla="*/ 4895511 h 5642987"/>
              <a:gd name="connsiteX3270" fmla="*/ 1960275 w 5640404"/>
              <a:gd name="connsiteY3270" fmla="*/ 4893669 h 5642987"/>
              <a:gd name="connsiteX3271" fmla="*/ 1962127 w 5640404"/>
              <a:gd name="connsiteY3271" fmla="*/ 4890896 h 5642987"/>
              <a:gd name="connsiteX3272" fmla="*/ 1958432 w 5640404"/>
              <a:gd name="connsiteY3272" fmla="*/ 4868747 h 5642987"/>
              <a:gd name="connsiteX3273" fmla="*/ 1957502 w 5640404"/>
              <a:gd name="connsiteY3273" fmla="*/ 4867825 h 5642987"/>
              <a:gd name="connsiteX3274" fmla="*/ 1940863 w 5640404"/>
              <a:gd name="connsiteY3274" fmla="*/ 4872441 h 5642987"/>
              <a:gd name="connsiteX3275" fmla="*/ 1945479 w 5640404"/>
              <a:gd name="connsiteY3275" fmla="*/ 4878900 h 5642987"/>
              <a:gd name="connsiteX3276" fmla="*/ 1942706 w 5640404"/>
              <a:gd name="connsiteY3276" fmla="*/ 4879821 h 5642987"/>
              <a:gd name="connsiteX3277" fmla="*/ 1918660 w 5640404"/>
              <a:gd name="connsiteY3277" fmla="*/ 4871520 h 5642987"/>
              <a:gd name="connsiteX3278" fmla="*/ 1920512 w 5640404"/>
              <a:gd name="connsiteY3278" fmla="*/ 4851214 h 5642987"/>
              <a:gd name="connsiteX3279" fmla="*/ 1913114 w 5640404"/>
              <a:gd name="connsiteY3279" fmla="*/ 4826301 h 5642987"/>
              <a:gd name="connsiteX3280" fmla="*/ 1916818 w 5640404"/>
              <a:gd name="connsiteY3280" fmla="*/ 4821685 h 5642987"/>
              <a:gd name="connsiteX3281" fmla="*/ 1953798 w 5640404"/>
              <a:gd name="connsiteY3281" fmla="*/ 4832759 h 5642987"/>
              <a:gd name="connsiteX3282" fmla="*/ 1989867 w 5640404"/>
              <a:gd name="connsiteY3282" fmla="*/ 4827222 h 5642987"/>
              <a:gd name="connsiteX3283" fmla="*/ 2001881 w 5640404"/>
              <a:gd name="connsiteY3283" fmla="*/ 4819842 h 5642987"/>
              <a:gd name="connsiteX3284" fmla="*/ 1996335 w 5640404"/>
              <a:gd name="connsiteY3284" fmla="*/ 4798615 h 5642987"/>
              <a:gd name="connsiteX3285" fmla="*/ 2008357 w 5640404"/>
              <a:gd name="connsiteY3285" fmla="*/ 4773702 h 5642987"/>
              <a:gd name="connsiteX3286" fmla="*/ 2000029 w 5640404"/>
              <a:gd name="connsiteY3286" fmla="*/ 4750632 h 5642987"/>
              <a:gd name="connsiteX3287" fmla="*/ 2018529 w 5640404"/>
              <a:gd name="connsiteY3287" fmla="*/ 4753396 h 5642987"/>
              <a:gd name="connsiteX3288" fmla="*/ 2071236 w 5640404"/>
              <a:gd name="connsiteY3288" fmla="*/ 4751553 h 5642987"/>
              <a:gd name="connsiteX3289" fmla="*/ 2145206 w 5640404"/>
              <a:gd name="connsiteY3289" fmla="*/ 4727562 h 5642987"/>
              <a:gd name="connsiteX3290" fmla="*/ 2153526 w 5640404"/>
              <a:gd name="connsiteY3290" fmla="*/ 4709108 h 5642987"/>
              <a:gd name="connsiteX3291" fmla="*/ 2172947 w 5640404"/>
              <a:gd name="connsiteY3291" fmla="*/ 4681422 h 5642987"/>
              <a:gd name="connsiteX3292" fmla="*/ 2172025 w 5640404"/>
              <a:gd name="connsiteY3292" fmla="*/ 4665731 h 5642987"/>
              <a:gd name="connsiteX3293" fmla="*/ 2153526 w 5640404"/>
              <a:gd name="connsiteY3293" fmla="*/ 4638967 h 5642987"/>
              <a:gd name="connsiteX3294" fmla="*/ 2158151 w 5640404"/>
              <a:gd name="connsiteY3294" fmla="*/ 4626050 h 5642987"/>
              <a:gd name="connsiteX3295" fmla="*/ 2118388 w 5640404"/>
              <a:gd name="connsiteY3295" fmla="*/ 4594678 h 5642987"/>
              <a:gd name="connsiteX3296" fmla="*/ 2117466 w 5640404"/>
              <a:gd name="connsiteY3296" fmla="*/ 4591905 h 5642987"/>
              <a:gd name="connsiteX3297" fmla="*/ 2123943 w 5640404"/>
              <a:gd name="connsiteY3297" fmla="*/ 4583604 h 5642987"/>
              <a:gd name="connsiteX3298" fmla="*/ 2139660 w 5640404"/>
              <a:gd name="connsiteY3298" fmla="*/ 4596521 h 5642987"/>
              <a:gd name="connsiteX3299" fmla="*/ 2185891 w 5640404"/>
              <a:gd name="connsiteY3299" fmla="*/ 4610359 h 5642987"/>
              <a:gd name="connsiteX3300" fmla="*/ 2213631 w 5640404"/>
              <a:gd name="connsiteY3300" fmla="*/ 4602980 h 5642987"/>
              <a:gd name="connsiteX3301" fmla="*/ 2239519 w 5640404"/>
              <a:gd name="connsiteY3301" fmla="*/ 4607595 h 5642987"/>
              <a:gd name="connsiteX3302" fmla="*/ 2275588 w 5640404"/>
              <a:gd name="connsiteY3302" fmla="*/ 4571608 h 5642987"/>
              <a:gd name="connsiteX3303" fmla="*/ 2309796 w 5640404"/>
              <a:gd name="connsiteY3303" fmla="*/ 4529153 h 5642987"/>
              <a:gd name="connsiteX3304" fmla="*/ 2317194 w 5640404"/>
              <a:gd name="connsiteY3304" fmla="*/ 4493166 h 5642987"/>
              <a:gd name="connsiteX3305" fmla="*/ 2338457 w 5640404"/>
              <a:gd name="connsiteY3305" fmla="*/ 4471939 h 5642987"/>
              <a:gd name="connsiteX3306" fmla="*/ 2344934 w 5640404"/>
              <a:gd name="connsiteY3306" fmla="*/ 4447026 h 5642987"/>
              <a:gd name="connsiteX3307" fmla="*/ 2344934 w 5640404"/>
              <a:gd name="connsiteY3307" fmla="*/ 4446104 h 5642987"/>
              <a:gd name="connsiteX3308" fmla="*/ 2363424 w 5640404"/>
              <a:gd name="connsiteY3308" fmla="*/ 4447947 h 5642987"/>
              <a:gd name="connsiteX3309" fmla="*/ 2364346 w 5640404"/>
              <a:gd name="connsiteY3309" fmla="*/ 4447947 h 5642987"/>
              <a:gd name="connsiteX3310" fmla="*/ 2337536 w 5640404"/>
              <a:gd name="connsiteY3310" fmla="*/ 4498703 h 5642987"/>
              <a:gd name="connsiteX3311" fmla="*/ 2368980 w 5640404"/>
              <a:gd name="connsiteY3311" fmla="*/ 4461795 h 5642987"/>
              <a:gd name="connsiteX3312" fmla="*/ 2385618 w 5640404"/>
              <a:gd name="connsiteY3312" fmla="*/ 4423034 h 5642987"/>
              <a:gd name="connsiteX3313" fmla="*/ 2427224 w 5640404"/>
              <a:gd name="connsiteY3313" fmla="*/ 4332596 h 5642987"/>
              <a:gd name="connsiteX3314" fmla="*/ 2420756 w 5640404"/>
              <a:gd name="connsiteY3314" fmla="*/ 4314142 h 5642987"/>
              <a:gd name="connsiteX3315" fmla="*/ 2422599 w 5640404"/>
              <a:gd name="connsiteY3315" fmla="*/ 4287378 h 5642987"/>
              <a:gd name="connsiteX3316" fmla="*/ 2422599 w 5640404"/>
              <a:gd name="connsiteY3316" fmla="*/ 4283692 h 5642987"/>
              <a:gd name="connsiteX3317" fmla="*/ 2447566 w 5640404"/>
              <a:gd name="connsiteY3317" fmla="*/ 4268923 h 5642987"/>
              <a:gd name="connsiteX3318" fmla="*/ 2509523 w 5640404"/>
              <a:gd name="connsiteY3318" fmla="*/ 4228320 h 5642987"/>
              <a:gd name="connsiteX3319" fmla="*/ 2522467 w 5640404"/>
              <a:gd name="connsiteY3319" fmla="*/ 4232015 h 5642987"/>
              <a:gd name="connsiteX3320" fmla="*/ 2531708 w 5640404"/>
              <a:gd name="connsiteY3320" fmla="*/ 4220940 h 5642987"/>
              <a:gd name="connsiteX3321" fmla="*/ 2549277 w 5640404"/>
              <a:gd name="connsiteY3321" fmla="*/ 4204329 h 5642987"/>
              <a:gd name="connsiteX3322" fmla="*/ 2578869 w 5640404"/>
              <a:gd name="connsiteY3322" fmla="*/ 4205250 h 5642987"/>
              <a:gd name="connsiteX3323" fmla="*/ 2629725 w 5640404"/>
              <a:gd name="connsiteY3323" fmla="*/ 4202477 h 5642987"/>
              <a:gd name="connsiteX3324" fmla="*/ 2661168 w 5640404"/>
              <a:gd name="connsiteY3324" fmla="*/ 4175721 h 5642987"/>
              <a:gd name="connsiteX3325" fmla="*/ 2658386 w 5640404"/>
              <a:gd name="connsiteY3325" fmla="*/ 4160031 h 5642987"/>
              <a:gd name="connsiteX3326" fmla="*/ 2676886 w 5640404"/>
              <a:gd name="connsiteY3326" fmla="*/ 4128660 h 5642987"/>
              <a:gd name="connsiteX3327" fmla="*/ 2687978 w 5640404"/>
              <a:gd name="connsiteY3327" fmla="*/ 4106511 h 5642987"/>
              <a:gd name="connsiteX3328" fmla="*/ 2700922 w 5640404"/>
              <a:gd name="connsiteY3328" fmla="*/ 4092663 h 5642987"/>
              <a:gd name="connsiteX3329" fmla="*/ 2699070 w 5640404"/>
              <a:gd name="connsiteY3329" fmla="*/ 4073288 h 5642987"/>
              <a:gd name="connsiteX3330" fmla="*/ 2718491 w 5640404"/>
              <a:gd name="connsiteY3330" fmla="*/ 4038222 h 5642987"/>
              <a:gd name="connsiteX3331" fmla="*/ 2716639 w 5640404"/>
              <a:gd name="connsiteY3331" fmla="*/ 4014230 h 5642987"/>
              <a:gd name="connsiteX3332" fmla="*/ 2724968 w 5640404"/>
              <a:gd name="connsiteY3332" fmla="*/ 3975470 h 5642987"/>
              <a:gd name="connsiteX3333" fmla="*/ 2719422 w 5640404"/>
              <a:gd name="connsiteY3333" fmla="*/ 3922871 h 5642987"/>
              <a:gd name="connsiteX3334" fmla="*/ 2729593 w 5640404"/>
              <a:gd name="connsiteY3334" fmla="*/ 3873958 h 5642987"/>
              <a:gd name="connsiteX3335" fmla="*/ 2734209 w 5640404"/>
              <a:gd name="connsiteY3335" fmla="*/ 3874888 h 5642987"/>
              <a:gd name="connsiteX3336" fmla="*/ 2739755 w 5640404"/>
              <a:gd name="connsiteY3336" fmla="*/ 3885954 h 5642987"/>
              <a:gd name="connsiteX3337" fmla="*/ 2741606 w 5640404"/>
              <a:gd name="connsiteY3337" fmla="*/ 3885954 h 5642987"/>
              <a:gd name="connsiteX3338" fmla="*/ 2773050 w 5640404"/>
              <a:gd name="connsiteY3338" fmla="*/ 3838892 h 5642987"/>
              <a:gd name="connsiteX3339" fmla="*/ 2779518 w 5640404"/>
              <a:gd name="connsiteY3339" fmla="*/ 3820438 h 5642987"/>
              <a:gd name="connsiteX3340" fmla="*/ 2794314 w 5640404"/>
              <a:gd name="connsiteY3340" fmla="*/ 3813979 h 5642987"/>
              <a:gd name="connsiteX3341" fmla="*/ 2850715 w 5640404"/>
              <a:gd name="connsiteY3341" fmla="*/ 3723541 h 5642987"/>
              <a:gd name="connsiteX3342" fmla="*/ 2827600 w 5640404"/>
              <a:gd name="connsiteY3342" fmla="*/ 3643256 h 5642987"/>
              <a:gd name="connsiteX3343" fmla="*/ 2778597 w 5640404"/>
              <a:gd name="connsiteY3343" fmla="*/ 3635877 h 5642987"/>
              <a:gd name="connsiteX3344" fmla="*/ 2700922 w 5640404"/>
              <a:gd name="connsiteY3344" fmla="*/ 3575889 h 5642987"/>
              <a:gd name="connsiteX3345" fmla="*/ 2652840 w 5640404"/>
              <a:gd name="connsiteY3345" fmla="*/ 3574967 h 5642987"/>
              <a:gd name="connsiteX3346" fmla="*/ 2621405 w 5640404"/>
              <a:gd name="connsiteY3346" fmla="*/ 3570352 h 5642987"/>
              <a:gd name="connsiteX3347" fmla="*/ 2590892 w 5640404"/>
              <a:gd name="connsiteY3347" fmla="*/ 3557434 h 5642987"/>
              <a:gd name="connsiteX3348" fmla="*/ 2549277 w 5640404"/>
              <a:gd name="connsiteY3348" fmla="*/ 3579583 h 5642987"/>
              <a:gd name="connsiteX3349" fmla="*/ 2553911 w 5640404"/>
              <a:gd name="connsiteY3349" fmla="*/ 3553749 h 5642987"/>
              <a:gd name="connsiteX3350" fmla="*/ 2534490 w 5640404"/>
              <a:gd name="connsiteY3350" fmla="*/ 3532522 h 5642987"/>
              <a:gd name="connsiteX3351" fmla="*/ 2528944 w 5640404"/>
              <a:gd name="connsiteY3351" fmla="*/ 3538059 h 5642987"/>
              <a:gd name="connsiteX3352" fmla="*/ 2526162 w 5640404"/>
              <a:gd name="connsiteY3352" fmla="*/ 3538059 h 5642987"/>
              <a:gd name="connsiteX3353" fmla="*/ 2484556 w 5640404"/>
              <a:gd name="connsiteY3353" fmla="*/ 3514989 h 5642987"/>
              <a:gd name="connsiteX3354" fmla="*/ 2467908 w 5640404"/>
              <a:gd name="connsiteY3354" fmla="*/ 3503914 h 5642987"/>
              <a:gd name="connsiteX3355" fmla="*/ 2444793 w 5640404"/>
              <a:gd name="connsiteY3355" fmla="*/ 3507600 h 5642987"/>
              <a:gd name="connsiteX3356" fmla="*/ 2431849 w 5640404"/>
              <a:gd name="connsiteY3356" fmla="*/ 3527906 h 5642987"/>
              <a:gd name="connsiteX3357" fmla="*/ 2402266 w 5640404"/>
              <a:gd name="connsiteY3357" fmla="*/ 3554670 h 5642987"/>
              <a:gd name="connsiteX3358" fmla="*/ 2400414 w 5640404"/>
              <a:gd name="connsiteY3358" fmla="*/ 3554670 h 5642987"/>
              <a:gd name="connsiteX3359" fmla="*/ 2404109 w 5640404"/>
              <a:gd name="connsiteY3359" fmla="*/ 3538980 h 5642987"/>
              <a:gd name="connsiteX3360" fmla="*/ 2362503 w 5640404"/>
              <a:gd name="connsiteY3360" fmla="*/ 3541753 h 5642987"/>
              <a:gd name="connsiteX3361" fmla="*/ 2352323 w 5640404"/>
              <a:gd name="connsiteY3361" fmla="*/ 3517753 h 5642987"/>
              <a:gd name="connsiteX3362" fmla="*/ 2318115 w 5640404"/>
              <a:gd name="connsiteY3362" fmla="*/ 3530670 h 5642987"/>
              <a:gd name="connsiteX3363" fmla="*/ 2316272 w 5640404"/>
              <a:gd name="connsiteY3363" fmla="*/ 3529749 h 5642987"/>
              <a:gd name="connsiteX3364" fmla="*/ 2332911 w 5640404"/>
              <a:gd name="connsiteY3364" fmla="*/ 3498377 h 5642987"/>
              <a:gd name="connsiteX3365" fmla="*/ 2362503 w 5640404"/>
              <a:gd name="connsiteY3365" fmla="*/ 3474386 h 5642987"/>
              <a:gd name="connsiteX3366" fmla="*/ 2383767 w 5640404"/>
              <a:gd name="connsiteY3366" fmla="*/ 3447621 h 5642987"/>
              <a:gd name="connsiteX3367" fmla="*/ 2382845 w 5640404"/>
              <a:gd name="connsiteY3367" fmla="*/ 3430088 h 5642987"/>
              <a:gd name="connsiteX3368" fmla="*/ 2345855 w 5640404"/>
              <a:gd name="connsiteY3368" fmla="*/ 3369179 h 5642987"/>
              <a:gd name="connsiteX3369" fmla="*/ 2337536 w 5640404"/>
              <a:gd name="connsiteY3369" fmla="*/ 3350725 h 5642987"/>
              <a:gd name="connsiteX3370" fmla="*/ 2329208 w 5640404"/>
              <a:gd name="connsiteY3370" fmla="*/ 3353498 h 5642987"/>
              <a:gd name="connsiteX3371" fmla="*/ 2286680 w 5640404"/>
              <a:gd name="connsiteY3371" fmla="*/ 3315659 h 5642987"/>
              <a:gd name="connsiteX3372" fmla="*/ 2251542 w 5640404"/>
              <a:gd name="connsiteY3372" fmla="*/ 3304584 h 5642987"/>
              <a:gd name="connsiteX3373" fmla="*/ 2199765 w 5640404"/>
              <a:gd name="connsiteY3373" fmla="*/ 3299047 h 5642987"/>
              <a:gd name="connsiteX3374" fmla="*/ 2197914 w 5640404"/>
              <a:gd name="connsiteY3374" fmla="*/ 3305506 h 5642987"/>
              <a:gd name="connsiteX3375" fmla="*/ 2167391 w 5640404"/>
              <a:gd name="connsiteY3375" fmla="*/ 3299047 h 5642987"/>
              <a:gd name="connsiteX3376" fmla="*/ 2166479 w 5640404"/>
              <a:gd name="connsiteY3376" fmla="*/ 3299047 h 5642987"/>
              <a:gd name="connsiteX3377" fmla="*/ 2161845 w 5640404"/>
              <a:gd name="connsiteY3377" fmla="*/ 3303663 h 5642987"/>
              <a:gd name="connsiteX3378" fmla="*/ 2120239 w 5640404"/>
              <a:gd name="connsiteY3378" fmla="*/ 3272283 h 5642987"/>
              <a:gd name="connsiteX3379" fmla="*/ 2116545 w 5640404"/>
              <a:gd name="connsiteY3379" fmla="*/ 3278750 h 5642987"/>
              <a:gd name="connsiteX3380" fmla="*/ 2116545 w 5640404"/>
              <a:gd name="connsiteY3380" fmla="*/ 3280593 h 5642987"/>
              <a:gd name="connsiteX3381" fmla="*/ 2112841 w 5640404"/>
              <a:gd name="connsiteY3381" fmla="*/ 3251986 h 5642987"/>
              <a:gd name="connsiteX3382" fmla="*/ 2062907 w 5640404"/>
              <a:gd name="connsiteY3382" fmla="*/ 3217841 h 5642987"/>
              <a:gd name="connsiteX3383" fmla="*/ 2037019 w 5640404"/>
              <a:gd name="connsiteY3383" fmla="*/ 3219684 h 5642987"/>
              <a:gd name="connsiteX3384" fmla="*/ 2016677 w 5640404"/>
              <a:gd name="connsiteY3384" fmla="*/ 3218762 h 5642987"/>
              <a:gd name="connsiteX3385" fmla="*/ 2016677 w 5640404"/>
              <a:gd name="connsiteY3385" fmla="*/ 3217841 h 5642987"/>
              <a:gd name="connsiteX3386" fmla="*/ 2045347 w 5640404"/>
              <a:gd name="connsiteY3386" fmla="*/ 3193850 h 5642987"/>
              <a:gd name="connsiteX3387" fmla="*/ 2046269 w 5640404"/>
              <a:gd name="connsiteY3387" fmla="*/ 3192928 h 5642987"/>
              <a:gd name="connsiteX3388" fmla="*/ 2027778 w 5640404"/>
              <a:gd name="connsiteY3388" fmla="*/ 3183697 h 5642987"/>
              <a:gd name="connsiteX3389" fmla="*/ 2023153 w 5640404"/>
              <a:gd name="connsiteY3389" fmla="*/ 3177238 h 5642987"/>
              <a:gd name="connsiteX3390" fmla="*/ 2005584 w 5640404"/>
              <a:gd name="connsiteY3390" fmla="*/ 3172622 h 5642987"/>
              <a:gd name="connsiteX3391" fmla="*/ 2000959 w 5640404"/>
              <a:gd name="connsiteY3391" fmla="*/ 3180932 h 5642987"/>
              <a:gd name="connsiteX3392" fmla="*/ 1999117 w 5640404"/>
              <a:gd name="connsiteY3392" fmla="*/ 3181854 h 5642987"/>
              <a:gd name="connsiteX3393" fmla="*/ 1979696 w 5640404"/>
              <a:gd name="connsiteY3393" fmla="*/ 3161548 h 5642987"/>
              <a:gd name="connsiteX3394" fmla="*/ 1979696 w 5640404"/>
              <a:gd name="connsiteY3394" fmla="*/ 3156932 h 5642987"/>
              <a:gd name="connsiteX3395" fmla="*/ 1998186 w 5640404"/>
              <a:gd name="connsiteY3395" fmla="*/ 3157862 h 5642987"/>
              <a:gd name="connsiteX3396" fmla="*/ 2001881 w 5640404"/>
              <a:gd name="connsiteY3396" fmla="*/ 3156011 h 5642987"/>
              <a:gd name="connsiteX3397" fmla="*/ 2002811 w 5640404"/>
              <a:gd name="connsiteY3397" fmla="*/ 3153246 h 5642987"/>
              <a:gd name="connsiteX3398" fmla="*/ 2001881 w 5640404"/>
              <a:gd name="connsiteY3398" fmla="*/ 3152325 h 5642987"/>
              <a:gd name="connsiteX3399" fmla="*/ 1944558 w 5640404"/>
              <a:gd name="connsiteY3399" fmla="*/ 3154168 h 5642987"/>
              <a:gd name="connsiteX3400" fmla="*/ 1922364 w 5640404"/>
              <a:gd name="connsiteY3400" fmla="*/ 3169858 h 5642987"/>
              <a:gd name="connsiteX3401" fmla="*/ 1869657 w 5640404"/>
              <a:gd name="connsiteY3401" fmla="*/ 3153246 h 5642987"/>
              <a:gd name="connsiteX3402" fmla="*/ 1818801 w 5640404"/>
              <a:gd name="connsiteY3402" fmla="*/ 3156011 h 5642987"/>
              <a:gd name="connsiteX3403" fmla="*/ 1811403 w 5640404"/>
              <a:gd name="connsiteY3403" fmla="*/ 3143093 h 5642987"/>
              <a:gd name="connsiteX3404" fmla="*/ 1771649 w 5640404"/>
              <a:gd name="connsiteY3404" fmla="*/ 3126482 h 5642987"/>
              <a:gd name="connsiteX3405" fmla="*/ 1762399 w 5640404"/>
              <a:gd name="connsiteY3405" fmla="*/ 3105254 h 5642987"/>
              <a:gd name="connsiteX3406" fmla="*/ 1750377 w 5640404"/>
              <a:gd name="connsiteY3406" fmla="*/ 3111722 h 5642987"/>
              <a:gd name="connsiteX3407" fmla="*/ 1755001 w 5640404"/>
              <a:gd name="connsiteY3407" fmla="*/ 3120023 h 5642987"/>
              <a:gd name="connsiteX3408" fmla="*/ 1764251 w 5640404"/>
              <a:gd name="connsiteY3408" fmla="*/ 3119102 h 5642987"/>
              <a:gd name="connsiteX3409" fmla="*/ 1767946 w 5640404"/>
              <a:gd name="connsiteY3409" fmla="*/ 3122796 h 5642987"/>
              <a:gd name="connsiteX3410" fmla="*/ 1713396 w 5640404"/>
              <a:gd name="connsiteY3410" fmla="*/ 3144936 h 5642987"/>
              <a:gd name="connsiteX3411" fmla="*/ 1715238 w 5640404"/>
              <a:gd name="connsiteY3411" fmla="*/ 3145867 h 5642987"/>
              <a:gd name="connsiteX3412" fmla="*/ 1711544 w 5640404"/>
              <a:gd name="connsiteY3412" fmla="*/ 3152325 h 5642987"/>
              <a:gd name="connsiteX3413" fmla="*/ 1727261 w 5640404"/>
              <a:gd name="connsiteY3413" fmla="*/ 3193850 h 5642987"/>
              <a:gd name="connsiteX3414" fmla="*/ 1711544 w 5640404"/>
              <a:gd name="connsiteY3414" fmla="*/ 3203072 h 5642987"/>
              <a:gd name="connsiteX3415" fmla="*/ 1695827 w 5640404"/>
              <a:gd name="connsiteY3415" fmla="*/ 3179081 h 5642987"/>
              <a:gd name="connsiteX3416" fmla="*/ 1708771 w 5640404"/>
              <a:gd name="connsiteY3416" fmla="*/ 3152325 h 5642987"/>
              <a:gd name="connsiteX3417" fmla="*/ 1699521 w 5640404"/>
              <a:gd name="connsiteY3417" fmla="*/ 3125561 h 5642987"/>
              <a:gd name="connsiteX3418" fmla="*/ 1725410 w 5640404"/>
              <a:gd name="connsiteY3418" fmla="*/ 3116329 h 5642987"/>
              <a:gd name="connsiteX3419" fmla="*/ 1729113 w 5640404"/>
              <a:gd name="connsiteY3419" fmla="*/ 3112643 h 5642987"/>
              <a:gd name="connsiteX3420" fmla="*/ 1717090 w 5640404"/>
              <a:gd name="connsiteY3420" fmla="*/ 3099717 h 5642987"/>
              <a:gd name="connsiteX3421" fmla="*/ 1688429 w 5640404"/>
              <a:gd name="connsiteY3421" fmla="*/ 3119102 h 5642987"/>
              <a:gd name="connsiteX3422" fmla="*/ 1675485 w 5640404"/>
              <a:gd name="connsiteY3422" fmla="*/ 3122796 h 5642987"/>
              <a:gd name="connsiteX3423" fmla="*/ 1679179 w 5640404"/>
              <a:gd name="connsiteY3423" fmla="*/ 3111722 h 5642987"/>
              <a:gd name="connsiteX3424" fmla="*/ 1682873 w 5640404"/>
              <a:gd name="connsiteY3424" fmla="*/ 3116329 h 5642987"/>
              <a:gd name="connsiteX3425" fmla="*/ 1683804 w 5640404"/>
              <a:gd name="connsiteY3425" fmla="*/ 3116329 h 5642987"/>
              <a:gd name="connsiteX3426" fmla="*/ 1696748 w 5640404"/>
              <a:gd name="connsiteY3426" fmla="*/ 3103412 h 5642987"/>
              <a:gd name="connsiteX3427" fmla="*/ 1660689 w 5640404"/>
              <a:gd name="connsiteY3427" fmla="*/ 3059114 h 5642987"/>
              <a:gd name="connsiteX3428" fmla="*/ 1639416 w 5640404"/>
              <a:gd name="connsiteY3428" fmla="*/ 3056350 h 5642987"/>
              <a:gd name="connsiteX3429" fmla="*/ 1622777 w 5640404"/>
              <a:gd name="connsiteY3429" fmla="*/ 3052656 h 5642987"/>
              <a:gd name="connsiteX3430" fmla="*/ 1607981 w 5640404"/>
              <a:gd name="connsiteY3430" fmla="*/ 3062809 h 5642987"/>
              <a:gd name="connsiteX3431" fmla="*/ 1596880 w 5640404"/>
              <a:gd name="connsiteY3431" fmla="*/ 3065582 h 5642987"/>
              <a:gd name="connsiteX3432" fmla="*/ 1561751 w 5640404"/>
              <a:gd name="connsiteY3432" fmla="*/ 3075726 h 5642987"/>
              <a:gd name="connsiteX3433" fmla="*/ 1540478 w 5640404"/>
              <a:gd name="connsiteY3433" fmla="*/ 3071119 h 5642987"/>
              <a:gd name="connsiteX3434" fmla="*/ 1534932 w 5640404"/>
              <a:gd name="connsiteY3434" fmla="*/ 3057271 h 5642987"/>
              <a:gd name="connsiteX3435" fmla="*/ 1486850 w 5640404"/>
              <a:gd name="connsiteY3435" fmla="*/ 3002830 h 5642987"/>
              <a:gd name="connsiteX3436" fmla="*/ 1490553 w 5640404"/>
              <a:gd name="connsiteY3436" fmla="*/ 2966834 h 5642987"/>
              <a:gd name="connsiteX3437" fmla="*/ 1494248 w 5640404"/>
              <a:gd name="connsiteY3437" fmla="*/ 2926231 h 5642987"/>
              <a:gd name="connsiteX3438" fmla="*/ 1501646 w 5640404"/>
              <a:gd name="connsiteY3438" fmla="*/ 2916078 h 5642987"/>
              <a:gd name="connsiteX3439" fmla="*/ 1499794 w 5640404"/>
              <a:gd name="connsiteY3439" fmla="*/ 2878248 h 5642987"/>
              <a:gd name="connsiteX3440" fmla="*/ 1480373 w 5640404"/>
              <a:gd name="connsiteY3440" fmla="*/ 2873632 h 5642987"/>
              <a:gd name="connsiteX3441" fmla="*/ 1478530 w 5640404"/>
              <a:gd name="connsiteY3441" fmla="*/ 2860715 h 5642987"/>
              <a:gd name="connsiteX3442" fmla="*/ 1465586 w 5640404"/>
              <a:gd name="connsiteY3442" fmla="*/ 2855177 h 5642987"/>
              <a:gd name="connsiteX3443" fmla="*/ 1433221 w 5640404"/>
              <a:gd name="connsiteY3443" fmla="*/ 2857020 h 5642987"/>
              <a:gd name="connsiteX3444" fmla="*/ 1424902 w 5640404"/>
              <a:gd name="connsiteY3444" fmla="*/ 2853335 h 5642987"/>
              <a:gd name="connsiteX3445" fmla="*/ 1412879 w 5640404"/>
              <a:gd name="connsiteY3445" fmla="*/ 2858872 h 5642987"/>
              <a:gd name="connsiteX3446" fmla="*/ 1356477 w 5640404"/>
              <a:gd name="connsiteY3446" fmla="*/ 2860715 h 5642987"/>
              <a:gd name="connsiteX3447" fmla="*/ 1341681 w 5640404"/>
              <a:gd name="connsiteY3447" fmla="*/ 2854256 h 5642987"/>
              <a:gd name="connsiteX3448" fmla="*/ 1340751 w 5640404"/>
              <a:gd name="connsiteY3448" fmla="*/ 2860715 h 5642987"/>
              <a:gd name="connsiteX3449" fmla="*/ 1338908 w 5640404"/>
              <a:gd name="connsiteY3449" fmla="*/ 2861636 h 5642987"/>
              <a:gd name="connsiteX3450" fmla="*/ 1330580 w 5640404"/>
              <a:gd name="connsiteY3450" fmla="*/ 2857020 h 5642987"/>
              <a:gd name="connsiteX3451" fmla="*/ 1347227 w 5640404"/>
              <a:gd name="connsiteY3451" fmla="*/ 2837645 h 5642987"/>
              <a:gd name="connsiteX3452" fmla="*/ 1355547 w 5640404"/>
              <a:gd name="connsiteY3452" fmla="*/ 2785046 h 5642987"/>
              <a:gd name="connsiteX3453" fmla="*/ 1355547 w 5640404"/>
              <a:gd name="connsiteY3453" fmla="*/ 2777657 h 5642987"/>
              <a:gd name="connsiteX3454" fmla="*/ 1347227 w 5640404"/>
              <a:gd name="connsiteY3454" fmla="*/ 2779509 h 5642987"/>
              <a:gd name="connsiteX3455" fmla="*/ 1350001 w 5640404"/>
              <a:gd name="connsiteY3455" fmla="*/ 2765661 h 5642987"/>
              <a:gd name="connsiteX3456" fmla="*/ 1351852 w 5640404"/>
              <a:gd name="connsiteY3456" fmla="*/ 2763818 h 5642987"/>
              <a:gd name="connsiteX3457" fmla="*/ 1354625 w 5640404"/>
              <a:gd name="connsiteY3457" fmla="*/ 2761054 h 5642987"/>
              <a:gd name="connsiteX3458" fmla="*/ 1362945 w 5640404"/>
              <a:gd name="connsiteY3458" fmla="*/ 2776735 h 5642987"/>
              <a:gd name="connsiteX3459" fmla="*/ 1364796 w 5640404"/>
              <a:gd name="connsiteY3459" fmla="*/ 2777657 h 5642987"/>
              <a:gd name="connsiteX3460" fmla="*/ 1371264 w 5640404"/>
              <a:gd name="connsiteY3460" fmla="*/ 2738905 h 5642987"/>
              <a:gd name="connsiteX3461" fmla="*/ 1366648 w 5640404"/>
              <a:gd name="connsiteY3461" fmla="*/ 2739827 h 5642987"/>
              <a:gd name="connsiteX3462" fmla="*/ 1364796 w 5640404"/>
              <a:gd name="connsiteY3462" fmla="*/ 2738905 h 5642987"/>
              <a:gd name="connsiteX3463" fmla="*/ 1374046 w 5640404"/>
              <a:gd name="connsiteY3463" fmla="*/ 2713984 h 5642987"/>
              <a:gd name="connsiteX3464" fmla="*/ 1392537 w 5640404"/>
              <a:gd name="connsiteY3464" fmla="*/ 2693687 h 5642987"/>
              <a:gd name="connsiteX3465" fmla="*/ 1393458 w 5640404"/>
              <a:gd name="connsiteY3465" fmla="*/ 2682612 h 5642987"/>
              <a:gd name="connsiteX3466" fmla="*/ 1280655 w 5640404"/>
              <a:gd name="connsiteY3466" fmla="*/ 2691844 h 5642987"/>
              <a:gd name="connsiteX3467" fmla="*/ 1276030 w 5640404"/>
              <a:gd name="connsiteY3467" fmla="*/ 2707525 h 5642987"/>
              <a:gd name="connsiteX3468" fmla="*/ 1276951 w 5640404"/>
              <a:gd name="connsiteY3468" fmla="*/ 2725979 h 5642987"/>
              <a:gd name="connsiteX3469" fmla="*/ 1270484 w 5640404"/>
              <a:gd name="connsiteY3469" fmla="*/ 2732447 h 5642987"/>
              <a:gd name="connsiteX3470" fmla="*/ 1269562 w 5640404"/>
              <a:gd name="connsiteY3470" fmla="*/ 2745364 h 5642987"/>
              <a:gd name="connsiteX3471" fmla="*/ 1246438 w 5640404"/>
              <a:gd name="connsiteY3471" fmla="*/ 2761054 h 5642987"/>
              <a:gd name="connsiteX3472" fmla="*/ 1245516 w 5640404"/>
              <a:gd name="connsiteY3472" fmla="*/ 2761054 h 5642987"/>
              <a:gd name="connsiteX3473" fmla="*/ 1251993 w 5640404"/>
              <a:gd name="connsiteY3473" fmla="*/ 2767513 h 5642987"/>
              <a:gd name="connsiteX3474" fmla="*/ 1245516 w 5640404"/>
              <a:gd name="connsiteY3474" fmla="*/ 2773050 h 5642987"/>
              <a:gd name="connsiteX3475" fmla="*/ 1233494 w 5640404"/>
              <a:gd name="connsiteY3475" fmla="*/ 2771198 h 5642987"/>
              <a:gd name="connsiteX3476" fmla="*/ 1233494 w 5640404"/>
              <a:gd name="connsiteY3476" fmla="*/ 2763818 h 5642987"/>
              <a:gd name="connsiteX3477" fmla="*/ 1161365 w 5640404"/>
              <a:gd name="connsiteY3477" fmla="*/ 2779509 h 5642987"/>
              <a:gd name="connsiteX3478" fmla="*/ 1141954 w 5640404"/>
              <a:gd name="connsiteY3478" fmla="*/ 2765661 h 5642987"/>
              <a:gd name="connsiteX3479" fmla="*/ 1116987 w 5640404"/>
              <a:gd name="connsiteY3479" fmla="*/ 2762897 h 5642987"/>
              <a:gd name="connsiteX3480" fmla="*/ 1095723 w 5640404"/>
              <a:gd name="connsiteY3480" fmla="*/ 2726910 h 5642987"/>
              <a:gd name="connsiteX3481" fmla="*/ 1067062 w 5640404"/>
              <a:gd name="connsiteY3481" fmla="*/ 2687228 h 5642987"/>
              <a:gd name="connsiteX3482" fmla="*/ 1057812 w 5640404"/>
              <a:gd name="connsiteY3482" fmla="*/ 2583873 h 5642987"/>
              <a:gd name="connsiteX3483" fmla="*/ 1061506 w 5640404"/>
              <a:gd name="connsiteY3483" fmla="*/ 2559882 h 5642987"/>
              <a:gd name="connsiteX3484" fmla="*/ 1075372 w 5640404"/>
              <a:gd name="connsiteY3484" fmla="*/ 2534038 h 5642987"/>
              <a:gd name="connsiteX3485" fmla="*/ 1068904 w 5640404"/>
              <a:gd name="connsiteY3485" fmla="*/ 2485125 h 5642987"/>
              <a:gd name="connsiteX3486" fmla="*/ 1078154 w 5640404"/>
              <a:gd name="connsiteY3486" fmla="*/ 2473138 h 5642987"/>
              <a:gd name="connsiteX3487" fmla="*/ 1080006 w 5640404"/>
              <a:gd name="connsiteY3487" fmla="*/ 2471286 h 5642987"/>
              <a:gd name="connsiteX3488" fmla="*/ 1072608 w 5640404"/>
              <a:gd name="connsiteY3488" fmla="*/ 2463907 h 5642987"/>
              <a:gd name="connsiteX3489" fmla="*/ 1071677 w 5640404"/>
              <a:gd name="connsiteY3489" fmla="*/ 2463907 h 5642987"/>
              <a:gd name="connsiteX3490" fmla="*/ 1102191 w 5640404"/>
              <a:gd name="connsiteY3490" fmla="*/ 2446374 h 5642987"/>
              <a:gd name="connsiteX3491" fmla="*/ 1095723 w 5640404"/>
              <a:gd name="connsiteY3491" fmla="*/ 2439915 h 5642987"/>
              <a:gd name="connsiteX3492" fmla="*/ 1119760 w 5640404"/>
              <a:gd name="connsiteY3492" fmla="*/ 2438985 h 5642987"/>
              <a:gd name="connsiteX3493" fmla="*/ 1153046 w 5640404"/>
              <a:gd name="connsiteY3493" fmla="*/ 2417766 h 5642987"/>
              <a:gd name="connsiteX3494" fmla="*/ 1148430 w 5640404"/>
              <a:gd name="connsiteY3494" fmla="*/ 2403919 h 5642987"/>
              <a:gd name="connsiteX3495" fmla="*/ 1153046 w 5640404"/>
              <a:gd name="connsiteY3495" fmla="*/ 2400233 h 5642987"/>
              <a:gd name="connsiteX3496" fmla="*/ 1154898 w 5640404"/>
              <a:gd name="connsiteY3496" fmla="*/ 2407613 h 5642987"/>
              <a:gd name="connsiteX3497" fmla="*/ 1176171 w 5640404"/>
              <a:gd name="connsiteY3497" fmla="*/ 2402997 h 5642987"/>
              <a:gd name="connsiteX3498" fmla="*/ 1222401 w 5640404"/>
              <a:gd name="connsiteY3498" fmla="*/ 2406692 h 5642987"/>
              <a:gd name="connsiteX3499" fmla="*/ 1242743 w 5640404"/>
              <a:gd name="connsiteY3499" fmla="*/ 2405771 h 5642987"/>
              <a:gd name="connsiteX3500" fmla="*/ 1243665 w 5640404"/>
              <a:gd name="connsiteY3500" fmla="*/ 2405771 h 5642987"/>
              <a:gd name="connsiteX3501" fmla="*/ 1237188 w 5640404"/>
              <a:gd name="connsiteY3501" fmla="*/ 2400233 h 5642987"/>
              <a:gd name="connsiteX3502" fmla="*/ 1236276 w 5640404"/>
              <a:gd name="connsiteY3502" fmla="*/ 2398391 h 5642987"/>
              <a:gd name="connsiteX3503" fmla="*/ 1244586 w 5640404"/>
              <a:gd name="connsiteY3503" fmla="*/ 2397460 h 5642987"/>
              <a:gd name="connsiteX3504" fmla="*/ 1261234 w 5640404"/>
              <a:gd name="connsiteY3504" fmla="*/ 2407613 h 5642987"/>
              <a:gd name="connsiteX3505" fmla="*/ 1266780 w 5640404"/>
              <a:gd name="connsiteY3505" fmla="*/ 2415915 h 5642987"/>
              <a:gd name="connsiteX3506" fmla="*/ 1279724 w 5640404"/>
              <a:gd name="connsiteY3506" fmla="*/ 2421461 h 5642987"/>
              <a:gd name="connsiteX3507" fmla="*/ 1293599 w 5640404"/>
              <a:gd name="connsiteY3507" fmla="*/ 2415915 h 5642987"/>
              <a:gd name="connsiteX3508" fmla="*/ 1297293 w 5640404"/>
              <a:gd name="connsiteY3508" fmla="*/ 2421461 h 5642987"/>
              <a:gd name="connsiteX3509" fmla="*/ 1298224 w 5640404"/>
              <a:gd name="connsiteY3509" fmla="*/ 2421461 h 5642987"/>
              <a:gd name="connsiteX3510" fmla="*/ 1302840 w 5640404"/>
              <a:gd name="connsiteY3510" fmla="*/ 2418688 h 5642987"/>
              <a:gd name="connsiteX3511" fmla="*/ 1302840 w 5640404"/>
              <a:gd name="connsiteY3511" fmla="*/ 2417766 h 5642987"/>
              <a:gd name="connsiteX3512" fmla="*/ 1298224 w 5640404"/>
              <a:gd name="connsiteY3512" fmla="*/ 2414072 h 5642987"/>
              <a:gd name="connsiteX3513" fmla="*/ 1297293 w 5640404"/>
              <a:gd name="connsiteY3513" fmla="*/ 2412229 h 5642987"/>
              <a:gd name="connsiteX3514" fmla="*/ 1300066 w 5640404"/>
              <a:gd name="connsiteY3514" fmla="*/ 2407613 h 5642987"/>
              <a:gd name="connsiteX3515" fmla="*/ 1321339 w 5640404"/>
              <a:gd name="connsiteY3515" fmla="*/ 2422382 h 5642987"/>
              <a:gd name="connsiteX3516" fmla="*/ 1337056 w 5640404"/>
              <a:gd name="connsiteY3516" fmla="*/ 2421461 h 5642987"/>
              <a:gd name="connsiteX3517" fmla="*/ 1316714 w 5640404"/>
              <a:gd name="connsiteY3517" fmla="*/ 2401155 h 5642987"/>
              <a:gd name="connsiteX3518" fmla="*/ 1325964 w 5640404"/>
              <a:gd name="connsiteY3518" fmla="*/ 2396539 h 5642987"/>
              <a:gd name="connsiteX3519" fmla="*/ 1313010 w 5640404"/>
              <a:gd name="connsiteY3519" fmla="*/ 2386386 h 5642987"/>
              <a:gd name="connsiteX3520" fmla="*/ 1293599 w 5640404"/>
              <a:gd name="connsiteY3520" fmla="*/ 2385465 h 5642987"/>
              <a:gd name="connsiteX3521" fmla="*/ 1296372 w 5640404"/>
              <a:gd name="connsiteY3521" fmla="*/ 2379006 h 5642987"/>
              <a:gd name="connsiteX3522" fmla="*/ 1315793 w 5640404"/>
              <a:gd name="connsiteY3522" fmla="*/ 2385465 h 5642987"/>
              <a:gd name="connsiteX3523" fmla="*/ 1328737 w 5640404"/>
              <a:gd name="connsiteY3523" fmla="*/ 2378085 h 5642987"/>
              <a:gd name="connsiteX3524" fmla="*/ 1363866 w 5640404"/>
              <a:gd name="connsiteY3524" fmla="*/ 2379006 h 5642987"/>
              <a:gd name="connsiteX3525" fmla="*/ 1366648 w 5640404"/>
              <a:gd name="connsiteY3525" fmla="*/ 2368853 h 5642987"/>
              <a:gd name="connsiteX3526" fmla="*/ 1367570 w 5640404"/>
              <a:gd name="connsiteY3526" fmla="*/ 2368853 h 5642987"/>
              <a:gd name="connsiteX3527" fmla="*/ 1375889 w 5640404"/>
              <a:gd name="connsiteY3527" fmla="*/ 2382700 h 5642987"/>
              <a:gd name="connsiteX3528" fmla="*/ 1386981 w 5640404"/>
              <a:gd name="connsiteY3528" fmla="*/ 2380849 h 5642987"/>
              <a:gd name="connsiteX3529" fmla="*/ 1386981 w 5640404"/>
              <a:gd name="connsiteY3529" fmla="*/ 2376242 h 5642987"/>
              <a:gd name="connsiteX3530" fmla="*/ 1418425 w 5640404"/>
              <a:gd name="connsiteY3530" fmla="*/ 2375321 h 5642987"/>
              <a:gd name="connsiteX3531" fmla="*/ 1442471 w 5640404"/>
              <a:gd name="connsiteY3531" fmla="*/ 2385465 h 5642987"/>
              <a:gd name="connsiteX3532" fmla="*/ 1451711 w 5640404"/>
              <a:gd name="connsiteY3532" fmla="*/ 2402076 h 5642987"/>
              <a:gd name="connsiteX3533" fmla="*/ 1470211 w 5640404"/>
              <a:gd name="connsiteY3533" fmla="*/ 2397460 h 5642987"/>
              <a:gd name="connsiteX3534" fmla="*/ 1484998 w 5640404"/>
              <a:gd name="connsiteY3534" fmla="*/ 2387307 h 5642987"/>
              <a:gd name="connsiteX3535" fmla="*/ 1520136 w 5640404"/>
              <a:gd name="connsiteY3535" fmla="*/ 2416845 h 5642987"/>
              <a:gd name="connsiteX3536" fmla="*/ 1534011 w 5640404"/>
              <a:gd name="connsiteY3536" fmla="*/ 2426989 h 5642987"/>
              <a:gd name="connsiteX3537" fmla="*/ 1527534 w 5640404"/>
              <a:gd name="connsiteY3537" fmla="*/ 2462985 h 5642987"/>
              <a:gd name="connsiteX3538" fmla="*/ 1530307 w 5640404"/>
              <a:gd name="connsiteY3538" fmla="*/ 2463907 h 5642987"/>
              <a:gd name="connsiteX3539" fmla="*/ 1539557 w 5640404"/>
              <a:gd name="connsiteY3539" fmla="*/ 2460212 h 5642987"/>
              <a:gd name="connsiteX3540" fmla="*/ 1540478 w 5640404"/>
              <a:gd name="connsiteY3540" fmla="*/ 2466671 h 5642987"/>
              <a:gd name="connsiteX3541" fmla="*/ 1532159 w 5640404"/>
              <a:gd name="connsiteY3541" fmla="*/ 2473138 h 5642987"/>
              <a:gd name="connsiteX3542" fmla="*/ 1544182 w 5640404"/>
              <a:gd name="connsiteY3542" fmla="*/ 2495278 h 5642987"/>
              <a:gd name="connsiteX3543" fmla="*/ 1550649 w 5640404"/>
              <a:gd name="connsiteY3543" fmla="*/ 2495278 h 5642987"/>
              <a:gd name="connsiteX3544" fmla="*/ 1552501 w 5640404"/>
              <a:gd name="connsiteY3544" fmla="*/ 2505431 h 5642987"/>
              <a:gd name="connsiteX3545" fmla="*/ 1558978 w 5640404"/>
              <a:gd name="connsiteY3545" fmla="*/ 2509125 h 5642987"/>
              <a:gd name="connsiteX3546" fmla="*/ 1572843 w 5640404"/>
              <a:gd name="connsiteY3546" fmla="*/ 2527580 h 5642987"/>
              <a:gd name="connsiteX3547" fmla="*/ 1584866 w 5640404"/>
              <a:gd name="connsiteY3547" fmla="*/ 2553414 h 5642987"/>
              <a:gd name="connsiteX3548" fmla="*/ 1603356 w 5640404"/>
              <a:gd name="connsiteY3548" fmla="*/ 2549729 h 5642987"/>
              <a:gd name="connsiteX3549" fmla="*/ 1602435 w 5640404"/>
              <a:gd name="connsiteY3549" fmla="*/ 2556187 h 5642987"/>
              <a:gd name="connsiteX3550" fmla="*/ 1603356 w 5640404"/>
              <a:gd name="connsiteY3550" fmla="*/ 2556187 h 5642987"/>
              <a:gd name="connsiteX3551" fmla="*/ 1614449 w 5640404"/>
              <a:gd name="connsiteY3551" fmla="*/ 2491593 h 5642987"/>
              <a:gd name="connsiteX3552" fmla="*/ 1603356 w 5640404"/>
              <a:gd name="connsiteY3552" fmla="*/ 2463907 h 5642987"/>
              <a:gd name="connsiteX3553" fmla="*/ 1599662 w 5640404"/>
              <a:gd name="connsiteY3553" fmla="*/ 2437142 h 5642987"/>
              <a:gd name="connsiteX3554" fmla="*/ 1571000 w 5640404"/>
              <a:gd name="connsiteY3554" fmla="*/ 2363316 h 5642987"/>
              <a:gd name="connsiteX3555" fmla="*/ 1581163 w 5640404"/>
              <a:gd name="connsiteY3555" fmla="*/ 2331944 h 5642987"/>
              <a:gd name="connsiteX3556" fmla="*/ 1598732 w 5640404"/>
              <a:gd name="connsiteY3556" fmla="*/ 2304258 h 5642987"/>
              <a:gd name="connsiteX3557" fmla="*/ 1637573 w 5640404"/>
              <a:gd name="connsiteY3557" fmla="*/ 2283031 h 5642987"/>
              <a:gd name="connsiteX3558" fmla="*/ 1651439 w 5640404"/>
              <a:gd name="connsiteY3558" fmla="*/ 2261813 h 5642987"/>
              <a:gd name="connsiteX3559" fmla="*/ 1681031 w 5640404"/>
              <a:gd name="connsiteY3559" fmla="*/ 2253502 h 5642987"/>
              <a:gd name="connsiteX3560" fmla="*/ 1701373 w 5640404"/>
              <a:gd name="connsiteY3560" fmla="*/ 2227668 h 5642987"/>
              <a:gd name="connsiteX3561" fmla="*/ 1723558 w 5640404"/>
              <a:gd name="connsiteY3561" fmla="*/ 2223974 h 5642987"/>
              <a:gd name="connsiteX3562" fmla="*/ 1731886 w 5640404"/>
              <a:gd name="connsiteY3562" fmla="*/ 2217515 h 5642987"/>
              <a:gd name="connsiteX3563" fmla="*/ 1732808 w 5640404"/>
              <a:gd name="connsiteY3563" fmla="*/ 2215672 h 5642987"/>
              <a:gd name="connsiteX3564" fmla="*/ 1728183 w 5640404"/>
              <a:gd name="connsiteY3564" fmla="*/ 2211978 h 5642987"/>
              <a:gd name="connsiteX3565" fmla="*/ 1718012 w 5640404"/>
              <a:gd name="connsiteY3565" fmla="*/ 2217515 h 5642987"/>
              <a:gd name="connsiteX3566" fmla="*/ 1713396 w 5640404"/>
              <a:gd name="connsiteY3566" fmla="*/ 2214742 h 5642987"/>
              <a:gd name="connsiteX3567" fmla="*/ 1709692 w 5640404"/>
              <a:gd name="connsiteY3567" fmla="*/ 2209214 h 5642987"/>
              <a:gd name="connsiteX3568" fmla="*/ 1717090 w 5640404"/>
              <a:gd name="connsiteY3568" fmla="*/ 2214742 h 5642987"/>
              <a:gd name="connsiteX3569" fmla="*/ 1726340 w 5640404"/>
              <a:gd name="connsiteY3569" fmla="*/ 2206441 h 5642987"/>
              <a:gd name="connsiteX3570" fmla="*/ 1726340 w 5640404"/>
              <a:gd name="connsiteY3570" fmla="*/ 2204598 h 5642987"/>
              <a:gd name="connsiteX3571" fmla="*/ 1711544 w 5640404"/>
              <a:gd name="connsiteY3571" fmla="*/ 2198139 h 5642987"/>
              <a:gd name="connsiteX3572" fmla="*/ 1709692 w 5640404"/>
              <a:gd name="connsiteY3572" fmla="*/ 2194445 h 5642987"/>
              <a:gd name="connsiteX3573" fmla="*/ 1723558 w 5640404"/>
              <a:gd name="connsiteY3573" fmla="*/ 2199061 h 5642987"/>
              <a:gd name="connsiteX3574" fmla="*/ 1721715 w 5640404"/>
              <a:gd name="connsiteY3574" fmla="*/ 2195366 h 5642987"/>
              <a:gd name="connsiteX3575" fmla="*/ 1721715 w 5640404"/>
              <a:gd name="connsiteY3575" fmla="*/ 2194445 h 5642987"/>
              <a:gd name="connsiteX3576" fmla="*/ 1736511 w 5640404"/>
              <a:gd name="connsiteY3576" fmla="*/ 2200903 h 5642987"/>
              <a:gd name="connsiteX3577" fmla="*/ 1744830 w 5640404"/>
              <a:gd name="connsiteY3577" fmla="*/ 2191672 h 5642987"/>
              <a:gd name="connsiteX3578" fmla="*/ 1748525 w 5640404"/>
              <a:gd name="connsiteY3578" fmla="*/ 2191672 h 5642987"/>
              <a:gd name="connsiteX3579" fmla="*/ 1750377 w 5640404"/>
              <a:gd name="connsiteY3579" fmla="*/ 2187986 h 5642987"/>
              <a:gd name="connsiteX3580" fmla="*/ 1746682 w 5640404"/>
              <a:gd name="connsiteY3580" fmla="*/ 2178755 h 5642987"/>
              <a:gd name="connsiteX3581" fmla="*/ 1745752 w 5640404"/>
              <a:gd name="connsiteY3581" fmla="*/ 2178755 h 5642987"/>
              <a:gd name="connsiteX3582" fmla="*/ 1744240 w 5640404"/>
              <a:gd name="connsiteY3582" fmla="*/ 2181773 h 5642987"/>
              <a:gd name="connsiteX3583" fmla="*/ 1740206 w 5640404"/>
              <a:gd name="connsiteY3583" fmla="*/ 2173217 h 5642987"/>
              <a:gd name="connsiteX3584" fmla="*/ 1743770 w 5640404"/>
              <a:gd name="connsiteY3584" fmla="*/ 2182710 h 5642987"/>
              <a:gd name="connsiteX3585" fmla="*/ 1741313 w 5640404"/>
              <a:gd name="connsiteY3585" fmla="*/ 2187615 h 5642987"/>
              <a:gd name="connsiteX3586" fmla="*/ 1742057 w 5640404"/>
              <a:gd name="connsiteY3586" fmla="*/ 2178755 h 5642987"/>
              <a:gd name="connsiteX3587" fmla="*/ 1741127 w 5640404"/>
              <a:gd name="connsiteY3587" fmla="*/ 2177833 h 5642987"/>
              <a:gd name="connsiteX3588" fmla="*/ 1720794 w 5640404"/>
              <a:gd name="connsiteY3588" fmla="*/ 2179676 h 5642987"/>
              <a:gd name="connsiteX3589" fmla="*/ 1720794 w 5640404"/>
              <a:gd name="connsiteY3589" fmla="*/ 2168602 h 5642987"/>
              <a:gd name="connsiteX3590" fmla="*/ 1720794 w 5640404"/>
              <a:gd name="connsiteY3590" fmla="*/ 2167680 h 5642987"/>
              <a:gd name="connsiteX3591" fmla="*/ 1721715 w 5640404"/>
              <a:gd name="connsiteY3591" fmla="*/ 2174139 h 5642987"/>
              <a:gd name="connsiteX3592" fmla="*/ 1724488 w 5640404"/>
              <a:gd name="connsiteY3592" fmla="*/ 2177833 h 5642987"/>
              <a:gd name="connsiteX3593" fmla="*/ 1730965 w 5640404"/>
              <a:gd name="connsiteY3593" fmla="*/ 2175991 h 5642987"/>
              <a:gd name="connsiteX3594" fmla="*/ 1729113 w 5640404"/>
              <a:gd name="connsiteY3594" fmla="*/ 2172296 h 5642987"/>
              <a:gd name="connsiteX3595" fmla="*/ 1735581 w 5640404"/>
              <a:gd name="connsiteY3595" fmla="*/ 2175991 h 5642987"/>
              <a:gd name="connsiteX3596" fmla="*/ 1738363 w 5640404"/>
              <a:gd name="connsiteY3596" fmla="*/ 2175069 h 5642987"/>
              <a:gd name="connsiteX3597" fmla="*/ 1739275 w 5640404"/>
              <a:gd name="connsiteY3597" fmla="*/ 2173217 h 5642987"/>
              <a:gd name="connsiteX3598" fmla="*/ 1735581 w 5640404"/>
              <a:gd name="connsiteY3598" fmla="*/ 2168602 h 5642987"/>
              <a:gd name="connsiteX3599" fmla="*/ 1738741 w 5640404"/>
              <a:gd name="connsiteY3599" fmla="*/ 2169549 h 5642987"/>
              <a:gd name="connsiteX3600" fmla="*/ 1744830 w 5640404"/>
              <a:gd name="connsiteY3600" fmla="*/ 2171375 h 5642987"/>
              <a:gd name="connsiteX3601" fmla="*/ 1745752 w 5640404"/>
              <a:gd name="connsiteY3601" fmla="*/ 2175991 h 5642987"/>
              <a:gd name="connsiteX3602" fmla="*/ 1747604 w 5640404"/>
              <a:gd name="connsiteY3602" fmla="*/ 2175991 h 5642987"/>
              <a:gd name="connsiteX3603" fmla="*/ 1740206 w 5640404"/>
              <a:gd name="connsiteY3603" fmla="*/ 2162143 h 5642987"/>
              <a:gd name="connsiteX3604" fmla="*/ 1743909 w 5640404"/>
              <a:gd name="connsiteY3604" fmla="*/ 2162143 h 5642987"/>
              <a:gd name="connsiteX3605" fmla="*/ 1742057 w 5640404"/>
              <a:gd name="connsiteY3605" fmla="*/ 2158458 h 5642987"/>
              <a:gd name="connsiteX3606" fmla="*/ 1743909 w 5640404"/>
              <a:gd name="connsiteY3606" fmla="*/ 2155685 h 5642987"/>
              <a:gd name="connsiteX3607" fmla="*/ 1744830 w 5640404"/>
              <a:gd name="connsiteY3607" fmla="*/ 2158458 h 5642987"/>
              <a:gd name="connsiteX3608" fmla="*/ 1745752 w 5640404"/>
              <a:gd name="connsiteY3608" fmla="*/ 2158458 h 5642987"/>
              <a:gd name="connsiteX3609" fmla="*/ 1745752 w 5640404"/>
              <a:gd name="connsiteY3609" fmla="*/ 2160300 h 5642987"/>
              <a:gd name="connsiteX3610" fmla="*/ 1746682 w 5640404"/>
              <a:gd name="connsiteY3610" fmla="*/ 2160300 h 5642987"/>
              <a:gd name="connsiteX3611" fmla="*/ 1746682 w 5640404"/>
              <a:gd name="connsiteY3611" fmla="*/ 2162143 h 5642987"/>
              <a:gd name="connsiteX3612" fmla="*/ 1747604 w 5640404"/>
              <a:gd name="connsiteY3612" fmla="*/ 2162143 h 5642987"/>
              <a:gd name="connsiteX3613" fmla="*/ 1746682 w 5640404"/>
              <a:gd name="connsiteY3613" fmla="*/ 2160300 h 5642987"/>
              <a:gd name="connsiteX3614" fmla="*/ 1745752 w 5640404"/>
              <a:gd name="connsiteY3614" fmla="*/ 2158458 h 5642987"/>
              <a:gd name="connsiteX3615" fmla="*/ 1726340 w 5640404"/>
              <a:gd name="connsiteY3615" fmla="*/ 2149226 h 5642987"/>
              <a:gd name="connsiteX3616" fmla="*/ 1713396 w 5640404"/>
              <a:gd name="connsiteY3616" fmla="*/ 2137230 h 5642987"/>
              <a:gd name="connsiteX3617" fmla="*/ 1712465 w 5640404"/>
              <a:gd name="connsiteY3617" fmla="*/ 2135388 h 5642987"/>
              <a:gd name="connsiteX3618" fmla="*/ 1716160 w 5640404"/>
              <a:gd name="connsiteY3618" fmla="*/ 2133536 h 5642987"/>
              <a:gd name="connsiteX3619" fmla="*/ 1726340 w 5640404"/>
              <a:gd name="connsiteY3619" fmla="*/ 2142767 h 5642987"/>
              <a:gd name="connsiteX3620" fmla="*/ 1733729 w 5640404"/>
              <a:gd name="connsiteY3620" fmla="*/ 2144610 h 5642987"/>
              <a:gd name="connsiteX3621" fmla="*/ 1732808 w 5640404"/>
              <a:gd name="connsiteY3621" fmla="*/ 2138152 h 5642987"/>
              <a:gd name="connsiteX3622" fmla="*/ 1727640 w 5640404"/>
              <a:gd name="connsiteY3622" fmla="*/ 2134466 h 5642987"/>
              <a:gd name="connsiteX3623" fmla="*/ 1729113 w 5640404"/>
              <a:gd name="connsiteY3623" fmla="*/ 2134466 h 5642987"/>
              <a:gd name="connsiteX3624" fmla="*/ 1728183 w 5640404"/>
              <a:gd name="connsiteY3624" fmla="*/ 2130772 h 5642987"/>
              <a:gd name="connsiteX3625" fmla="*/ 1733729 w 5640404"/>
              <a:gd name="connsiteY3625" fmla="*/ 2132614 h 5642987"/>
              <a:gd name="connsiteX3626" fmla="*/ 1734659 w 5640404"/>
              <a:gd name="connsiteY3626" fmla="*/ 2132614 h 5642987"/>
              <a:gd name="connsiteX3627" fmla="*/ 1730965 w 5640404"/>
              <a:gd name="connsiteY3627" fmla="*/ 2126156 h 5642987"/>
              <a:gd name="connsiteX3628" fmla="*/ 1733729 w 5640404"/>
              <a:gd name="connsiteY3628" fmla="*/ 2125234 h 5642987"/>
              <a:gd name="connsiteX3629" fmla="*/ 1717090 w 5640404"/>
              <a:gd name="connsiteY3629" fmla="*/ 2111396 h 5642987"/>
              <a:gd name="connsiteX3630" fmla="*/ 1728183 w 5640404"/>
              <a:gd name="connsiteY3630" fmla="*/ 2120619 h 5642987"/>
              <a:gd name="connsiteX3631" fmla="*/ 1730034 w 5640404"/>
              <a:gd name="connsiteY3631" fmla="*/ 2122461 h 5642987"/>
              <a:gd name="connsiteX3632" fmla="*/ 1736511 w 5640404"/>
              <a:gd name="connsiteY3632" fmla="*/ 2114160 h 5642987"/>
              <a:gd name="connsiteX3633" fmla="*/ 1703225 w 5640404"/>
              <a:gd name="connsiteY3633" fmla="*/ 2097549 h 5642987"/>
              <a:gd name="connsiteX3634" fmla="*/ 1703225 w 5640404"/>
              <a:gd name="connsiteY3634" fmla="*/ 2095706 h 5642987"/>
              <a:gd name="connsiteX3635" fmla="*/ 1717090 w 5640404"/>
              <a:gd name="connsiteY3635" fmla="*/ 2100322 h 5642987"/>
              <a:gd name="connsiteX3636" fmla="*/ 1716160 w 5640404"/>
              <a:gd name="connsiteY3636" fmla="*/ 2096627 h 5642987"/>
              <a:gd name="connsiteX3637" fmla="*/ 1731886 w 5640404"/>
              <a:gd name="connsiteY3637" fmla="*/ 2107702 h 5642987"/>
              <a:gd name="connsiteX3638" fmla="*/ 1721715 w 5640404"/>
              <a:gd name="connsiteY3638" fmla="*/ 2090169 h 5642987"/>
              <a:gd name="connsiteX3639" fmla="*/ 1722636 w 5640404"/>
              <a:gd name="connsiteY3639" fmla="*/ 2090169 h 5642987"/>
              <a:gd name="connsiteX3640" fmla="*/ 1729113 w 5640404"/>
              <a:gd name="connsiteY3640" fmla="*/ 2096627 h 5642987"/>
              <a:gd name="connsiteX3641" fmla="*/ 1730034 w 5640404"/>
              <a:gd name="connsiteY3641" fmla="*/ 2097549 h 5642987"/>
              <a:gd name="connsiteX3642" fmla="*/ 1730965 w 5640404"/>
              <a:gd name="connsiteY3642" fmla="*/ 2097549 h 5642987"/>
              <a:gd name="connsiteX3643" fmla="*/ 1726340 w 5640404"/>
              <a:gd name="connsiteY3643" fmla="*/ 2086474 h 5642987"/>
              <a:gd name="connsiteX3644" fmla="*/ 1725410 w 5640404"/>
              <a:gd name="connsiteY3644" fmla="*/ 2065256 h 5642987"/>
              <a:gd name="connsiteX3645" fmla="*/ 1730965 w 5640404"/>
              <a:gd name="connsiteY3645" fmla="*/ 2066177 h 5642987"/>
              <a:gd name="connsiteX3646" fmla="*/ 1731886 w 5640404"/>
              <a:gd name="connsiteY3646" fmla="*/ 2059710 h 5642987"/>
              <a:gd name="connsiteX3647" fmla="*/ 1733729 w 5640404"/>
              <a:gd name="connsiteY3647" fmla="*/ 2062483 h 5642987"/>
              <a:gd name="connsiteX3648" fmla="*/ 1734659 w 5640404"/>
              <a:gd name="connsiteY3648" fmla="*/ 2062483 h 5642987"/>
              <a:gd name="connsiteX3649" fmla="*/ 1736511 w 5640404"/>
              <a:gd name="connsiteY3649" fmla="*/ 2057867 h 5642987"/>
              <a:gd name="connsiteX3650" fmla="*/ 1737432 w 5640404"/>
              <a:gd name="connsiteY3650" fmla="*/ 2061561 h 5642987"/>
              <a:gd name="connsiteX3651" fmla="*/ 1741127 w 5640404"/>
              <a:gd name="connsiteY3651" fmla="*/ 2056946 h 5642987"/>
              <a:gd name="connsiteX3652" fmla="*/ 1745752 w 5640404"/>
              <a:gd name="connsiteY3652" fmla="*/ 2053251 h 5642987"/>
              <a:gd name="connsiteX3653" fmla="*/ 1743909 w 5640404"/>
              <a:gd name="connsiteY3653" fmla="*/ 2058788 h 5642987"/>
              <a:gd name="connsiteX3654" fmla="*/ 1747604 w 5640404"/>
              <a:gd name="connsiteY3654" fmla="*/ 2060640 h 5642987"/>
              <a:gd name="connsiteX3655" fmla="*/ 1739275 w 5640404"/>
              <a:gd name="connsiteY3655" fmla="*/ 2062483 h 5642987"/>
              <a:gd name="connsiteX3656" fmla="*/ 1735581 w 5640404"/>
              <a:gd name="connsiteY3656" fmla="*/ 2068020 h 5642987"/>
              <a:gd name="connsiteX3657" fmla="*/ 1735581 w 5640404"/>
              <a:gd name="connsiteY3657" fmla="*/ 2068941 h 5642987"/>
              <a:gd name="connsiteX3658" fmla="*/ 1741127 w 5640404"/>
              <a:gd name="connsiteY3658" fmla="*/ 2068941 h 5642987"/>
              <a:gd name="connsiteX3659" fmla="*/ 1733729 w 5640404"/>
              <a:gd name="connsiteY3659" fmla="*/ 2073557 h 5642987"/>
              <a:gd name="connsiteX3660" fmla="*/ 1732808 w 5640404"/>
              <a:gd name="connsiteY3660" fmla="*/ 2075400 h 5642987"/>
              <a:gd name="connsiteX3661" fmla="*/ 1739275 w 5640404"/>
              <a:gd name="connsiteY3661" fmla="*/ 2078173 h 5642987"/>
              <a:gd name="connsiteX3662" fmla="*/ 1740206 w 5640404"/>
              <a:gd name="connsiteY3662" fmla="*/ 2079094 h 5642987"/>
              <a:gd name="connsiteX3663" fmla="*/ 1740206 w 5640404"/>
              <a:gd name="connsiteY3663" fmla="*/ 2081858 h 5642987"/>
              <a:gd name="connsiteX3664" fmla="*/ 1735581 w 5640404"/>
              <a:gd name="connsiteY3664" fmla="*/ 2080016 h 5642987"/>
              <a:gd name="connsiteX3665" fmla="*/ 1734659 w 5640404"/>
              <a:gd name="connsiteY3665" fmla="*/ 2080937 h 5642987"/>
              <a:gd name="connsiteX3666" fmla="*/ 1733729 w 5640404"/>
              <a:gd name="connsiteY3666" fmla="*/ 2084631 h 5642987"/>
              <a:gd name="connsiteX3667" fmla="*/ 1733729 w 5640404"/>
              <a:gd name="connsiteY3667" fmla="*/ 2085553 h 5642987"/>
              <a:gd name="connsiteX3668" fmla="*/ 1742979 w 5640404"/>
              <a:gd name="connsiteY3668" fmla="*/ 2087396 h 5642987"/>
              <a:gd name="connsiteX3669" fmla="*/ 1743909 w 5640404"/>
              <a:gd name="connsiteY3669" fmla="*/ 2089247 h 5642987"/>
              <a:gd name="connsiteX3670" fmla="*/ 1734659 w 5640404"/>
              <a:gd name="connsiteY3670" fmla="*/ 2092933 h 5642987"/>
              <a:gd name="connsiteX3671" fmla="*/ 1733729 w 5640404"/>
              <a:gd name="connsiteY3671" fmla="*/ 2094785 h 5642987"/>
              <a:gd name="connsiteX3672" fmla="*/ 1737432 w 5640404"/>
              <a:gd name="connsiteY3672" fmla="*/ 2099391 h 5642987"/>
              <a:gd name="connsiteX3673" fmla="*/ 1742979 w 5640404"/>
              <a:gd name="connsiteY3673" fmla="*/ 2103086 h 5642987"/>
              <a:gd name="connsiteX3674" fmla="*/ 1749455 w 5640404"/>
              <a:gd name="connsiteY3674" fmla="*/ 2099391 h 5642987"/>
              <a:gd name="connsiteX3675" fmla="*/ 1746682 w 5640404"/>
              <a:gd name="connsiteY3675" fmla="*/ 2106780 h 5642987"/>
              <a:gd name="connsiteX3676" fmla="*/ 1751298 w 5640404"/>
              <a:gd name="connsiteY3676" fmla="*/ 2109544 h 5642987"/>
              <a:gd name="connsiteX3677" fmla="*/ 1749455 w 5640404"/>
              <a:gd name="connsiteY3677" fmla="*/ 2113239 h 5642987"/>
              <a:gd name="connsiteX3678" fmla="*/ 1750377 w 5640404"/>
              <a:gd name="connsiteY3678" fmla="*/ 2113239 h 5642987"/>
              <a:gd name="connsiteX3679" fmla="*/ 1755932 w 5640404"/>
              <a:gd name="connsiteY3679" fmla="*/ 2113239 h 5642987"/>
              <a:gd name="connsiteX3680" fmla="*/ 1743909 w 5640404"/>
              <a:gd name="connsiteY3680" fmla="*/ 2138152 h 5642987"/>
              <a:gd name="connsiteX3681" fmla="*/ 1744830 w 5640404"/>
              <a:gd name="connsiteY3681" fmla="*/ 2141846 h 5642987"/>
              <a:gd name="connsiteX3682" fmla="*/ 1747604 w 5640404"/>
              <a:gd name="connsiteY3682" fmla="*/ 2140925 h 5642987"/>
              <a:gd name="connsiteX3683" fmla="*/ 1753150 w 5640404"/>
              <a:gd name="connsiteY3683" fmla="*/ 2128920 h 5642987"/>
              <a:gd name="connsiteX3684" fmla="*/ 1756844 w 5640404"/>
              <a:gd name="connsiteY3684" fmla="*/ 2127999 h 5642987"/>
              <a:gd name="connsiteX3685" fmla="*/ 1764251 w 5640404"/>
              <a:gd name="connsiteY3685" fmla="*/ 2110466 h 5642987"/>
              <a:gd name="connsiteX3686" fmla="*/ 1775344 w 5640404"/>
              <a:gd name="connsiteY3686" fmla="*/ 2095706 h 5642987"/>
              <a:gd name="connsiteX3687" fmla="*/ 1774413 w 5640404"/>
              <a:gd name="connsiteY3687" fmla="*/ 2082780 h 5642987"/>
              <a:gd name="connsiteX3688" fmla="*/ 1757774 w 5640404"/>
              <a:gd name="connsiteY3688" fmla="*/ 2051408 h 5642987"/>
              <a:gd name="connsiteX3689" fmla="*/ 1764251 w 5640404"/>
              <a:gd name="connsiteY3689" fmla="*/ 2044950 h 5642987"/>
              <a:gd name="connsiteX3690" fmla="*/ 1765173 w 5640404"/>
              <a:gd name="connsiteY3690" fmla="*/ 2045871 h 5642987"/>
              <a:gd name="connsiteX3691" fmla="*/ 1758696 w 5640404"/>
              <a:gd name="connsiteY3691" fmla="*/ 2053251 h 5642987"/>
              <a:gd name="connsiteX3692" fmla="*/ 1778117 w 5640404"/>
              <a:gd name="connsiteY3692" fmla="*/ 2068020 h 5642987"/>
              <a:gd name="connsiteX3693" fmla="*/ 1777195 w 5640404"/>
              <a:gd name="connsiteY3693" fmla="*/ 2077252 h 5642987"/>
              <a:gd name="connsiteX3694" fmla="*/ 1777195 w 5640404"/>
              <a:gd name="connsiteY3694" fmla="*/ 2078173 h 5642987"/>
              <a:gd name="connsiteX3695" fmla="*/ 1778117 w 5640404"/>
              <a:gd name="connsiteY3695" fmla="*/ 2079094 h 5642987"/>
              <a:gd name="connsiteX3696" fmla="*/ 1794765 w 5640404"/>
              <a:gd name="connsiteY3696" fmla="*/ 2056024 h 5642987"/>
              <a:gd name="connsiteX3697" fmla="*/ 1798459 w 5640404"/>
              <a:gd name="connsiteY3697" fmla="*/ 2056946 h 5642987"/>
              <a:gd name="connsiteX3698" fmla="*/ 1808630 w 5640404"/>
              <a:gd name="connsiteY3698" fmla="*/ 2024644 h 5642987"/>
              <a:gd name="connsiteX3699" fmla="*/ 1799380 w 5640404"/>
              <a:gd name="connsiteY3699" fmla="*/ 2019107 h 5642987"/>
              <a:gd name="connsiteX3700" fmla="*/ 1798459 w 5640404"/>
              <a:gd name="connsiteY3700" fmla="*/ 2017264 h 5642987"/>
              <a:gd name="connsiteX3701" fmla="*/ 1804935 w 5640404"/>
              <a:gd name="connsiteY3701" fmla="*/ 2014500 h 5642987"/>
              <a:gd name="connsiteX3702" fmla="*/ 1811403 w 5640404"/>
              <a:gd name="connsiteY3702" fmla="*/ 1997888 h 5642987"/>
              <a:gd name="connsiteX3703" fmla="*/ 1806787 w 5640404"/>
              <a:gd name="connsiteY3703" fmla="*/ 2012648 h 5642987"/>
              <a:gd name="connsiteX3704" fmla="*/ 1885374 w 5640404"/>
              <a:gd name="connsiteY3704" fmla="*/ 1988656 h 5642987"/>
              <a:gd name="connsiteX3705" fmla="*/ 1888156 w 5640404"/>
              <a:gd name="connsiteY3705" fmla="*/ 1974818 h 5642987"/>
              <a:gd name="connsiteX3706" fmla="*/ 1894624 w 5640404"/>
              <a:gd name="connsiteY3706" fmla="*/ 1973897 h 5642987"/>
              <a:gd name="connsiteX3707" fmla="*/ 1893702 w 5640404"/>
              <a:gd name="connsiteY3707" fmla="*/ 1984041 h 5642987"/>
              <a:gd name="connsiteX3708" fmla="*/ 1894624 w 5640404"/>
              <a:gd name="connsiteY3708" fmla="*/ 1984962 h 5642987"/>
              <a:gd name="connsiteX3709" fmla="*/ 1907568 w 5640404"/>
              <a:gd name="connsiteY3709" fmla="*/ 1975739 h 5642987"/>
              <a:gd name="connsiteX3710" fmla="*/ 1908489 w 5640404"/>
              <a:gd name="connsiteY3710" fmla="*/ 1975739 h 5642987"/>
              <a:gd name="connsiteX3711" fmla="*/ 1909420 w 5640404"/>
              <a:gd name="connsiteY3711" fmla="*/ 1983119 h 5642987"/>
              <a:gd name="connsiteX3712" fmla="*/ 1932535 w 5640404"/>
              <a:gd name="connsiteY3712" fmla="*/ 1977582 h 5642987"/>
              <a:gd name="connsiteX3713" fmla="*/ 1928840 w 5640404"/>
              <a:gd name="connsiteY3713" fmla="*/ 1963744 h 5642987"/>
              <a:gd name="connsiteX3714" fmla="*/ 1923294 w 5640404"/>
              <a:gd name="connsiteY3714" fmla="*/ 1962822 h 5642987"/>
              <a:gd name="connsiteX3715" fmla="*/ 1923294 w 5640404"/>
              <a:gd name="connsiteY3715" fmla="*/ 1963744 h 5642987"/>
              <a:gd name="connsiteX3716" fmla="*/ 1926989 w 5640404"/>
              <a:gd name="connsiteY3716" fmla="*/ 1969281 h 5642987"/>
              <a:gd name="connsiteX3717" fmla="*/ 1930683 w 5640404"/>
              <a:gd name="connsiteY3717" fmla="*/ 1969281 h 5642987"/>
              <a:gd name="connsiteX3718" fmla="*/ 1930683 w 5640404"/>
              <a:gd name="connsiteY3718" fmla="*/ 1972966 h 5642987"/>
              <a:gd name="connsiteX3719" fmla="*/ 1921442 w 5640404"/>
              <a:gd name="connsiteY3719" fmla="*/ 1976661 h 5642987"/>
              <a:gd name="connsiteX3720" fmla="*/ 1915896 w 5640404"/>
              <a:gd name="connsiteY3720" fmla="*/ 1974818 h 5642987"/>
              <a:gd name="connsiteX3721" fmla="*/ 1898327 w 5640404"/>
              <a:gd name="connsiteY3721" fmla="*/ 1954512 h 5642987"/>
              <a:gd name="connsiteX3722" fmla="*/ 1911271 w 5640404"/>
              <a:gd name="connsiteY3722" fmla="*/ 1943438 h 5642987"/>
              <a:gd name="connsiteX3723" fmla="*/ 1912193 w 5640404"/>
              <a:gd name="connsiteY3723" fmla="*/ 1941595 h 5642987"/>
              <a:gd name="connsiteX3724" fmla="*/ 1903873 w 5640404"/>
              <a:gd name="connsiteY3724" fmla="*/ 1936058 h 5642987"/>
              <a:gd name="connsiteX3725" fmla="*/ 1923294 w 5640404"/>
              <a:gd name="connsiteY3725" fmla="*/ 1907450 h 5642987"/>
              <a:gd name="connsiteX3726" fmla="*/ 1923294 w 5640404"/>
              <a:gd name="connsiteY3726" fmla="*/ 1900070 h 5642987"/>
              <a:gd name="connsiteX3727" fmla="*/ 1931614 w 5640404"/>
              <a:gd name="connsiteY3727" fmla="*/ 1896376 h 5642987"/>
              <a:gd name="connsiteX3728" fmla="*/ 1930683 w 5640404"/>
              <a:gd name="connsiteY3728" fmla="*/ 1900070 h 5642987"/>
              <a:gd name="connsiteX3729" fmla="*/ 1934387 w 5640404"/>
              <a:gd name="connsiteY3729" fmla="*/ 1901913 h 5642987"/>
              <a:gd name="connsiteX3730" fmla="*/ 1935308 w 5640404"/>
              <a:gd name="connsiteY3730" fmla="*/ 1901913 h 5642987"/>
              <a:gd name="connsiteX3731" fmla="*/ 1938081 w 5640404"/>
              <a:gd name="connsiteY3731" fmla="*/ 1893612 h 5642987"/>
              <a:gd name="connsiteX3732" fmla="*/ 1941776 w 5640404"/>
              <a:gd name="connsiteY3732" fmla="*/ 1890839 h 5642987"/>
              <a:gd name="connsiteX3733" fmla="*/ 1939933 w 5640404"/>
              <a:gd name="connsiteY3733" fmla="*/ 1895455 h 5642987"/>
              <a:gd name="connsiteX3734" fmla="*/ 1945479 w 5640404"/>
              <a:gd name="connsiteY3734" fmla="*/ 1897297 h 5642987"/>
              <a:gd name="connsiteX3735" fmla="*/ 1948252 w 5640404"/>
              <a:gd name="connsiteY3735" fmla="*/ 1890839 h 5642987"/>
              <a:gd name="connsiteX3736" fmla="*/ 1951956 w 5640404"/>
              <a:gd name="connsiteY3736" fmla="*/ 1893612 h 5642987"/>
              <a:gd name="connsiteX3737" fmla="*/ 1966743 w 5640404"/>
              <a:gd name="connsiteY3737" fmla="*/ 1869611 h 5642987"/>
              <a:gd name="connsiteX3738" fmla="*/ 1967673 w 5640404"/>
              <a:gd name="connsiteY3738" fmla="*/ 1869611 h 5642987"/>
              <a:gd name="connsiteX3739" fmla="*/ 1968594 w 5640404"/>
              <a:gd name="connsiteY3739" fmla="*/ 1870542 h 5642987"/>
              <a:gd name="connsiteX3740" fmla="*/ 1965821 w 5640404"/>
              <a:gd name="connsiteY3740" fmla="*/ 1877000 h 5642987"/>
              <a:gd name="connsiteX3741" fmla="*/ 1966743 w 5640404"/>
              <a:gd name="connsiteY3741" fmla="*/ 1877922 h 5642987"/>
              <a:gd name="connsiteX3742" fmla="*/ 1975992 w 5640404"/>
              <a:gd name="connsiteY3742" fmla="*/ 1880686 h 5642987"/>
              <a:gd name="connsiteX3743" fmla="*/ 1974150 w 5640404"/>
              <a:gd name="connsiteY3743" fmla="*/ 1875149 h 5642987"/>
              <a:gd name="connsiteX3744" fmla="*/ 1987094 w 5640404"/>
              <a:gd name="connsiteY3744" fmla="*/ 1871463 h 5642987"/>
              <a:gd name="connsiteX3745" fmla="*/ 1988937 w 5640404"/>
              <a:gd name="connsiteY3745" fmla="*/ 1877922 h 5642987"/>
              <a:gd name="connsiteX3746" fmla="*/ 1999117 w 5640404"/>
              <a:gd name="connsiteY3746" fmla="*/ 1867769 h 5642987"/>
              <a:gd name="connsiteX3747" fmla="*/ 2003733 w 5640404"/>
              <a:gd name="connsiteY3747" fmla="*/ 1871463 h 5642987"/>
              <a:gd name="connsiteX3748" fmla="*/ 2005584 w 5640404"/>
              <a:gd name="connsiteY3748" fmla="*/ 1866847 h 5642987"/>
              <a:gd name="connsiteX3749" fmla="*/ 2022232 w 5640404"/>
              <a:gd name="connsiteY3749" fmla="*/ 1863153 h 5642987"/>
              <a:gd name="connsiteX3750" fmla="*/ 2024075 w 5640404"/>
              <a:gd name="connsiteY3750" fmla="*/ 1859467 h 5642987"/>
              <a:gd name="connsiteX3751" fmla="*/ 2018529 w 5640404"/>
              <a:gd name="connsiteY3751" fmla="*/ 1859467 h 5642987"/>
              <a:gd name="connsiteX3752" fmla="*/ 2022232 w 5640404"/>
              <a:gd name="connsiteY3752" fmla="*/ 1854852 h 5642987"/>
              <a:gd name="connsiteX3753" fmla="*/ 2018529 w 5640404"/>
              <a:gd name="connsiteY3753" fmla="*/ 1847472 h 5642987"/>
              <a:gd name="connsiteX3754" fmla="*/ 2022232 w 5640404"/>
              <a:gd name="connsiteY3754" fmla="*/ 1850236 h 5642987"/>
              <a:gd name="connsiteX3755" fmla="*/ 2040723 w 5640404"/>
              <a:gd name="connsiteY3755" fmla="*/ 1852078 h 5642987"/>
              <a:gd name="connsiteX3756" fmla="*/ 2051815 w 5640404"/>
              <a:gd name="connsiteY3756" fmla="*/ 1845620 h 5642987"/>
              <a:gd name="connsiteX3757" fmla="*/ 2049972 w 5640404"/>
              <a:gd name="connsiteY3757" fmla="*/ 1841934 h 5642987"/>
              <a:gd name="connsiteX3758" fmla="*/ 2057361 w 5640404"/>
              <a:gd name="connsiteY3758" fmla="*/ 1845620 h 5642987"/>
              <a:gd name="connsiteX3759" fmla="*/ 2093421 w 5640404"/>
              <a:gd name="connsiteY3759" fmla="*/ 1829939 h 5642987"/>
              <a:gd name="connsiteX3760" fmla="*/ 2097124 w 5640404"/>
              <a:gd name="connsiteY3760" fmla="*/ 1822550 h 5642987"/>
              <a:gd name="connsiteX3761" fmla="*/ 2095272 w 5640404"/>
              <a:gd name="connsiteY3761" fmla="*/ 1816091 h 5642987"/>
              <a:gd name="connsiteX3762" fmla="*/ 2099897 w 5640404"/>
              <a:gd name="connsiteY3762" fmla="*/ 1824401 h 5642987"/>
              <a:gd name="connsiteX3763" fmla="*/ 2106374 w 5640404"/>
              <a:gd name="connsiteY3763" fmla="*/ 1820707 h 5642987"/>
              <a:gd name="connsiteX3764" fmla="*/ 2107295 w 5640404"/>
              <a:gd name="connsiteY3764" fmla="*/ 1820707 h 5642987"/>
              <a:gd name="connsiteX3765" fmla="*/ 2088805 w 5640404"/>
              <a:gd name="connsiteY3765" fmla="*/ 1836397 h 5642987"/>
              <a:gd name="connsiteX3766" fmla="*/ 2086953 w 5640404"/>
              <a:gd name="connsiteY3766" fmla="*/ 1841934 h 5642987"/>
              <a:gd name="connsiteX3767" fmla="*/ 2133184 w 5640404"/>
              <a:gd name="connsiteY3767" fmla="*/ 1839161 h 5642987"/>
              <a:gd name="connsiteX3768" fmla="*/ 2134105 w 5640404"/>
              <a:gd name="connsiteY3768" fmla="*/ 1841004 h 5642987"/>
              <a:gd name="connsiteX3769" fmla="*/ 2110068 w 5640404"/>
              <a:gd name="connsiteY3769" fmla="*/ 1846541 h 5642987"/>
              <a:gd name="connsiteX3770" fmla="*/ 2110068 w 5640404"/>
              <a:gd name="connsiteY3770" fmla="*/ 1851157 h 5642987"/>
              <a:gd name="connsiteX3771" fmla="*/ 2105443 w 5640404"/>
              <a:gd name="connsiteY3771" fmla="*/ 1848393 h 5642987"/>
              <a:gd name="connsiteX3772" fmla="*/ 2106374 w 5640404"/>
              <a:gd name="connsiteY3772" fmla="*/ 1841004 h 5642987"/>
              <a:gd name="connsiteX3773" fmla="*/ 2061986 w 5640404"/>
              <a:gd name="connsiteY3773" fmla="*/ 1865005 h 5642987"/>
              <a:gd name="connsiteX3774" fmla="*/ 2061065 w 5640404"/>
              <a:gd name="connsiteY3774" fmla="*/ 1865005 h 5642987"/>
              <a:gd name="connsiteX3775" fmla="*/ 2064759 w 5640404"/>
              <a:gd name="connsiteY3775" fmla="*/ 1866847 h 5642987"/>
              <a:gd name="connsiteX3776" fmla="*/ 2064759 w 5640404"/>
              <a:gd name="connsiteY3776" fmla="*/ 1867769 h 5642987"/>
              <a:gd name="connsiteX3777" fmla="*/ 2061065 w 5640404"/>
              <a:gd name="connsiteY3777" fmla="*/ 1866847 h 5642987"/>
              <a:gd name="connsiteX3778" fmla="*/ 2048120 w 5640404"/>
              <a:gd name="connsiteY3778" fmla="*/ 1874227 h 5642987"/>
              <a:gd name="connsiteX3779" fmla="*/ 2047190 w 5640404"/>
              <a:gd name="connsiteY3779" fmla="*/ 1875149 h 5642987"/>
              <a:gd name="connsiteX3780" fmla="*/ 2049042 w 5640404"/>
              <a:gd name="connsiteY3780" fmla="*/ 1877000 h 5642987"/>
              <a:gd name="connsiteX3781" fmla="*/ 2058283 w 5640404"/>
              <a:gd name="connsiteY3781" fmla="*/ 1870542 h 5642987"/>
              <a:gd name="connsiteX3782" fmla="*/ 2053667 w 5640404"/>
              <a:gd name="connsiteY3782" fmla="*/ 1874227 h 5642987"/>
              <a:gd name="connsiteX3783" fmla="*/ 2052736 w 5640404"/>
              <a:gd name="connsiteY3783" fmla="*/ 1901913 h 5642987"/>
              <a:gd name="connsiteX3784" fmla="*/ 2055518 w 5640404"/>
              <a:gd name="connsiteY3784" fmla="*/ 1900070 h 5642987"/>
              <a:gd name="connsiteX3785" fmla="*/ 2061986 w 5640404"/>
              <a:gd name="connsiteY3785" fmla="*/ 1910214 h 5642987"/>
              <a:gd name="connsiteX3786" fmla="*/ 2070305 w 5640404"/>
              <a:gd name="connsiteY3786" fmla="*/ 1912066 h 5642987"/>
              <a:gd name="connsiteX3787" fmla="*/ 2073088 w 5640404"/>
              <a:gd name="connsiteY3787" fmla="*/ 1904686 h 5642987"/>
              <a:gd name="connsiteX3788" fmla="*/ 2084180 w 5640404"/>
              <a:gd name="connsiteY3788" fmla="*/ 1902834 h 5642987"/>
              <a:gd name="connsiteX3789" fmla="*/ 2084180 w 5640404"/>
              <a:gd name="connsiteY3789" fmla="*/ 1898219 h 5642987"/>
              <a:gd name="connsiteX3790" fmla="*/ 2086023 w 5640404"/>
              <a:gd name="connsiteY3790" fmla="*/ 1900070 h 5642987"/>
              <a:gd name="connsiteX3791" fmla="*/ 2107295 w 5640404"/>
              <a:gd name="connsiteY3791" fmla="*/ 1881616 h 5642987"/>
              <a:gd name="connsiteX3792" fmla="*/ 2106374 w 5640404"/>
              <a:gd name="connsiteY3792" fmla="*/ 1870542 h 5642987"/>
              <a:gd name="connsiteX3793" fmla="*/ 2110068 w 5640404"/>
              <a:gd name="connsiteY3793" fmla="*/ 1870542 h 5642987"/>
              <a:gd name="connsiteX3794" fmla="*/ 2111920 w 5640404"/>
              <a:gd name="connsiteY3794" fmla="*/ 1874227 h 5642987"/>
              <a:gd name="connsiteX3795" fmla="*/ 2112841 w 5640404"/>
              <a:gd name="connsiteY3795" fmla="*/ 1874227 h 5642987"/>
              <a:gd name="connsiteX3796" fmla="*/ 2117466 w 5640404"/>
              <a:gd name="connsiteY3796" fmla="*/ 1868690 h 5642987"/>
              <a:gd name="connsiteX3797" fmla="*/ 2118388 w 5640404"/>
              <a:gd name="connsiteY3797" fmla="*/ 1867769 h 5642987"/>
              <a:gd name="connsiteX3798" fmla="*/ 2117466 w 5640404"/>
              <a:gd name="connsiteY3798" fmla="*/ 1872384 h 5642987"/>
              <a:gd name="connsiteX3799" fmla="*/ 2128559 w 5640404"/>
              <a:gd name="connsiteY3799" fmla="*/ 1874227 h 5642987"/>
              <a:gd name="connsiteX3800" fmla="*/ 2132263 w 5640404"/>
              <a:gd name="connsiteY3800" fmla="*/ 1866847 h 5642987"/>
              <a:gd name="connsiteX3801" fmla="*/ 2135957 w 5640404"/>
              <a:gd name="connsiteY3801" fmla="*/ 1868690 h 5642987"/>
              <a:gd name="connsiteX3802" fmla="*/ 2136887 w 5640404"/>
              <a:gd name="connsiteY3802" fmla="*/ 1864074 h 5642987"/>
              <a:gd name="connsiteX3803" fmla="*/ 2138730 w 5640404"/>
              <a:gd name="connsiteY3803" fmla="*/ 1863153 h 5642987"/>
              <a:gd name="connsiteX3804" fmla="*/ 2143364 w 5640404"/>
              <a:gd name="connsiteY3804" fmla="*/ 1866847 h 5642987"/>
              <a:gd name="connsiteX3805" fmla="*/ 2186812 w 5640404"/>
              <a:gd name="connsiteY3805" fmla="*/ 1851157 h 5642987"/>
              <a:gd name="connsiteX3806" fmla="*/ 2185891 w 5640404"/>
              <a:gd name="connsiteY3806" fmla="*/ 1848393 h 5642987"/>
              <a:gd name="connsiteX3807" fmla="*/ 2196062 w 5640404"/>
              <a:gd name="connsiteY3807" fmla="*/ 1849314 h 5642987"/>
              <a:gd name="connsiteX3808" fmla="*/ 2194210 w 5640404"/>
              <a:gd name="connsiteY3808" fmla="*/ 1847472 h 5642987"/>
              <a:gd name="connsiteX3809" fmla="*/ 2196062 w 5640404"/>
              <a:gd name="connsiteY3809" fmla="*/ 1845620 h 5642987"/>
              <a:gd name="connsiteX3810" fmla="*/ 2200687 w 5640404"/>
              <a:gd name="connsiteY3810" fmla="*/ 1847472 h 5642987"/>
              <a:gd name="connsiteX3811" fmla="*/ 2207163 w 5640404"/>
              <a:gd name="connsiteY3811" fmla="*/ 1844698 h 5642987"/>
              <a:gd name="connsiteX3812" fmla="*/ 2193289 w 5640404"/>
              <a:gd name="connsiteY3812" fmla="*/ 1841004 h 5642987"/>
              <a:gd name="connsiteX3813" fmla="*/ 2191437 w 5640404"/>
              <a:gd name="connsiteY3813" fmla="*/ 1839161 h 5642987"/>
              <a:gd name="connsiteX3814" fmla="*/ 2196062 w 5640404"/>
              <a:gd name="connsiteY3814" fmla="*/ 1837319 h 5642987"/>
              <a:gd name="connsiteX3815" fmla="*/ 2197914 w 5640404"/>
              <a:gd name="connsiteY3815" fmla="*/ 1834545 h 5642987"/>
              <a:gd name="connsiteX3816" fmla="*/ 2191437 w 5640404"/>
              <a:gd name="connsiteY3816" fmla="*/ 1828087 h 5642987"/>
              <a:gd name="connsiteX3817" fmla="*/ 2177572 w 5640404"/>
              <a:gd name="connsiteY3817" fmla="*/ 1821628 h 5642987"/>
              <a:gd name="connsiteX3818" fmla="*/ 2163697 w 5640404"/>
              <a:gd name="connsiteY3818" fmla="*/ 1829008 h 5642987"/>
              <a:gd name="connsiteX3819" fmla="*/ 2153526 w 5640404"/>
              <a:gd name="connsiteY3819" fmla="*/ 1830860 h 5642987"/>
              <a:gd name="connsiteX3820" fmla="*/ 2155378 w 5640404"/>
              <a:gd name="connsiteY3820" fmla="*/ 1827166 h 5642987"/>
              <a:gd name="connsiteX3821" fmla="*/ 2154456 w 5640404"/>
              <a:gd name="connsiteY3821" fmla="*/ 1827166 h 5642987"/>
              <a:gd name="connsiteX3822" fmla="*/ 2153526 w 5640404"/>
              <a:gd name="connsiteY3822" fmla="*/ 1825323 h 5642987"/>
              <a:gd name="connsiteX3823" fmla="*/ 2135957 w 5640404"/>
              <a:gd name="connsiteY3823" fmla="*/ 1826244 h 5642987"/>
              <a:gd name="connsiteX3824" fmla="*/ 2129489 w 5640404"/>
              <a:gd name="connsiteY3824" fmla="*/ 1822550 h 5642987"/>
              <a:gd name="connsiteX3825" fmla="*/ 2120239 w 5640404"/>
              <a:gd name="connsiteY3825" fmla="*/ 1823471 h 5642987"/>
              <a:gd name="connsiteX3826" fmla="*/ 2111920 w 5640404"/>
              <a:gd name="connsiteY3826" fmla="*/ 1817934 h 5642987"/>
              <a:gd name="connsiteX3827" fmla="*/ 2110990 w 5640404"/>
              <a:gd name="connsiteY3827" fmla="*/ 1817934 h 5642987"/>
              <a:gd name="connsiteX3828" fmla="*/ 2110068 w 5640404"/>
              <a:gd name="connsiteY3828" fmla="*/ 1817934 h 5642987"/>
              <a:gd name="connsiteX3829" fmla="*/ 2110068 w 5640404"/>
              <a:gd name="connsiteY3829" fmla="*/ 1817013 h 5642987"/>
              <a:gd name="connsiteX3830" fmla="*/ 2118388 w 5640404"/>
              <a:gd name="connsiteY3830" fmla="*/ 1814248 h 5642987"/>
              <a:gd name="connsiteX3831" fmla="*/ 2119318 w 5640404"/>
              <a:gd name="connsiteY3831" fmla="*/ 1813327 h 5642987"/>
              <a:gd name="connsiteX3832" fmla="*/ 2090657 w 5640404"/>
              <a:gd name="connsiteY3832" fmla="*/ 1793021 h 5642987"/>
              <a:gd name="connsiteX3833" fmla="*/ 2086023 w 5640404"/>
              <a:gd name="connsiteY3833" fmla="*/ 1791178 h 5642987"/>
              <a:gd name="connsiteX3834" fmla="*/ 2086953 w 5640404"/>
              <a:gd name="connsiteY3834" fmla="*/ 1778261 h 5642987"/>
              <a:gd name="connsiteX3835" fmla="*/ 2070305 w 5640404"/>
              <a:gd name="connsiteY3835" fmla="*/ 1775488 h 5642987"/>
              <a:gd name="connsiteX3836" fmla="*/ 2084180 w 5640404"/>
              <a:gd name="connsiteY3836" fmla="*/ 1756112 h 5642987"/>
              <a:gd name="connsiteX3837" fmla="*/ 2090657 w 5640404"/>
              <a:gd name="connsiteY3837" fmla="*/ 1749645 h 5642987"/>
              <a:gd name="connsiteX3838" fmla="*/ 2086023 w 5640404"/>
              <a:gd name="connsiteY3838" fmla="*/ 1745959 h 5642987"/>
              <a:gd name="connsiteX3839" fmla="*/ 2079555 w 5640404"/>
              <a:gd name="connsiteY3839" fmla="*/ 1748723 h 5642987"/>
              <a:gd name="connsiteX3840" fmla="*/ 2079555 w 5640404"/>
              <a:gd name="connsiteY3840" fmla="*/ 1745038 h 5642987"/>
              <a:gd name="connsiteX3841" fmla="*/ 2061986 w 5640404"/>
              <a:gd name="connsiteY3841" fmla="*/ 1753339 h 5642987"/>
              <a:gd name="connsiteX3842" fmla="*/ 2035167 w 5640404"/>
              <a:gd name="connsiteY3842" fmla="*/ 1736728 h 5642987"/>
              <a:gd name="connsiteX3843" fmla="*/ 2035167 w 5640404"/>
              <a:gd name="connsiteY3843" fmla="*/ 1735806 h 5642987"/>
              <a:gd name="connsiteX3844" fmla="*/ 2055518 w 5640404"/>
              <a:gd name="connsiteY3844" fmla="*/ 1732121 h 5642987"/>
              <a:gd name="connsiteX3845" fmla="*/ 2066611 w 5640404"/>
              <a:gd name="connsiteY3845" fmla="*/ 1736728 h 5642987"/>
              <a:gd name="connsiteX3846" fmla="*/ 2106374 w 5640404"/>
              <a:gd name="connsiteY3846" fmla="*/ 1713658 h 5642987"/>
              <a:gd name="connsiteX3847" fmla="*/ 2035167 w 5640404"/>
              <a:gd name="connsiteY3847" fmla="*/ 1697967 h 5642987"/>
              <a:gd name="connsiteX3848" fmla="*/ 1948252 w 5640404"/>
              <a:gd name="connsiteY3848" fmla="*/ 1735806 h 5642987"/>
              <a:gd name="connsiteX3849" fmla="*/ 1894624 w 5640404"/>
              <a:gd name="connsiteY3849" fmla="*/ 1787484 h 5642987"/>
              <a:gd name="connsiteX3850" fmla="*/ 1976914 w 5640404"/>
              <a:gd name="connsiteY3850" fmla="*/ 1692439 h 5642987"/>
              <a:gd name="connsiteX3851" fmla="*/ 2008357 w 5640404"/>
              <a:gd name="connsiteY3851" fmla="*/ 1683208 h 5642987"/>
              <a:gd name="connsiteX3852" fmla="*/ 2037019 w 5640404"/>
              <a:gd name="connsiteY3852" fmla="*/ 1647220 h 5642987"/>
              <a:gd name="connsiteX3853" fmla="*/ 2083259 w 5640404"/>
              <a:gd name="connsiteY3853" fmla="*/ 1646299 h 5642987"/>
              <a:gd name="connsiteX3854" fmla="*/ 2137809 w 5640404"/>
              <a:gd name="connsiteY3854" fmla="*/ 1645369 h 5642987"/>
              <a:gd name="connsiteX3855" fmla="*/ 2189594 w 5640404"/>
              <a:gd name="connsiteY3855" fmla="*/ 1648142 h 5642987"/>
              <a:gd name="connsiteX3856" fmla="*/ 2254315 w 5640404"/>
              <a:gd name="connsiteY3856" fmla="*/ 1632451 h 5642987"/>
              <a:gd name="connsiteX3857" fmla="*/ 2280204 w 5640404"/>
              <a:gd name="connsiteY3857" fmla="*/ 1603844 h 5642987"/>
              <a:gd name="connsiteX3858" fmla="*/ 2330138 w 5640404"/>
              <a:gd name="connsiteY3858" fmla="*/ 1599228 h 5642987"/>
              <a:gd name="connsiteX3859" fmla="*/ 2369892 w 5640404"/>
              <a:gd name="connsiteY3859" fmla="*/ 1570621 h 5642987"/>
              <a:gd name="connsiteX3860" fmla="*/ 2369892 w 5640404"/>
              <a:gd name="connsiteY3860" fmla="*/ 1568778 h 5642987"/>
              <a:gd name="connsiteX3861" fmla="*/ 2356026 w 5640404"/>
              <a:gd name="connsiteY3861" fmla="*/ 1551245 h 5642987"/>
              <a:gd name="connsiteX3862" fmla="*/ 2366197 w 5640404"/>
              <a:gd name="connsiteY3862" fmla="*/ 1529097 h 5642987"/>
              <a:gd name="connsiteX3863" fmla="*/ 2340309 w 5640404"/>
              <a:gd name="connsiteY3863" fmla="*/ 1507869 h 5642987"/>
              <a:gd name="connsiteX3864" fmla="*/ 2323661 w 5640404"/>
              <a:gd name="connsiteY3864" fmla="*/ 1514337 h 5642987"/>
              <a:gd name="connsiteX3865" fmla="*/ 2319036 w 5640404"/>
              <a:gd name="connsiteY3865" fmla="*/ 1508800 h 5642987"/>
              <a:gd name="connsiteX3866" fmla="*/ 2324592 w 5640404"/>
              <a:gd name="connsiteY3866" fmla="*/ 1498646 h 5642987"/>
              <a:gd name="connsiteX3867" fmla="*/ 2259862 w 5640404"/>
              <a:gd name="connsiteY3867" fmla="*/ 1512485 h 5642987"/>
              <a:gd name="connsiteX3868" fmla="*/ 2227497 w 5640404"/>
              <a:gd name="connsiteY3868" fmla="*/ 1522638 h 5642987"/>
              <a:gd name="connsiteX3869" fmla="*/ 2235825 w 5640404"/>
              <a:gd name="connsiteY3869" fmla="*/ 1500489 h 5642987"/>
              <a:gd name="connsiteX3870" fmla="*/ 2252464 w 5640404"/>
              <a:gd name="connsiteY3870" fmla="*/ 1498646 h 5642987"/>
              <a:gd name="connsiteX3871" fmla="*/ 2282056 w 5640404"/>
              <a:gd name="connsiteY3871" fmla="*/ 1481113 h 5642987"/>
              <a:gd name="connsiteX3872" fmla="*/ 2313490 w 5640404"/>
              <a:gd name="connsiteY3872" fmla="*/ 1467266 h 5642987"/>
              <a:gd name="connsiteX3873" fmla="*/ 2278352 w 5640404"/>
              <a:gd name="connsiteY3873" fmla="*/ 1458043 h 5642987"/>
              <a:gd name="connsiteX3874" fmla="*/ 2244144 w 5640404"/>
              <a:gd name="connsiteY3874" fmla="*/ 1442353 h 5642987"/>
              <a:gd name="connsiteX3875" fmla="*/ 2216404 w 5640404"/>
              <a:gd name="connsiteY3875" fmla="*/ 1446048 h 5642987"/>
              <a:gd name="connsiteX3876" fmla="*/ 2222881 w 5640404"/>
              <a:gd name="connsiteY3876" fmla="*/ 1430357 h 5642987"/>
              <a:gd name="connsiteX3877" fmla="*/ 2189594 w 5640404"/>
              <a:gd name="connsiteY3877" fmla="*/ 1398986 h 5642987"/>
              <a:gd name="connsiteX3878" fmla="*/ 2179414 w 5640404"/>
              <a:gd name="connsiteY3878" fmla="*/ 1398986 h 5642987"/>
              <a:gd name="connsiteX3879" fmla="*/ 2161845 w 5640404"/>
              <a:gd name="connsiteY3879" fmla="*/ 1373143 h 5642987"/>
              <a:gd name="connsiteX3880" fmla="*/ 2162776 w 5640404"/>
              <a:gd name="connsiteY3880" fmla="*/ 1372221 h 5642987"/>
              <a:gd name="connsiteX3881" fmla="*/ 2190516 w 5640404"/>
              <a:gd name="connsiteY3881" fmla="*/ 1372221 h 5642987"/>
              <a:gd name="connsiteX3882" fmla="*/ 2192367 w 5640404"/>
              <a:gd name="connsiteY3882" fmla="*/ 1361147 h 5642987"/>
              <a:gd name="connsiteX3883" fmla="*/ 2166479 w 5640404"/>
              <a:gd name="connsiteY3883" fmla="*/ 1342693 h 5642987"/>
              <a:gd name="connsiteX3884" fmla="*/ 2177572 w 5640404"/>
              <a:gd name="connsiteY3884" fmla="*/ 1337156 h 5642987"/>
              <a:gd name="connsiteX3885" fmla="*/ 2149831 w 5640404"/>
              <a:gd name="connsiteY3885" fmla="*/ 1299316 h 5642987"/>
              <a:gd name="connsiteX3886" fmla="*/ 2141512 w 5640404"/>
              <a:gd name="connsiteY3886" fmla="*/ 1300238 h 5642987"/>
              <a:gd name="connsiteX3887" fmla="*/ 2144276 w 5640404"/>
              <a:gd name="connsiteY3887" fmla="*/ 1286399 h 5642987"/>
              <a:gd name="connsiteX3888" fmla="*/ 2090657 w 5640404"/>
              <a:gd name="connsiteY3888" fmla="*/ 1219953 h 5642987"/>
              <a:gd name="connsiteX3889" fmla="*/ 2089726 w 5640404"/>
              <a:gd name="connsiteY3889" fmla="*/ 1218110 h 5642987"/>
              <a:gd name="connsiteX3890" fmla="*/ 2083259 w 5640404"/>
              <a:gd name="connsiteY3890" fmla="*/ 1231949 h 5642987"/>
              <a:gd name="connsiteX3891" fmla="*/ 2071236 w 5640404"/>
              <a:gd name="connsiteY3891" fmla="*/ 1256871 h 5642987"/>
              <a:gd name="connsiteX3892" fmla="*/ 2051815 w 5640404"/>
              <a:gd name="connsiteY3892" fmla="*/ 1297474 h 5642987"/>
              <a:gd name="connsiteX3893" fmla="*/ 2050894 w 5640404"/>
              <a:gd name="connsiteY3893" fmla="*/ 1297474 h 5642987"/>
              <a:gd name="connsiteX3894" fmla="*/ 2035167 w 5640404"/>
              <a:gd name="connsiteY3894" fmla="*/ 1280862 h 5642987"/>
              <a:gd name="connsiteX3895" fmla="*/ 2024075 w 5640404"/>
              <a:gd name="connsiteY3895" fmla="*/ 1299316 h 5642987"/>
              <a:gd name="connsiteX3896" fmla="*/ 1987094 w 5640404"/>
              <a:gd name="connsiteY3896" fmla="*/ 1309469 h 5642987"/>
              <a:gd name="connsiteX3897" fmla="*/ 1983391 w 5640404"/>
              <a:gd name="connsiteY3897" fmla="*/ 1303932 h 5642987"/>
              <a:gd name="connsiteX3898" fmla="*/ 1985242 w 5640404"/>
              <a:gd name="connsiteY3898" fmla="*/ 1296552 h 5642987"/>
              <a:gd name="connsiteX3899" fmla="*/ 1934387 w 5640404"/>
              <a:gd name="connsiteY3899" fmla="*/ 1291937 h 5642987"/>
              <a:gd name="connsiteX3900" fmla="*/ 1933456 w 5640404"/>
              <a:gd name="connsiteY3900" fmla="*/ 1291937 h 5642987"/>
              <a:gd name="connsiteX3901" fmla="*/ 1930683 w 5640404"/>
              <a:gd name="connsiteY3901" fmla="*/ 1273482 h 5642987"/>
              <a:gd name="connsiteX3902" fmla="*/ 1941776 w 5640404"/>
              <a:gd name="connsiteY3902" fmla="*/ 1274404 h 5642987"/>
              <a:gd name="connsiteX3903" fmla="*/ 1942706 w 5640404"/>
              <a:gd name="connsiteY3903" fmla="*/ 1197804 h 5642987"/>
              <a:gd name="connsiteX3904" fmla="*/ 1944558 w 5640404"/>
              <a:gd name="connsiteY3904" fmla="*/ 1187660 h 5642987"/>
              <a:gd name="connsiteX3905" fmla="*/ 1940863 w 5640404"/>
              <a:gd name="connsiteY3905" fmla="*/ 1182123 h 5642987"/>
              <a:gd name="connsiteX3906" fmla="*/ 1922364 w 5640404"/>
              <a:gd name="connsiteY3906" fmla="*/ 1185809 h 5642987"/>
              <a:gd name="connsiteX3907" fmla="*/ 1874282 w 5640404"/>
              <a:gd name="connsiteY3907" fmla="*/ 1169197 h 5642987"/>
              <a:gd name="connsiteX3908" fmla="*/ 1872430 w 5640404"/>
              <a:gd name="connsiteY3908" fmla="*/ 1154437 h 5642987"/>
              <a:gd name="connsiteX3909" fmla="*/ 1820653 w 5640404"/>
              <a:gd name="connsiteY3909" fmla="*/ 1115677 h 5642987"/>
              <a:gd name="connsiteX3910" fmla="*/ 1758696 w 5640404"/>
              <a:gd name="connsiteY3910" fmla="*/ 1124909 h 5642987"/>
              <a:gd name="connsiteX3911" fmla="*/ 1701373 w 5640404"/>
              <a:gd name="connsiteY3911" fmla="*/ 1108297 h 5642987"/>
              <a:gd name="connsiteX3912" fmla="*/ 1677327 w 5640404"/>
              <a:gd name="connsiteY3912" fmla="*/ 1140599 h 5642987"/>
              <a:gd name="connsiteX3913" fmla="*/ 1693975 w 5640404"/>
              <a:gd name="connsiteY3913" fmla="*/ 1155359 h 5642987"/>
              <a:gd name="connsiteX3914" fmla="*/ 1671781 w 5640404"/>
              <a:gd name="connsiteY3914" fmla="*/ 1192276 h 5642987"/>
              <a:gd name="connsiteX3915" fmla="*/ 1671781 w 5640404"/>
              <a:gd name="connsiteY3915" fmla="*/ 1193197 h 5642987"/>
              <a:gd name="connsiteX3916" fmla="*/ 1695827 w 5640404"/>
              <a:gd name="connsiteY3916" fmla="*/ 1194119 h 5642987"/>
              <a:gd name="connsiteX3917" fmla="*/ 1692123 w 5640404"/>
              <a:gd name="connsiteY3917" fmla="*/ 1209809 h 5642987"/>
              <a:gd name="connsiteX3918" fmla="*/ 1698600 w 5640404"/>
              <a:gd name="connsiteY3918" fmla="*/ 1220875 h 5642987"/>
              <a:gd name="connsiteX3919" fmla="*/ 1702294 w 5640404"/>
              <a:gd name="connsiteY3919" fmla="*/ 1237486 h 5642987"/>
              <a:gd name="connsiteX3920" fmla="*/ 1688429 w 5640404"/>
              <a:gd name="connsiteY3920" fmla="*/ 1245796 h 5642987"/>
              <a:gd name="connsiteX3921" fmla="*/ 1684725 w 5640404"/>
              <a:gd name="connsiteY3921" fmla="*/ 1256871 h 5642987"/>
              <a:gd name="connsiteX3922" fmla="*/ 1663462 w 5640404"/>
              <a:gd name="connsiteY3922" fmla="*/ 1285478 h 5642987"/>
              <a:gd name="connsiteX3923" fmla="*/ 1716160 w 5640404"/>
              <a:gd name="connsiteY3923" fmla="*/ 1331618 h 5642987"/>
              <a:gd name="connsiteX3924" fmla="*/ 1630166 w 5640404"/>
              <a:gd name="connsiteY3924" fmla="*/ 1462650 h 5642987"/>
              <a:gd name="connsiteX3925" fmla="*/ 1636643 w 5640404"/>
              <a:gd name="connsiteY3925" fmla="*/ 1483878 h 5642987"/>
              <a:gd name="connsiteX3926" fmla="*/ 1652369 w 5640404"/>
              <a:gd name="connsiteY3926" fmla="*/ 1503262 h 5642987"/>
              <a:gd name="connsiteX3927" fmla="*/ 1645893 w 5640404"/>
              <a:gd name="connsiteY3927" fmla="*/ 1503262 h 5642987"/>
              <a:gd name="connsiteX3928" fmla="*/ 1651439 w 5640404"/>
              <a:gd name="connsiteY3928" fmla="*/ 1522638 h 5642987"/>
              <a:gd name="connsiteX3929" fmla="*/ 1651439 w 5640404"/>
              <a:gd name="connsiteY3929" fmla="*/ 1535555 h 5642987"/>
              <a:gd name="connsiteX3930" fmla="*/ 1653290 w 5640404"/>
              <a:gd name="connsiteY3930" fmla="*/ 1584468 h 5642987"/>
              <a:gd name="connsiteX3931" fmla="*/ 1652369 w 5640404"/>
              <a:gd name="connsiteY3931" fmla="*/ 1610303 h 5642987"/>
              <a:gd name="connsiteX3932" fmla="*/ 1637573 w 5640404"/>
              <a:gd name="connsiteY3932" fmla="*/ 1593691 h 5642987"/>
              <a:gd name="connsiteX3933" fmla="*/ 1627402 w 5640404"/>
              <a:gd name="connsiteY3933" fmla="*/ 1607538 h 5642987"/>
              <a:gd name="connsiteX3934" fmla="*/ 1635722 w 5640404"/>
              <a:gd name="connsiteY3934" fmla="*/ 1623220 h 5642987"/>
              <a:gd name="connsiteX3935" fmla="*/ 1604287 w 5640404"/>
              <a:gd name="connsiteY3935" fmla="*/ 1604765 h 5642987"/>
              <a:gd name="connsiteX3936" fmla="*/ 1561751 w 5640404"/>
              <a:gd name="connsiteY3936" fmla="*/ 1569700 h 5642987"/>
              <a:gd name="connsiteX3937" fmla="*/ 1543251 w 5640404"/>
              <a:gd name="connsiteY3937" fmla="*/ 1535555 h 5642987"/>
              <a:gd name="connsiteX3938" fmla="*/ 1548797 w 5640404"/>
              <a:gd name="connsiteY3938" fmla="*/ 1496804 h 5642987"/>
              <a:gd name="connsiteX3939" fmla="*/ 1541409 w 5640404"/>
              <a:gd name="connsiteY3939" fmla="*/ 1481113 h 5642987"/>
              <a:gd name="connsiteX3940" fmla="*/ 1547876 w 5640404"/>
              <a:gd name="connsiteY3940" fmla="*/ 1451585 h 5642987"/>
              <a:gd name="connsiteX3941" fmla="*/ 1456336 w 5640404"/>
              <a:gd name="connsiteY3941" fmla="*/ 1436816 h 5642987"/>
              <a:gd name="connsiteX3942" fmla="*/ 1431369 w 5640404"/>
              <a:gd name="connsiteY3942" fmla="*/ 1422978 h 5642987"/>
              <a:gd name="connsiteX3943" fmla="*/ 1384217 w 5640404"/>
              <a:gd name="connsiteY3943" fmla="*/ 1410982 h 5642987"/>
              <a:gd name="connsiteX3944" fmla="*/ 1370343 w 5640404"/>
              <a:gd name="connsiteY3944" fmla="*/ 1391597 h 5642987"/>
              <a:gd name="connsiteX3945" fmla="*/ 1283428 w 5640404"/>
              <a:gd name="connsiteY3945" fmla="*/ 1354688 h 5642987"/>
              <a:gd name="connsiteX3946" fmla="*/ 1229799 w 5640404"/>
              <a:gd name="connsiteY3946" fmla="*/ 1363911 h 5642987"/>
              <a:gd name="connsiteX3947" fmla="*/ 1230721 w 5640404"/>
              <a:gd name="connsiteY3947" fmla="*/ 1342693 h 5642987"/>
              <a:gd name="connsiteX3948" fmla="*/ 1204832 w 5640404"/>
              <a:gd name="connsiteY3948" fmla="*/ 1287321 h 5642987"/>
              <a:gd name="connsiteX3949" fmla="*/ 1163217 w 5640404"/>
              <a:gd name="connsiteY3949" fmla="*/ 1282705 h 5642987"/>
              <a:gd name="connsiteX3950" fmla="*/ 1184481 w 5640404"/>
              <a:gd name="connsiteY3950" fmla="*/ 1165512 h 5642987"/>
              <a:gd name="connsiteX3951" fmla="*/ 1200207 w 5640404"/>
              <a:gd name="connsiteY3951" fmla="*/ 1157201 h 5642987"/>
              <a:gd name="connsiteX3952" fmla="*/ 1199286 w 5640404"/>
              <a:gd name="connsiteY3952" fmla="*/ 1141520 h 5642987"/>
              <a:gd name="connsiteX3953" fmla="*/ 1245516 w 5640404"/>
              <a:gd name="connsiteY3953" fmla="*/ 1106454 h 5642987"/>
              <a:gd name="connsiteX3954" fmla="*/ 1246438 w 5640404"/>
              <a:gd name="connsiteY3954" fmla="*/ 1104602 h 5642987"/>
              <a:gd name="connsiteX3955" fmla="*/ 1229799 w 5640404"/>
              <a:gd name="connsiteY3955" fmla="*/ 1095380 h 5642987"/>
              <a:gd name="connsiteX3956" fmla="*/ 1229799 w 5640404"/>
              <a:gd name="connsiteY3956" fmla="*/ 1094458 h 5642987"/>
              <a:gd name="connsiteX3957" fmla="*/ 1231642 w 5640404"/>
              <a:gd name="connsiteY3957" fmla="*/ 1091685 h 5642987"/>
              <a:gd name="connsiteX3958" fmla="*/ 1264007 w 5640404"/>
              <a:gd name="connsiteY3958" fmla="*/ 1091685 h 5642987"/>
              <a:gd name="connsiteX3959" fmla="*/ 1285279 w 5640404"/>
              <a:gd name="connsiteY3959" fmla="*/ 1080611 h 5642987"/>
              <a:gd name="connsiteX3960" fmla="*/ 1285279 w 5640404"/>
              <a:gd name="connsiteY3960" fmla="*/ 1074152 h 5642987"/>
              <a:gd name="connsiteX3961" fmla="*/ 1233494 w 5640404"/>
              <a:gd name="connsiteY3961" fmla="*/ 1055698 h 5642987"/>
              <a:gd name="connsiteX3962" fmla="*/ 1204832 w 5640404"/>
              <a:gd name="connsiteY3962" fmla="*/ 1037244 h 5642987"/>
              <a:gd name="connsiteX3963" fmla="*/ 1202980 w 5640404"/>
              <a:gd name="connsiteY3963" fmla="*/ 1037244 h 5642987"/>
              <a:gd name="connsiteX3964" fmla="*/ 1202980 w 5640404"/>
              <a:gd name="connsiteY3964" fmla="*/ 1036313 h 5642987"/>
              <a:gd name="connsiteX3965" fmla="*/ 1256609 w 5640404"/>
              <a:gd name="connsiteY3965" fmla="*/ 1044624 h 5642987"/>
              <a:gd name="connsiteX3966" fmla="*/ 1309316 w 5640404"/>
              <a:gd name="connsiteY3966" fmla="*/ 1055698 h 5642987"/>
              <a:gd name="connsiteX3967" fmla="*/ 1306543 w 5640404"/>
              <a:gd name="connsiteY3967" fmla="*/ 1025239 h 5642987"/>
              <a:gd name="connsiteX3968" fmla="*/ 1333362 w 5640404"/>
              <a:gd name="connsiteY3968" fmla="*/ 1036313 h 5642987"/>
              <a:gd name="connsiteX3969" fmla="*/ 1385139 w 5640404"/>
              <a:gd name="connsiteY3969" fmla="*/ 1005863 h 5642987"/>
              <a:gd name="connsiteX3970" fmla="*/ 1393458 w 5640404"/>
              <a:gd name="connsiteY3970" fmla="*/ 981872 h 5642987"/>
              <a:gd name="connsiteX3971" fmla="*/ 1393458 w 5640404"/>
              <a:gd name="connsiteY3971" fmla="*/ 980950 h 5642987"/>
              <a:gd name="connsiteX3972" fmla="*/ 1337978 w 5640404"/>
              <a:gd name="connsiteY3972" fmla="*/ 967103 h 5642987"/>
              <a:gd name="connsiteX3973" fmla="*/ 1314862 w 5640404"/>
              <a:gd name="connsiteY3973" fmla="*/ 949570 h 5642987"/>
              <a:gd name="connsiteX3974" fmla="*/ 1280655 w 5640404"/>
              <a:gd name="connsiteY3974" fmla="*/ 938496 h 5642987"/>
              <a:gd name="connsiteX3975" fmla="*/ 1278803 w 5640404"/>
              <a:gd name="connsiteY3975" fmla="*/ 937574 h 5642987"/>
              <a:gd name="connsiteX3976" fmla="*/ 1312089 w 5640404"/>
              <a:gd name="connsiteY3976" fmla="*/ 933889 h 5642987"/>
              <a:gd name="connsiteX3977" fmla="*/ 1329658 w 5640404"/>
              <a:gd name="connsiteY3977" fmla="*/ 942190 h 5642987"/>
              <a:gd name="connsiteX3978" fmla="*/ 1349079 w 5640404"/>
              <a:gd name="connsiteY3978" fmla="*/ 948649 h 5642987"/>
              <a:gd name="connsiteX3979" fmla="*/ 1372194 w 5640404"/>
              <a:gd name="connsiteY3979" fmla="*/ 965260 h 5642987"/>
              <a:gd name="connsiteX3980" fmla="*/ 1429517 w 5640404"/>
              <a:gd name="connsiteY3980" fmla="*/ 923736 h 5642987"/>
              <a:gd name="connsiteX3981" fmla="*/ 1403638 w 5640404"/>
              <a:gd name="connsiteY3981" fmla="*/ 908967 h 5642987"/>
              <a:gd name="connsiteX3982" fmla="*/ 1402708 w 5640404"/>
              <a:gd name="connsiteY3982" fmla="*/ 908967 h 5642987"/>
              <a:gd name="connsiteX3983" fmla="*/ 1404550 w 5640404"/>
              <a:gd name="connsiteY3983" fmla="*/ 905281 h 5642987"/>
              <a:gd name="connsiteX3984" fmla="*/ 1448017 w 5640404"/>
              <a:gd name="connsiteY3984" fmla="*/ 900666 h 5642987"/>
              <a:gd name="connsiteX3985" fmla="*/ 1474827 w 5640404"/>
              <a:gd name="connsiteY3985" fmla="*/ 916347 h 5642987"/>
              <a:gd name="connsiteX3986" fmla="*/ 1497942 w 5640404"/>
              <a:gd name="connsiteY3986" fmla="*/ 916347 h 5642987"/>
              <a:gd name="connsiteX3987" fmla="*/ 1460040 w 5640404"/>
              <a:gd name="connsiteY3987" fmla="*/ 884975 h 5642987"/>
              <a:gd name="connsiteX3988" fmla="*/ 1459109 w 5640404"/>
              <a:gd name="connsiteY3988" fmla="*/ 883133 h 5642987"/>
              <a:gd name="connsiteX3989" fmla="*/ 1467438 w 5640404"/>
              <a:gd name="connsiteY3989" fmla="*/ 876674 h 5642987"/>
              <a:gd name="connsiteX3990" fmla="*/ 1517363 w 5640404"/>
              <a:gd name="connsiteY3990" fmla="*/ 911740 h 5642987"/>
              <a:gd name="connsiteX3991" fmla="*/ 1542330 w 5640404"/>
              <a:gd name="connsiteY3991" fmla="*/ 898823 h 5642987"/>
              <a:gd name="connsiteX3992" fmla="*/ 1573765 w 5640404"/>
              <a:gd name="connsiteY3992" fmla="*/ 854525 h 5642987"/>
              <a:gd name="connsiteX3993" fmla="*/ 1530307 w 5640404"/>
              <a:gd name="connsiteY3993" fmla="*/ 789922 h 5642987"/>
              <a:gd name="connsiteX3994" fmla="*/ 1546033 w 5640404"/>
              <a:gd name="connsiteY3994" fmla="*/ 783463 h 5642987"/>
              <a:gd name="connsiteX3995" fmla="*/ 1558978 w 5640404"/>
              <a:gd name="connsiteY3995" fmla="*/ 797311 h 5642987"/>
              <a:gd name="connsiteX3996" fmla="*/ 1569149 w 5640404"/>
              <a:gd name="connsiteY3996" fmla="*/ 791774 h 5642987"/>
              <a:gd name="connsiteX3997" fmla="*/ 1564524 w 5640404"/>
              <a:gd name="connsiteY3997" fmla="*/ 760393 h 5642987"/>
              <a:gd name="connsiteX3998" fmla="*/ 1547876 w 5640404"/>
              <a:gd name="connsiteY3998" fmla="*/ 759472 h 5642987"/>
              <a:gd name="connsiteX3999" fmla="*/ 1529386 w 5640404"/>
              <a:gd name="connsiteY3999" fmla="*/ 742860 h 5642987"/>
              <a:gd name="connsiteX4000" fmla="*/ 1510895 w 5640404"/>
              <a:gd name="connsiteY4000" fmla="*/ 737323 h 5642987"/>
              <a:gd name="connsiteX4001" fmla="*/ 1455415 w 5640404"/>
              <a:gd name="connsiteY4001" fmla="*/ 728100 h 5642987"/>
              <a:gd name="connsiteX4002" fmla="*/ 1448017 w 5640404"/>
              <a:gd name="connsiteY4002" fmla="*/ 734559 h 5642987"/>
              <a:gd name="connsiteX4003" fmla="*/ 1446165 w 5640404"/>
              <a:gd name="connsiteY4003" fmla="*/ 756708 h 5642987"/>
              <a:gd name="connsiteX4004" fmla="*/ 1472984 w 5640404"/>
              <a:gd name="connsiteY4004" fmla="*/ 773319 h 5642987"/>
              <a:gd name="connsiteX4005" fmla="*/ 1472054 w 5640404"/>
              <a:gd name="connsiteY4005" fmla="*/ 784394 h 5642987"/>
              <a:gd name="connsiteX4006" fmla="*/ 1448017 w 5640404"/>
              <a:gd name="connsiteY4006" fmla="*/ 785315 h 5642987"/>
              <a:gd name="connsiteX4007" fmla="*/ 1435994 w 5640404"/>
              <a:gd name="connsiteY4007" fmla="*/ 824066 h 5642987"/>
              <a:gd name="connsiteX4008" fmla="*/ 1413800 w 5640404"/>
              <a:gd name="connsiteY4008" fmla="*/ 859141 h 5642987"/>
              <a:gd name="connsiteX4009" fmla="*/ 1387912 w 5640404"/>
              <a:gd name="connsiteY4009" fmla="*/ 869285 h 5642987"/>
              <a:gd name="connsiteX4010" fmla="*/ 1351852 w 5640404"/>
              <a:gd name="connsiteY4010" fmla="*/ 827761 h 5642987"/>
              <a:gd name="connsiteX4011" fmla="*/ 1355547 w 5640404"/>
              <a:gd name="connsiteY4011" fmla="*/ 811149 h 5642987"/>
              <a:gd name="connsiteX4012" fmla="*/ 1371264 w 5640404"/>
              <a:gd name="connsiteY4012" fmla="*/ 812071 h 5642987"/>
              <a:gd name="connsiteX4013" fmla="*/ 1332431 w 5640404"/>
              <a:gd name="connsiteY4013" fmla="*/ 760393 h 5642987"/>
              <a:gd name="connsiteX4014" fmla="*/ 1294520 w 5640404"/>
              <a:gd name="connsiteY4014" fmla="*/ 810228 h 5642987"/>
              <a:gd name="connsiteX4015" fmla="*/ 1288974 w 5640404"/>
              <a:gd name="connsiteY4015" fmla="*/ 776083 h 5642987"/>
              <a:gd name="connsiteX4016" fmla="*/ 1276951 w 5640404"/>
              <a:gd name="connsiteY4016" fmla="*/ 762245 h 5642987"/>
              <a:gd name="connsiteX4017" fmla="*/ 1288974 w 5640404"/>
              <a:gd name="connsiteY4017" fmla="*/ 748397 h 5642987"/>
              <a:gd name="connsiteX4018" fmla="*/ 1259391 w 5640404"/>
              <a:gd name="connsiteY4018" fmla="*/ 739175 h 5642987"/>
              <a:gd name="connsiteX4019" fmla="*/ 1243665 w 5640404"/>
              <a:gd name="connsiteY4019" fmla="*/ 741939 h 5642987"/>
              <a:gd name="connsiteX4020" fmla="*/ 1222401 w 5640404"/>
              <a:gd name="connsiteY4020" fmla="*/ 734559 h 5642987"/>
              <a:gd name="connsiteX4021" fmla="*/ 1227947 w 5640404"/>
              <a:gd name="connsiteY4021" fmla="*/ 719790 h 5642987"/>
              <a:gd name="connsiteX4022" fmla="*/ 1249211 w 5640404"/>
              <a:gd name="connsiteY4022" fmla="*/ 713331 h 5642987"/>
              <a:gd name="connsiteX4023" fmla="*/ 1252914 w 5640404"/>
              <a:gd name="connsiteY4023" fmla="*/ 705030 h 5642987"/>
              <a:gd name="connsiteX4024" fmla="*/ 1209457 w 5640404"/>
              <a:gd name="connsiteY4024" fmla="*/ 667191 h 5642987"/>
              <a:gd name="connsiteX4025" fmla="*/ 1208526 w 5640404"/>
              <a:gd name="connsiteY4025" fmla="*/ 640427 h 5642987"/>
              <a:gd name="connsiteX4026" fmla="*/ 1137329 w 5640404"/>
              <a:gd name="connsiteY4026" fmla="*/ 613671 h 5642987"/>
              <a:gd name="connsiteX4027" fmla="*/ 1126236 w 5640404"/>
              <a:gd name="connsiteY4027" fmla="*/ 623824 h 5642987"/>
              <a:gd name="connsiteX4028" fmla="*/ 1137329 w 5640404"/>
              <a:gd name="connsiteY4028" fmla="*/ 640427 h 5642987"/>
              <a:gd name="connsiteX4029" fmla="*/ 1136408 w 5640404"/>
              <a:gd name="connsiteY4029" fmla="*/ 650580 h 5642987"/>
              <a:gd name="connsiteX4030" fmla="*/ 1113292 w 5640404"/>
              <a:gd name="connsiteY4030" fmla="*/ 645043 h 5642987"/>
              <a:gd name="connsiteX4031" fmla="*/ 1096645 w 5640404"/>
              <a:gd name="connsiteY4031" fmla="*/ 673650 h 5642987"/>
              <a:gd name="connsiteX4032" fmla="*/ 1118838 w 5640404"/>
              <a:gd name="connsiteY4032" fmla="*/ 690261 h 5642987"/>
              <a:gd name="connsiteX4033" fmla="*/ 1103121 w 5640404"/>
              <a:gd name="connsiteY4033" fmla="*/ 704109 h 5642987"/>
              <a:gd name="connsiteX4034" fmla="*/ 1155819 w 5640404"/>
              <a:gd name="connsiteY4034" fmla="*/ 740096 h 5642987"/>
              <a:gd name="connsiteX4035" fmla="*/ 1166921 w 5640404"/>
              <a:gd name="connsiteY4035" fmla="*/ 738244 h 5642987"/>
              <a:gd name="connsiteX4036" fmla="*/ 1210378 w 5640404"/>
              <a:gd name="connsiteY4036" fmla="*/ 747476 h 5642987"/>
              <a:gd name="connsiteX4037" fmla="*/ 1211300 w 5640404"/>
              <a:gd name="connsiteY4037" fmla="*/ 747476 h 5642987"/>
              <a:gd name="connsiteX4038" fmla="*/ 1211300 w 5640404"/>
              <a:gd name="connsiteY4038" fmla="*/ 777005 h 5642987"/>
              <a:gd name="connsiteX4039" fmla="*/ 1194661 w 5640404"/>
              <a:gd name="connsiteY4039" fmla="*/ 763166 h 5642987"/>
              <a:gd name="connsiteX4040" fmla="*/ 1169694 w 5640404"/>
              <a:gd name="connsiteY4040" fmla="*/ 769625 h 5642987"/>
              <a:gd name="connsiteX4041" fmla="*/ 1163217 w 5640404"/>
              <a:gd name="connsiteY4041" fmla="*/ 781621 h 5642987"/>
              <a:gd name="connsiteX4042" fmla="*/ 1163217 w 5640404"/>
              <a:gd name="connsiteY4042" fmla="*/ 782542 h 5642987"/>
              <a:gd name="connsiteX4043" fmla="*/ 1187263 w 5640404"/>
              <a:gd name="connsiteY4043" fmla="*/ 778856 h 5642987"/>
              <a:gd name="connsiteX4044" fmla="*/ 1199286 w 5640404"/>
              <a:gd name="connsiteY4044" fmla="*/ 797311 h 5642987"/>
              <a:gd name="connsiteX4045" fmla="*/ 1177092 w 5640404"/>
              <a:gd name="connsiteY4045" fmla="*/ 805612 h 5642987"/>
              <a:gd name="connsiteX4046" fmla="*/ 1161365 w 5640404"/>
              <a:gd name="connsiteY4046" fmla="*/ 824997 h 5642987"/>
              <a:gd name="connsiteX4047" fmla="*/ 1140102 w 5640404"/>
              <a:gd name="connsiteY4047" fmla="*/ 825918 h 5642987"/>
              <a:gd name="connsiteX4048" fmla="*/ 1141032 w 5640404"/>
              <a:gd name="connsiteY4048" fmla="*/ 879438 h 5642987"/>
              <a:gd name="connsiteX4049" fmla="*/ 1107746 w 5640404"/>
              <a:gd name="connsiteY4049" fmla="*/ 850831 h 5642987"/>
              <a:gd name="connsiteX4050" fmla="*/ 1112362 w 5640404"/>
              <a:gd name="connsiteY4050" fmla="*/ 824066 h 5642987"/>
              <a:gd name="connsiteX4051" fmla="*/ 1091098 w 5640404"/>
              <a:gd name="connsiteY4051" fmla="*/ 817608 h 5642987"/>
              <a:gd name="connsiteX4052" fmla="*/ 1043937 w 5640404"/>
              <a:gd name="connsiteY4052" fmla="*/ 809306 h 5642987"/>
              <a:gd name="connsiteX4053" fmla="*/ 1043016 w 5640404"/>
              <a:gd name="connsiteY4053" fmla="*/ 819460 h 5642987"/>
              <a:gd name="connsiteX4054" fmla="*/ 1080006 w 5640404"/>
              <a:gd name="connsiteY4054" fmla="*/ 829604 h 5642987"/>
              <a:gd name="connsiteX4055" fmla="*/ 1079075 w 5640404"/>
              <a:gd name="connsiteY4055" fmla="*/ 849910 h 5642987"/>
              <a:gd name="connsiteX4056" fmla="*/ 1044868 w 5640404"/>
              <a:gd name="connsiteY4056" fmla="*/ 831455 h 5642987"/>
              <a:gd name="connsiteX4057" fmla="*/ 966272 w 5640404"/>
              <a:gd name="connsiteY4057" fmla="*/ 838835 h 5642987"/>
              <a:gd name="connsiteX4058" fmla="*/ 950546 w 5640404"/>
              <a:gd name="connsiteY4058" fmla="*/ 843451 h 5642987"/>
              <a:gd name="connsiteX4059" fmla="*/ 882130 w 5640404"/>
              <a:gd name="connsiteY4059" fmla="*/ 822224 h 5642987"/>
              <a:gd name="connsiteX4060" fmla="*/ 858660 w 5640404"/>
              <a:gd name="connsiteY4060" fmla="*/ 821532 h 5642987"/>
              <a:gd name="connsiteX4061" fmla="*/ 843521 w 5640404"/>
              <a:gd name="connsiteY4061" fmla="*/ 817273 h 5642987"/>
              <a:gd name="connsiteX4062" fmla="*/ 876707 w 5640404"/>
              <a:gd name="connsiteY4062" fmla="*/ 785097 h 5642987"/>
              <a:gd name="connsiteX4063" fmla="*/ 910792 w 5640404"/>
              <a:gd name="connsiteY4063" fmla="*/ 782542 h 5642987"/>
              <a:gd name="connsiteX4064" fmla="*/ 933907 w 5640404"/>
              <a:gd name="connsiteY4064" fmla="*/ 771468 h 5642987"/>
              <a:gd name="connsiteX4065" fmla="*/ 923736 w 5640404"/>
              <a:gd name="connsiteY4065" fmla="*/ 753935 h 5642987"/>
              <a:gd name="connsiteX4066" fmla="*/ 907032 w 5640404"/>
              <a:gd name="connsiteY4066" fmla="*/ 755695 h 5642987"/>
              <a:gd name="connsiteX4067" fmla="*/ 928731 w 5640404"/>
              <a:gd name="connsiteY4067" fmla="*/ 734657 h 5642987"/>
              <a:gd name="connsiteX4068" fmla="*/ 959795 w 5640404"/>
              <a:gd name="connsiteY4068" fmla="*/ 742860 h 5642987"/>
              <a:gd name="connsiteX4069" fmla="*/ 960717 w 5640404"/>
              <a:gd name="connsiteY4069" fmla="*/ 741939 h 5642987"/>
              <a:gd name="connsiteX4070" fmla="*/ 949624 w 5640404"/>
              <a:gd name="connsiteY4070" fmla="*/ 716105 h 5642987"/>
              <a:gd name="connsiteX4071" fmla="*/ 932856 w 5640404"/>
              <a:gd name="connsiteY4071" fmla="*/ 730658 h 5642987"/>
              <a:gd name="connsiteX4072" fmla="*/ 980555 w 5640404"/>
              <a:gd name="connsiteY4072" fmla="*/ 684411 h 5642987"/>
              <a:gd name="connsiteX4073" fmla="*/ 2821133 w 5640404"/>
              <a:gd name="connsiteY4073" fmla="*/ 0 h 564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</a:cxnLst>
            <a:rect l="l" t="t" r="r" b="b"/>
            <a:pathLst>
              <a:path w="5640404" h="5642987">
                <a:moveTo>
                  <a:pt x="1774413" y="5275708"/>
                </a:moveTo>
                <a:lnTo>
                  <a:pt x="1777409" y="5276678"/>
                </a:lnTo>
                <a:lnTo>
                  <a:pt x="1777076" y="5276979"/>
                </a:lnTo>
                <a:cubicBezTo>
                  <a:pt x="1774878" y="5279402"/>
                  <a:pt x="1772566" y="5281710"/>
                  <a:pt x="1768867" y="5283097"/>
                </a:cubicBezTo>
                <a:lnTo>
                  <a:pt x="1763875" y="5283900"/>
                </a:lnTo>
                <a:close/>
                <a:moveTo>
                  <a:pt x="1665304" y="5263712"/>
                </a:moveTo>
                <a:cubicBezTo>
                  <a:pt x="1659758" y="5267407"/>
                  <a:pt x="1654212" y="5266485"/>
                  <a:pt x="1645893" y="5265555"/>
                </a:cubicBezTo>
                <a:cubicBezTo>
                  <a:pt x="1644971" y="5270171"/>
                  <a:pt x="1643119" y="5272944"/>
                  <a:pt x="1644971" y="5277560"/>
                </a:cubicBezTo>
                <a:cubicBezTo>
                  <a:pt x="1645893" y="5278481"/>
                  <a:pt x="1652369" y="5278481"/>
                  <a:pt x="1655142" y="5277560"/>
                </a:cubicBezTo>
                <a:cubicBezTo>
                  <a:pt x="1656064" y="5277560"/>
                  <a:pt x="1656064" y="5277560"/>
                  <a:pt x="1656064" y="5277560"/>
                </a:cubicBezTo>
                <a:cubicBezTo>
                  <a:pt x="1656064" y="5283097"/>
                  <a:pt x="1656064" y="5287704"/>
                  <a:pt x="1656064" y="5293241"/>
                </a:cubicBezTo>
                <a:cubicBezTo>
                  <a:pt x="1656985" y="5294162"/>
                  <a:pt x="1658837" y="5295093"/>
                  <a:pt x="1659758" y="5296014"/>
                </a:cubicBezTo>
                <a:cubicBezTo>
                  <a:pt x="1660689" y="5296935"/>
                  <a:pt x="1660689" y="5296935"/>
                  <a:pt x="1661610" y="5296935"/>
                </a:cubicBezTo>
                <a:cubicBezTo>
                  <a:pt x="1666235" y="5285861"/>
                  <a:pt x="1669008" y="5280324"/>
                  <a:pt x="1669008" y="5265555"/>
                </a:cubicBezTo>
                <a:cubicBezTo>
                  <a:pt x="1667156" y="5264633"/>
                  <a:pt x="1666235" y="5264633"/>
                  <a:pt x="1665304" y="5263712"/>
                </a:cubicBezTo>
                <a:close/>
                <a:moveTo>
                  <a:pt x="1640346" y="4862288"/>
                </a:moveTo>
                <a:cubicBezTo>
                  <a:pt x="1637573" y="4862288"/>
                  <a:pt x="1634800" y="4863210"/>
                  <a:pt x="1632018" y="4863210"/>
                </a:cubicBezTo>
                <a:cubicBezTo>
                  <a:pt x="1627402" y="4876136"/>
                  <a:pt x="1629254" y="4897354"/>
                  <a:pt x="1620926" y="4911202"/>
                </a:cubicBezTo>
                <a:cubicBezTo>
                  <a:pt x="1624620" y="4917660"/>
                  <a:pt x="1629254" y="4917660"/>
                  <a:pt x="1636643" y="4920424"/>
                </a:cubicBezTo>
                <a:cubicBezTo>
                  <a:pt x="1637573" y="4919503"/>
                  <a:pt x="1638495" y="4919503"/>
                  <a:pt x="1638495" y="4919503"/>
                </a:cubicBezTo>
                <a:cubicBezTo>
                  <a:pt x="1640346" y="4912123"/>
                  <a:pt x="1641268" y="4903822"/>
                  <a:pt x="1643119" y="4896433"/>
                </a:cubicBezTo>
                <a:cubicBezTo>
                  <a:pt x="1641268" y="4891817"/>
                  <a:pt x="1639416" y="4887210"/>
                  <a:pt x="1636643" y="4883516"/>
                </a:cubicBezTo>
                <a:cubicBezTo>
                  <a:pt x="1641268" y="4879821"/>
                  <a:pt x="1644971" y="4876136"/>
                  <a:pt x="1648666" y="4872441"/>
                </a:cubicBezTo>
                <a:cubicBezTo>
                  <a:pt x="1648666" y="4867825"/>
                  <a:pt x="1646814" y="4865061"/>
                  <a:pt x="1644041" y="4863210"/>
                </a:cubicBezTo>
                <a:cubicBezTo>
                  <a:pt x="1643119" y="4862288"/>
                  <a:pt x="1643119" y="4862288"/>
                  <a:pt x="1640346" y="4862288"/>
                </a:cubicBezTo>
                <a:close/>
                <a:moveTo>
                  <a:pt x="5345904" y="3496993"/>
                </a:moveTo>
                <a:cubicBezTo>
                  <a:pt x="5344286" y="3497456"/>
                  <a:pt x="5342669" y="3499303"/>
                  <a:pt x="5338975" y="3502072"/>
                </a:cubicBezTo>
                <a:cubicBezTo>
                  <a:pt x="5339896" y="3512216"/>
                  <a:pt x="5339896" y="3526984"/>
                  <a:pt x="5331577" y="3533443"/>
                </a:cubicBezTo>
                <a:cubicBezTo>
                  <a:pt x="5326952" y="3537137"/>
                  <a:pt x="5323249" y="3538059"/>
                  <a:pt x="5320476" y="3544517"/>
                </a:cubicBezTo>
                <a:cubicBezTo>
                  <a:pt x="5316772" y="3542675"/>
                  <a:pt x="5315860" y="3540823"/>
                  <a:pt x="5314008" y="3537137"/>
                </a:cubicBezTo>
                <a:cubicBezTo>
                  <a:pt x="5311226" y="3536207"/>
                  <a:pt x="5309383" y="3536207"/>
                  <a:pt x="5307531" y="3536207"/>
                </a:cubicBezTo>
                <a:cubicBezTo>
                  <a:pt x="5306610" y="3543596"/>
                  <a:pt x="5308462" y="3548212"/>
                  <a:pt x="5311226" y="3553749"/>
                </a:cubicBezTo>
                <a:cubicBezTo>
                  <a:pt x="5311226" y="3555592"/>
                  <a:pt x="5310304" y="3556513"/>
                  <a:pt x="5310304" y="3557434"/>
                </a:cubicBezTo>
                <a:cubicBezTo>
                  <a:pt x="5307531" y="3559277"/>
                  <a:pt x="5305680" y="3560208"/>
                  <a:pt x="5301055" y="3560208"/>
                </a:cubicBezTo>
                <a:cubicBezTo>
                  <a:pt x="5300133" y="3561129"/>
                  <a:pt x="5300133" y="3562050"/>
                  <a:pt x="5300133" y="3562050"/>
                </a:cubicBezTo>
                <a:cubicBezTo>
                  <a:pt x="5300133" y="3566666"/>
                  <a:pt x="5302906" y="3568509"/>
                  <a:pt x="5304758" y="3573125"/>
                </a:cubicBezTo>
                <a:cubicBezTo>
                  <a:pt x="5301985" y="3575889"/>
                  <a:pt x="5300133" y="3578662"/>
                  <a:pt x="5297360" y="3581426"/>
                </a:cubicBezTo>
                <a:cubicBezTo>
                  <a:pt x="5293657" y="3581426"/>
                  <a:pt x="5292744" y="3580505"/>
                  <a:pt x="5291814" y="3577741"/>
                </a:cubicBezTo>
                <a:cubicBezTo>
                  <a:pt x="5290893" y="3577741"/>
                  <a:pt x="5290893" y="3577741"/>
                  <a:pt x="5290893" y="3577741"/>
                </a:cubicBezTo>
                <a:cubicBezTo>
                  <a:pt x="5287189" y="3580505"/>
                  <a:pt x="5284416" y="3583278"/>
                  <a:pt x="5280722" y="3586042"/>
                </a:cubicBezTo>
                <a:cubicBezTo>
                  <a:pt x="5281643" y="3589736"/>
                  <a:pt x="5282564" y="3590658"/>
                  <a:pt x="5284416" y="3593422"/>
                </a:cubicBezTo>
                <a:cubicBezTo>
                  <a:pt x="5283486" y="3594352"/>
                  <a:pt x="5282564" y="3595273"/>
                  <a:pt x="5280722" y="3596195"/>
                </a:cubicBezTo>
                <a:cubicBezTo>
                  <a:pt x="5278870" y="3597116"/>
                  <a:pt x="5277939" y="3595273"/>
                  <a:pt x="5274245" y="3594352"/>
                </a:cubicBezTo>
                <a:cubicBezTo>
                  <a:pt x="5269620" y="3597116"/>
                  <a:pt x="5264074" y="3600811"/>
                  <a:pt x="5259449" y="3603575"/>
                </a:cubicBezTo>
                <a:cubicBezTo>
                  <a:pt x="5260370" y="3606348"/>
                  <a:pt x="5260370" y="3609112"/>
                  <a:pt x="5261301" y="3611885"/>
                </a:cubicBezTo>
                <a:cubicBezTo>
                  <a:pt x="5253903" y="3613728"/>
                  <a:pt x="5248356" y="3605417"/>
                  <a:pt x="5239107" y="3610033"/>
                </a:cubicBezTo>
                <a:cubicBezTo>
                  <a:pt x="5237255" y="3612806"/>
                  <a:pt x="5235412" y="3614649"/>
                  <a:pt x="5233561" y="3616501"/>
                </a:cubicBezTo>
                <a:cubicBezTo>
                  <a:pt x="5229857" y="3619265"/>
                  <a:pt x="5226163" y="3615570"/>
                  <a:pt x="5222468" y="3615570"/>
                </a:cubicBezTo>
                <a:cubicBezTo>
                  <a:pt x="5219686" y="3618344"/>
                  <a:pt x="5216922" y="3620186"/>
                  <a:pt x="5214140" y="3622029"/>
                </a:cubicBezTo>
                <a:cubicBezTo>
                  <a:pt x="5209515" y="3622959"/>
                  <a:pt x="5204899" y="3622959"/>
                  <a:pt x="5200274" y="3622959"/>
                </a:cubicBezTo>
                <a:cubicBezTo>
                  <a:pt x="5200274" y="3646030"/>
                  <a:pt x="5191024" y="3649715"/>
                  <a:pt x="5185478" y="3663563"/>
                </a:cubicBezTo>
                <a:cubicBezTo>
                  <a:pt x="5182705" y="3674637"/>
                  <a:pt x="5192876" y="3698628"/>
                  <a:pt x="5198422" y="3705087"/>
                </a:cubicBezTo>
                <a:cubicBezTo>
                  <a:pt x="5196571" y="3708781"/>
                  <a:pt x="5195649" y="3711545"/>
                  <a:pt x="5193798" y="3715240"/>
                </a:cubicBezTo>
                <a:cubicBezTo>
                  <a:pt x="5197501" y="3718925"/>
                  <a:pt x="5200274" y="3723541"/>
                  <a:pt x="5203969" y="3727236"/>
                </a:cubicBezTo>
                <a:cubicBezTo>
                  <a:pt x="5206742" y="3739231"/>
                  <a:pt x="5186400" y="3780756"/>
                  <a:pt x="5180853" y="3786293"/>
                </a:cubicBezTo>
                <a:cubicBezTo>
                  <a:pt x="5178080" y="3787214"/>
                  <a:pt x="5175307" y="3788136"/>
                  <a:pt x="5172534" y="3789057"/>
                </a:cubicBezTo>
                <a:cubicBezTo>
                  <a:pt x="5167909" y="3792752"/>
                  <a:pt x="5161432" y="3813979"/>
                  <a:pt x="5163284" y="3822280"/>
                </a:cubicBezTo>
                <a:cubicBezTo>
                  <a:pt x="5168830" y="3833355"/>
                  <a:pt x="5174386" y="3843508"/>
                  <a:pt x="5179932" y="3853661"/>
                </a:cubicBezTo>
                <a:cubicBezTo>
                  <a:pt x="5179002" y="3859198"/>
                  <a:pt x="5177159" y="3863805"/>
                  <a:pt x="5176228" y="3869342"/>
                </a:cubicBezTo>
                <a:cubicBezTo>
                  <a:pt x="5172534" y="3884111"/>
                  <a:pt x="5182705" y="3885954"/>
                  <a:pt x="5184548" y="3893342"/>
                </a:cubicBezTo>
                <a:cubicBezTo>
                  <a:pt x="5186400" y="3898880"/>
                  <a:pt x="5183626" y="3903486"/>
                  <a:pt x="5186400" y="3907181"/>
                </a:cubicBezTo>
                <a:cubicBezTo>
                  <a:pt x="5194728" y="3919177"/>
                  <a:pt x="5214140" y="3916413"/>
                  <a:pt x="5222468" y="3929330"/>
                </a:cubicBezTo>
                <a:cubicBezTo>
                  <a:pt x="5237255" y="3928408"/>
                  <a:pt x="5240959" y="3919177"/>
                  <a:pt x="5252972" y="3916413"/>
                </a:cubicBezTo>
                <a:cubicBezTo>
                  <a:pt x="5260370" y="3915482"/>
                  <a:pt x="5267768" y="3914561"/>
                  <a:pt x="5275175" y="3913639"/>
                </a:cubicBezTo>
                <a:cubicBezTo>
                  <a:pt x="5289041" y="3905338"/>
                  <a:pt x="5297360" y="3861041"/>
                  <a:pt x="5302906" y="3842586"/>
                </a:cubicBezTo>
                <a:cubicBezTo>
                  <a:pt x="5318624" y="3790909"/>
                  <a:pt x="5335271" y="3740153"/>
                  <a:pt x="5350998" y="3688475"/>
                </a:cubicBezTo>
                <a:cubicBezTo>
                  <a:pt x="5353762" y="3678322"/>
                  <a:pt x="5350067" y="3669100"/>
                  <a:pt x="5352841" y="3657104"/>
                </a:cubicBezTo>
                <a:cubicBezTo>
                  <a:pt x="5355614" y="3647872"/>
                  <a:pt x="5365785" y="3641414"/>
                  <a:pt x="5368558" y="3630339"/>
                </a:cubicBezTo>
                <a:cubicBezTo>
                  <a:pt x="5363933" y="3622959"/>
                  <a:pt x="5359317" y="3613728"/>
                  <a:pt x="5359317" y="3601732"/>
                </a:cubicBezTo>
                <a:cubicBezTo>
                  <a:pt x="5361160" y="3600811"/>
                  <a:pt x="5362090" y="3600811"/>
                  <a:pt x="5363012" y="3599889"/>
                </a:cubicBezTo>
                <a:cubicBezTo>
                  <a:pt x="5363933" y="3599889"/>
                  <a:pt x="5363933" y="3598959"/>
                  <a:pt x="5364863" y="3598959"/>
                </a:cubicBezTo>
                <a:cubicBezTo>
                  <a:pt x="5367636" y="3604496"/>
                  <a:pt x="5372261" y="3612806"/>
                  <a:pt x="5377808" y="3616501"/>
                </a:cubicBezTo>
                <a:cubicBezTo>
                  <a:pt x="5381502" y="3613728"/>
                  <a:pt x="5389830" y="3603575"/>
                  <a:pt x="5387979" y="3589736"/>
                </a:cubicBezTo>
                <a:cubicBezTo>
                  <a:pt x="5385206" y="3584199"/>
                  <a:pt x="5382432" y="3578662"/>
                  <a:pt x="5379659" y="3573125"/>
                </a:cubicBezTo>
                <a:cubicBezTo>
                  <a:pt x="5375034" y="3558356"/>
                  <a:pt x="5375956" y="3525142"/>
                  <a:pt x="5367636" y="3514067"/>
                </a:cubicBezTo>
                <a:cubicBezTo>
                  <a:pt x="5363933" y="3508530"/>
                  <a:pt x="5356544" y="3507600"/>
                  <a:pt x="5352841" y="3500220"/>
                </a:cubicBezTo>
                <a:cubicBezTo>
                  <a:pt x="5349142" y="3497451"/>
                  <a:pt x="5347523" y="3496530"/>
                  <a:pt x="5345904" y="3496993"/>
                </a:cubicBezTo>
                <a:close/>
                <a:moveTo>
                  <a:pt x="2363424" y="3488224"/>
                </a:moveTo>
                <a:cubicBezTo>
                  <a:pt x="2355105" y="3502072"/>
                  <a:pt x="2357878" y="3523290"/>
                  <a:pt x="2362503" y="3534364"/>
                </a:cubicBezTo>
                <a:cubicBezTo>
                  <a:pt x="2377299" y="3538059"/>
                  <a:pt x="2407812" y="3533443"/>
                  <a:pt x="2416132" y="3523290"/>
                </a:cubicBezTo>
                <a:cubicBezTo>
                  <a:pt x="2420756" y="3516831"/>
                  <a:pt x="2422599" y="3501141"/>
                  <a:pt x="2426303" y="3494683"/>
                </a:cubicBezTo>
                <a:cubicBezTo>
                  <a:pt x="2419835" y="3488224"/>
                  <a:pt x="2379142" y="3488224"/>
                  <a:pt x="2363424" y="3488224"/>
                </a:cubicBezTo>
                <a:close/>
                <a:moveTo>
                  <a:pt x="2028700" y="3145867"/>
                </a:moveTo>
                <a:cubicBezTo>
                  <a:pt x="2024075" y="3148631"/>
                  <a:pt x="2016677" y="3149552"/>
                  <a:pt x="2010209" y="3149552"/>
                </a:cubicBezTo>
                <a:cubicBezTo>
                  <a:pt x="2009279" y="3150473"/>
                  <a:pt x="2008357" y="3150473"/>
                  <a:pt x="2008357" y="3151395"/>
                </a:cubicBezTo>
                <a:cubicBezTo>
                  <a:pt x="2012982" y="3152325"/>
                  <a:pt x="2012052" y="3153246"/>
                  <a:pt x="2014834" y="3155089"/>
                </a:cubicBezTo>
                <a:cubicBezTo>
                  <a:pt x="2013904" y="3158784"/>
                  <a:pt x="2013904" y="3160626"/>
                  <a:pt x="2014834" y="3164321"/>
                </a:cubicBezTo>
                <a:cubicBezTo>
                  <a:pt x="2011131" y="3165242"/>
                  <a:pt x="2007436" y="3167085"/>
                  <a:pt x="2003733" y="3168937"/>
                </a:cubicBezTo>
                <a:cubicBezTo>
                  <a:pt x="2003733" y="3169858"/>
                  <a:pt x="2002811" y="3169858"/>
                  <a:pt x="2002811" y="3170779"/>
                </a:cubicBezTo>
                <a:cubicBezTo>
                  <a:pt x="2002811" y="3170779"/>
                  <a:pt x="2002811" y="3171701"/>
                  <a:pt x="2002811" y="3171701"/>
                </a:cubicBezTo>
                <a:cubicBezTo>
                  <a:pt x="2012052" y="3171701"/>
                  <a:pt x="2021302" y="3170779"/>
                  <a:pt x="2028700" y="3169858"/>
                </a:cubicBezTo>
                <a:cubicBezTo>
                  <a:pt x="2031473" y="3160626"/>
                  <a:pt x="2027778" y="3153246"/>
                  <a:pt x="2032403" y="3146788"/>
                </a:cubicBezTo>
                <a:cubicBezTo>
                  <a:pt x="2031473" y="3145867"/>
                  <a:pt x="2029621" y="3145867"/>
                  <a:pt x="2028700" y="3145867"/>
                </a:cubicBezTo>
                <a:close/>
                <a:moveTo>
                  <a:pt x="4089764" y="3005594"/>
                </a:moveTo>
                <a:cubicBezTo>
                  <a:pt x="4086982" y="3008367"/>
                  <a:pt x="4085139" y="3014826"/>
                  <a:pt x="4080514" y="3016668"/>
                </a:cubicBezTo>
                <a:cubicBezTo>
                  <a:pt x="4080514" y="3019442"/>
                  <a:pt x="4080514" y="3021284"/>
                  <a:pt x="4080514" y="3023127"/>
                </a:cubicBezTo>
                <a:cubicBezTo>
                  <a:pt x="4081436" y="3024048"/>
                  <a:pt x="4083287" y="3024048"/>
                  <a:pt x="4084209" y="3024979"/>
                </a:cubicBezTo>
                <a:cubicBezTo>
                  <a:pt x="4092528" y="3024048"/>
                  <a:pt x="4090685" y="3014826"/>
                  <a:pt x="4098083" y="3011131"/>
                </a:cubicBezTo>
                <a:cubicBezTo>
                  <a:pt x="4096232" y="3007437"/>
                  <a:pt x="4094380" y="3006515"/>
                  <a:pt x="4089764" y="3005594"/>
                </a:cubicBezTo>
                <a:close/>
                <a:moveTo>
                  <a:pt x="1661610" y="2771198"/>
                </a:moveTo>
                <a:cubicBezTo>
                  <a:pt x="1658837" y="2773050"/>
                  <a:pt x="1656985" y="2774893"/>
                  <a:pt x="1654212" y="2776735"/>
                </a:cubicBezTo>
                <a:cubicBezTo>
                  <a:pt x="1656985" y="2779509"/>
                  <a:pt x="1681031" y="2794268"/>
                  <a:pt x="1687498" y="2792426"/>
                </a:cubicBezTo>
                <a:cubicBezTo>
                  <a:pt x="1692123" y="2790583"/>
                  <a:pt x="1693975" y="2784124"/>
                  <a:pt x="1702294" y="2785967"/>
                </a:cubicBezTo>
                <a:cubicBezTo>
                  <a:pt x="1707840" y="2786888"/>
                  <a:pt x="1709692" y="2789662"/>
                  <a:pt x="1716160" y="2789662"/>
                </a:cubicBezTo>
                <a:cubicBezTo>
                  <a:pt x="1716160" y="2788731"/>
                  <a:pt x="1717090" y="2787810"/>
                  <a:pt x="1716160" y="2787810"/>
                </a:cubicBezTo>
                <a:cubicBezTo>
                  <a:pt x="1708771" y="2775814"/>
                  <a:pt x="1681031" y="2770277"/>
                  <a:pt x="1661610" y="2771198"/>
                </a:cubicBezTo>
                <a:close/>
                <a:moveTo>
                  <a:pt x="2002811" y="2768434"/>
                </a:moveTo>
                <a:cubicBezTo>
                  <a:pt x="2001881" y="2770277"/>
                  <a:pt x="2000029" y="2771198"/>
                  <a:pt x="1999117" y="2772120"/>
                </a:cubicBezTo>
                <a:cubicBezTo>
                  <a:pt x="2000959" y="2775814"/>
                  <a:pt x="2000029" y="2781351"/>
                  <a:pt x="2000959" y="2785967"/>
                </a:cubicBezTo>
                <a:cubicBezTo>
                  <a:pt x="2010209" y="2788731"/>
                  <a:pt x="2012982" y="2784124"/>
                  <a:pt x="2022232" y="2784124"/>
                </a:cubicBezTo>
                <a:cubicBezTo>
                  <a:pt x="2034246" y="2784124"/>
                  <a:pt x="2042565" y="2787810"/>
                  <a:pt x="2045347" y="2773971"/>
                </a:cubicBezTo>
                <a:cubicBezTo>
                  <a:pt x="2037019" y="2767513"/>
                  <a:pt x="2014834" y="2768434"/>
                  <a:pt x="2002811" y="2768434"/>
                </a:cubicBezTo>
                <a:close/>
                <a:moveTo>
                  <a:pt x="1817880" y="2722294"/>
                </a:moveTo>
                <a:cubicBezTo>
                  <a:pt x="1814185" y="2723215"/>
                  <a:pt x="1811403" y="2723215"/>
                  <a:pt x="1808630" y="2724137"/>
                </a:cubicBezTo>
                <a:cubicBezTo>
                  <a:pt x="1808630" y="2725058"/>
                  <a:pt x="1807709" y="2725979"/>
                  <a:pt x="1806787" y="2726910"/>
                </a:cubicBezTo>
                <a:cubicBezTo>
                  <a:pt x="1806787" y="2727831"/>
                  <a:pt x="1806787" y="2728752"/>
                  <a:pt x="1806787" y="2729674"/>
                </a:cubicBezTo>
                <a:cubicBezTo>
                  <a:pt x="1813255" y="2733368"/>
                  <a:pt x="1827121" y="2732447"/>
                  <a:pt x="1830824" y="2739827"/>
                </a:cubicBezTo>
                <a:cubicBezTo>
                  <a:pt x="1835449" y="2748128"/>
                  <a:pt x="1822505" y="2754587"/>
                  <a:pt x="1840995" y="2761976"/>
                </a:cubicBezTo>
                <a:cubicBezTo>
                  <a:pt x="1840995" y="2762897"/>
                  <a:pt x="1841916" y="2762897"/>
                  <a:pt x="1841916" y="2763818"/>
                </a:cubicBezTo>
                <a:cubicBezTo>
                  <a:pt x="1828051" y="2773050"/>
                  <a:pt x="1798459" y="2768434"/>
                  <a:pt x="1780890" y="2762897"/>
                </a:cubicBezTo>
                <a:cubicBezTo>
                  <a:pt x="1779969" y="2764740"/>
                  <a:pt x="1779047" y="2765661"/>
                  <a:pt x="1777195" y="2767513"/>
                </a:cubicBezTo>
                <a:cubicBezTo>
                  <a:pt x="1776265" y="2767513"/>
                  <a:pt x="1776265" y="2768434"/>
                  <a:pt x="1776265" y="2768434"/>
                </a:cubicBezTo>
                <a:cubicBezTo>
                  <a:pt x="1779047" y="2775814"/>
                  <a:pt x="1786436" y="2776735"/>
                  <a:pt x="1791982" y="2781351"/>
                </a:cubicBezTo>
                <a:cubicBezTo>
                  <a:pt x="1797529" y="2780430"/>
                  <a:pt x="1797529" y="2776735"/>
                  <a:pt x="1803084" y="2775814"/>
                </a:cubicBezTo>
                <a:cubicBezTo>
                  <a:pt x="1810482" y="2777657"/>
                  <a:pt x="1818801" y="2778587"/>
                  <a:pt x="1827121" y="2779509"/>
                </a:cubicBezTo>
                <a:cubicBezTo>
                  <a:pt x="1835449" y="2779509"/>
                  <a:pt x="1843768" y="2778587"/>
                  <a:pt x="1852087" y="2777657"/>
                </a:cubicBezTo>
                <a:cubicBezTo>
                  <a:pt x="1857634" y="2783194"/>
                  <a:pt x="1864110" y="2794268"/>
                  <a:pt x="1871508" y="2796120"/>
                </a:cubicBezTo>
                <a:cubicBezTo>
                  <a:pt x="1876133" y="2783194"/>
                  <a:pt x="1880758" y="2774893"/>
                  <a:pt x="1892772" y="2769355"/>
                </a:cubicBezTo>
                <a:cubicBezTo>
                  <a:pt x="1894624" y="2772120"/>
                  <a:pt x="1897397" y="2773971"/>
                  <a:pt x="1899249" y="2776735"/>
                </a:cubicBezTo>
                <a:cubicBezTo>
                  <a:pt x="1906646" y="2780430"/>
                  <a:pt x="1911271" y="2770277"/>
                  <a:pt x="1917739" y="2768434"/>
                </a:cubicBezTo>
                <a:cubicBezTo>
                  <a:pt x="1922364" y="2767513"/>
                  <a:pt x="1925137" y="2769355"/>
                  <a:pt x="1927910" y="2770277"/>
                </a:cubicBezTo>
                <a:cubicBezTo>
                  <a:pt x="1940863" y="2763818"/>
                  <a:pt x="1947331" y="2775814"/>
                  <a:pt x="1953798" y="2779509"/>
                </a:cubicBezTo>
                <a:cubicBezTo>
                  <a:pt x="1957502" y="2776735"/>
                  <a:pt x="1960275" y="2772120"/>
                  <a:pt x="1965821" y="2766591"/>
                </a:cubicBezTo>
                <a:cubicBezTo>
                  <a:pt x="1954729" y="2750901"/>
                  <a:pt x="1922364" y="2750901"/>
                  <a:pt x="1915896" y="2731516"/>
                </a:cubicBezTo>
                <a:cubicBezTo>
                  <a:pt x="1905725" y="2729674"/>
                  <a:pt x="1893702" y="2731516"/>
                  <a:pt x="1888156" y="2722294"/>
                </a:cubicBezTo>
                <a:cubicBezTo>
                  <a:pt x="1883531" y="2723215"/>
                  <a:pt x="1881679" y="2725058"/>
                  <a:pt x="1878906" y="2725979"/>
                </a:cubicBezTo>
                <a:cubicBezTo>
                  <a:pt x="1874282" y="2725979"/>
                  <a:pt x="1870587" y="2725058"/>
                  <a:pt x="1865962" y="2725058"/>
                </a:cubicBezTo>
                <a:cubicBezTo>
                  <a:pt x="1861337" y="2725979"/>
                  <a:pt x="1859485" y="2729674"/>
                  <a:pt x="1852087" y="2728752"/>
                </a:cubicBezTo>
                <a:cubicBezTo>
                  <a:pt x="1840995" y="2726910"/>
                  <a:pt x="1831745" y="2722294"/>
                  <a:pt x="1817880" y="2722294"/>
                </a:cubicBezTo>
                <a:close/>
                <a:moveTo>
                  <a:pt x="1536784" y="2618939"/>
                </a:moveTo>
                <a:cubicBezTo>
                  <a:pt x="1527534" y="2619860"/>
                  <a:pt x="1519215" y="2620782"/>
                  <a:pt x="1509965" y="2621703"/>
                </a:cubicBezTo>
                <a:cubicBezTo>
                  <a:pt x="1495178" y="2624476"/>
                  <a:pt x="1482225" y="2633699"/>
                  <a:pt x="1469281" y="2638315"/>
                </a:cubicBezTo>
                <a:cubicBezTo>
                  <a:pt x="1466507" y="2642930"/>
                  <a:pt x="1466507" y="2646625"/>
                  <a:pt x="1467438" y="2653083"/>
                </a:cubicBezTo>
                <a:cubicBezTo>
                  <a:pt x="1465586" y="2655848"/>
                  <a:pt x="1462804" y="2657699"/>
                  <a:pt x="1460961" y="2659542"/>
                </a:cubicBezTo>
                <a:cubicBezTo>
                  <a:pt x="1460040" y="2660463"/>
                  <a:pt x="1459109" y="2661385"/>
                  <a:pt x="1458188" y="2662306"/>
                </a:cubicBezTo>
                <a:cubicBezTo>
                  <a:pt x="1468359" y="2666922"/>
                  <a:pt x="1479452" y="2658621"/>
                  <a:pt x="1480373" y="2651232"/>
                </a:cubicBezTo>
                <a:cubicBezTo>
                  <a:pt x="1484998" y="2649389"/>
                  <a:pt x="1493326" y="2651232"/>
                  <a:pt x="1498872" y="2648468"/>
                </a:cubicBezTo>
                <a:cubicBezTo>
                  <a:pt x="1516442" y="2640166"/>
                  <a:pt x="1516442" y="2628162"/>
                  <a:pt x="1548797" y="2635551"/>
                </a:cubicBezTo>
                <a:cubicBezTo>
                  <a:pt x="1548797" y="2637393"/>
                  <a:pt x="1549728" y="2638315"/>
                  <a:pt x="1550649" y="2639236"/>
                </a:cubicBezTo>
                <a:cubicBezTo>
                  <a:pt x="1550649" y="2640166"/>
                  <a:pt x="1550649" y="2640166"/>
                  <a:pt x="1550649" y="2640166"/>
                </a:cubicBezTo>
                <a:cubicBezTo>
                  <a:pt x="1546033" y="2641088"/>
                  <a:pt x="1540478" y="2642930"/>
                  <a:pt x="1535862" y="2643852"/>
                </a:cubicBezTo>
                <a:cubicBezTo>
                  <a:pt x="1546955" y="2653083"/>
                  <a:pt x="1563593" y="2647546"/>
                  <a:pt x="1580241" y="2653083"/>
                </a:cubicBezTo>
                <a:cubicBezTo>
                  <a:pt x="1592264" y="2656769"/>
                  <a:pt x="1602435" y="2665079"/>
                  <a:pt x="1616301" y="2668774"/>
                </a:cubicBezTo>
                <a:cubicBezTo>
                  <a:pt x="1623699" y="2670616"/>
                  <a:pt x="1637573" y="2666001"/>
                  <a:pt x="1644041" y="2670616"/>
                </a:cubicBezTo>
                <a:cubicBezTo>
                  <a:pt x="1648666" y="2673380"/>
                  <a:pt x="1651439" y="2683534"/>
                  <a:pt x="1651439" y="2689992"/>
                </a:cubicBezTo>
                <a:cubicBezTo>
                  <a:pt x="1661610" y="2696451"/>
                  <a:pt x="1681952" y="2696451"/>
                  <a:pt x="1692123" y="2703840"/>
                </a:cubicBezTo>
                <a:cubicBezTo>
                  <a:pt x="1691202" y="2711219"/>
                  <a:pt x="1686577" y="2715835"/>
                  <a:pt x="1681031" y="2717678"/>
                </a:cubicBezTo>
                <a:cubicBezTo>
                  <a:pt x="1678258" y="2719521"/>
                  <a:pt x="1676406" y="2722294"/>
                  <a:pt x="1674554" y="2724137"/>
                </a:cubicBezTo>
                <a:cubicBezTo>
                  <a:pt x="1674554" y="2724137"/>
                  <a:pt x="1674554" y="2725058"/>
                  <a:pt x="1674554" y="2725058"/>
                </a:cubicBezTo>
                <a:cubicBezTo>
                  <a:pt x="1689350" y="2725979"/>
                  <a:pt x="1702294" y="2719521"/>
                  <a:pt x="1716160" y="2721373"/>
                </a:cubicBezTo>
                <a:cubicBezTo>
                  <a:pt x="1727261" y="2723215"/>
                  <a:pt x="1737432" y="2724137"/>
                  <a:pt x="1747604" y="2725058"/>
                </a:cubicBezTo>
                <a:cubicBezTo>
                  <a:pt x="1758696" y="2723215"/>
                  <a:pt x="1768867" y="2718599"/>
                  <a:pt x="1782742" y="2713984"/>
                </a:cubicBezTo>
                <a:cubicBezTo>
                  <a:pt x="1783663" y="2713984"/>
                  <a:pt x="1783663" y="2713984"/>
                  <a:pt x="1783663" y="2713062"/>
                </a:cubicBezTo>
                <a:cubicBezTo>
                  <a:pt x="1769797" y="2702909"/>
                  <a:pt x="1761478" y="2697372"/>
                  <a:pt x="1737432" y="2697372"/>
                </a:cubicBezTo>
                <a:cubicBezTo>
                  <a:pt x="1736511" y="2696451"/>
                  <a:pt x="1736511" y="2696451"/>
                  <a:pt x="1735581" y="2695529"/>
                </a:cubicBezTo>
                <a:cubicBezTo>
                  <a:pt x="1736511" y="2692765"/>
                  <a:pt x="1738363" y="2689992"/>
                  <a:pt x="1739275" y="2687228"/>
                </a:cubicBezTo>
                <a:cubicBezTo>
                  <a:pt x="1731886" y="2678918"/>
                  <a:pt x="1701373" y="2677996"/>
                  <a:pt x="1688429" y="2672459"/>
                </a:cubicBezTo>
                <a:cubicBezTo>
                  <a:pt x="1683804" y="2667843"/>
                  <a:pt x="1680109" y="2663236"/>
                  <a:pt x="1675485" y="2658621"/>
                </a:cubicBezTo>
                <a:cubicBezTo>
                  <a:pt x="1661610" y="2649389"/>
                  <a:pt x="1641268" y="2650310"/>
                  <a:pt x="1624620" y="2642930"/>
                </a:cubicBezTo>
                <a:cubicBezTo>
                  <a:pt x="1618152" y="2637393"/>
                  <a:pt x="1610754" y="2631856"/>
                  <a:pt x="1604287" y="2626319"/>
                </a:cubicBezTo>
                <a:cubicBezTo>
                  <a:pt x="1602435" y="2626319"/>
                  <a:pt x="1598732" y="2626319"/>
                  <a:pt x="1595958" y="2626319"/>
                </a:cubicBezTo>
                <a:cubicBezTo>
                  <a:pt x="1578389" y="2622624"/>
                  <a:pt x="1559899" y="2618939"/>
                  <a:pt x="1536784" y="2618939"/>
                </a:cubicBezTo>
                <a:close/>
                <a:moveTo>
                  <a:pt x="1741313" y="2187615"/>
                </a:moveTo>
                <a:lnTo>
                  <a:pt x="1741127" y="2189829"/>
                </a:lnTo>
                <a:cubicBezTo>
                  <a:pt x="1741127" y="2189829"/>
                  <a:pt x="1741127" y="2188908"/>
                  <a:pt x="1741127" y="2187986"/>
                </a:cubicBezTo>
                <a:close/>
                <a:moveTo>
                  <a:pt x="1744240" y="2181773"/>
                </a:moveTo>
                <a:lnTo>
                  <a:pt x="1747604" y="2188908"/>
                </a:lnTo>
                <a:cubicBezTo>
                  <a:pt x="1746682" y="2188908"/>
                  <a:pt x="1746682" y="2187986"/>
                  <a:pt x="1745752" y="2187986"/>
                </a:cubicBezTo>
                <a:lnTo>
                  <a:pt x="1743770" y="2182710"/>
                </a:lnTo>
                <a:close/>
                <a:moveTo>
                  <a:pt x="1737432" y="2166759"/>
                </a:moveTo>
                <a:cubicBezTo>
                  <a:pt x="1737432" y="2167680"/>
                  <a:pt x="1738363" y="2168602"/>
                  <a:pt x="1738363" y="2168602"/>
                </a:cubicBezTo>
                <a:cubicBezTo>
                  <a:pt x="1738363" y="2168602"/>
                  <a:pt x="1738363" y="2168602"/>
                  <a:pt x="1737432" y="2168602"/>
                </a:cubicBezTo>
                <a:cubicBezTo>
                  <a:pt x="1737432" y="2167680"/>
                  <a:pt x="1737432" y="2166759"/>
                  <a:pt x="1737432" y="2166759"/>
                </a:cubicBezTo>
                <a:close/>
                <a:moveTo>
                  <a:pt x="1719863" y="2128920"/>
                </a:moveTo>
                <a:lnTo>
                  <a:pt x="1727640" y="2134466"/>
                </a:lnTo>
                <a:lnTo>
                  <a:pt x="1726340" y="2134466"/>
                </a:lnTo>
                <a:cubicBezTo>
                  <a:pt x="1723558" y="2132614"/>
                  <a:pt x="1721715" y="2130772"/>
                  <a:pt x="1719863" y="2128920"/>
                </a:cubicBezTo>
                <a:close/>
                <a:moveTo>
                  <a:pt x="1708771" y="2086474"/>
                </a:moveTo>
                <a:cubicBezTo>
                  <a:pt x="1706919" y="2088326"/>
                  <a:pt x="1705067" y="2089247"/>
                  <a:pt x="1703225" y="2091090"/>
                </a:cubicBezTo>
                <a:lnTo>
                  <a:pt x="1703225" y="2087396"/>
                </a:lnTo>
                <a:cubicBezTo>
                  <a:pt x="1705067" y="2087396"/>
                  <a:pt x="1706919" y="2086474"/>
                  <a:pt x="1708771" y="2086474"/>
                </a:cubicBezTo>
                <a:close/>
                <a:moveTo>
                  <a:pt x="4557634" y="1969281"/>
                </a:moveTo>
                <a:cubicBezTo>
                  <a:pt x="4556713" y="1970202"/>
                  <a:pt x="4556713" y="1970202"/>
                  <a:pt x="4556713" y="1972966"/>
                </a:cubicBezTo>
                <a:cubicBezTo>
                  <a:pt x="4554861" y="1972966"/>
                  <a:pt x="4553931" y="1972966"/>
                  <a:pt x="4553019" y="1972966"/>
                </a:cubicBezTo>
                <a:cubicBezTo>
                  <a:pt x="4552088" y="1975739"/>
                  <a:pt x="4551167" y="1979434"/>
                  <a:pt x="4551167" y="1984962"/>
                </a:cubicBezTo>
                <a:cubicBezTo>
                  <a:pt x="4560408" y="1989578"/>
                  <a:pt x="4578898" y="1988656"/>
                  <a:pt x="4589069" y="1992351"/>
                </a:cubicBezTo>
                <a:cubicBezTo>
                  <a:pt x="4589069" y="1994194"/>
                  <a:pt x="4589069" y="1995115"/>
                  <a:pt x="4589069" y="1996967"/>
                </a:cubicBezTo>
                <a:cubicBezTo>
                  <a:pt x="4603865" y="1996036"/>
                  <a:pt x="4619591" y="1995115"/>
                  <a:pt x="4634387" y="1994194"/>
                </a:cubicBezTo>
                <a:cubicBezTo>
                  <a:pt x="4636230" y="1990499"/>
                  <a:pt x="4637151" y="1987735"/>
                  <a:pt x="4638082" y="1983119"/>
                </a:cubicBezTo>
                <a:cubicBezTo>
                  <a:pt x="4633457" y="1985892"/>
                  <a:pt x="4627911" y="1986814"/>
                  <a:pt x="4622365" y="1989578"/>
                </a:cubicBezTo>
                <a:cubicBezTo>
                  <a:pt x="4621434" y="1989578"/>
                  <a:pt x="4620513" y="1988656"/>
                  <a:pt x="4619591" y="1988656"/>
                </a:cubicBezTo>
                <a:cubicBezTo>
                  <a:pt x="4619591" y="1986814"/>
                  <a:pt x="4619591" y="1984962"/>
                  <a:pt x="4620513" y="1983119"/>
                </a:cubicBezTo>
                <a:cubicBezTo>
                  <a:pt x="4620513" y="1982198"/>
                  <a:pt x="4619591" y="1982198"/>
                  <a:pt x="4619591" y="1982198"/>
                </a:cubicBezTo>
                <a:cubicBezTo>
                  <a:pt x="4609420" y="1983119"/>
                  <a:pt x="4605717" y="1982198"/>
                  <a:pt x="4597398" y="1978503"/>
                </a:cubicBezTo>
                <a:cubicBezTo>
                  <a:pt x="4590000" y="1979434"/>
                  <a:pt x="4582602" y="1979434"/>
                  <a:pt x="4575204" y="1980355"/>
                </a:cubicBezTo>
                <a:cubicBezTo>
                  <a:pt x="4573352" y="1977582"/>
                  <a:pt x="4573352" y="1977582"/>
                  <a:pt x="4569657" y="1976661"/>
                </a:cubicBezTo>
                <a:cubicBezTo>
                  <a:pt x="4570588" y="1975739"/>
                  <a:pt x="4570588" y="1974818"/>
                  <a:pt x="4571500" y="1973897"/>
                </a:cubicBezTo>
                <a:cubicBezTo>
                  <a:pt x="4571500" y="1972966"/>
                  <a:pt x="4570588" y="1972966"/>
                  <a:pt x="4570588" y="1972045"/>
                </a:cubicBezTo>
                <a:cubicBezTo>
                  <a:pt x="4568736" y="1972966"/>
                  <a:pt x="4567806" y="1973897"/>
                  <a:pt x="4565954" y="1974818"/>
                </a:cubicBezTo>
                <a:cubicBezTo>
                  <a:pt x="4562259" y="1973897"/>
                  <a:pt x="4559486" y="1973897"/>
                  <a:pt x="4557634" y="1971124"/>
                </a:cubicBezTo>
                <a:cubicBezTo>
                  <a:pt x="4557634" y="1970202"/>
                  <a:pt x="4557634" y="1969281"/>
                  <a:pt x="4557634" y="1969281"/>
                </a:cubicBezTo>
                <a:close/>
                <a:moveTo>
                  <a:pt x="4891438" y="1967429"/>
                </a:moveTo>
                <a:cubicBezTo>
                  <a:pt x="4881267" y="1971124"/>
                  <a:pt x="4870174" y="1974818"/>
                  <a:pt x="4859994" y="1978503"/>
                </a:cubicBezTo>
                <a:cubicBezTo>
                  <a:pt x="4853527" y="1978503"/>
                  <a:pt x="4847059" y="1977582"/>
                  <a:pt x="4840582" y="1976661"/>
                </a:cubicBezTo>
                <a:cubicBezTo>
                  <a:pt x="4841504" y="1978503"/>
                  <a:pt x="4841504" y="1980355"/>
                  <a:pt x="4840582" y="1983119"/>
                </a:cubicBezTo>
                <a:cubicBezTo>
                  <a:pt x="4840582" y="1984041"/>
                  <a:pt x="4823013" y="1987735"/>
                  <a:pt x="4822083" y="1988656"/>
                </a:cubicBezTo>
                <a:cubicBezTo>
                  <a:pt x="4823013" y="1994194"/>
                  <a:pt x="4824865" y="1996036"/>
                  <a:pt x="4826708" y="2000652"/>
                </a:cubicBezTo>
                <a:cubicBezTo>
                  <a:pt x="4831333" y="2002504"/>
                  <a:pt x="4839652" y="2003425"/>
                  <a:pt x="4843355" y="2006189"/>
                </a:cubicBezTo>
                <a:cubicBezTo>
                  <a:pt x="4845207" y="2005268"/>
                  <a:pt x="4845207" y="2006189"/>
                  <a:pt x="4845207" y="2002504"/>
                </a:cubicBezTo>
                <a:cubicBezTo>
                  <a:pt x="4859994" y="2001574"/>
                  <a:pt x="4862776" y="1992351"/>
                  <a:pt x="4875721" y="1991430"/>
                </a:cubicBezTo>
                <a:cubicBezTo>
                  <a:pt x="4873869" y="1988656"/>
                  <a:pt x="4872938" y="1986814"/>
                  <a:pt x="4871096" y="1984962"/>
                </a:cubicBezTo>
                <a:cubicBezTo>
                  <a:pt x="4876642" y="1977582"/>
                  <a:pt x="4885892" y="1973897"/>
                  <a:pt x="4891438" y="1967429"/>
                </a:cubicBezTo>
                <a:close/>
                <a:moveTo>
                  <a:pt x="4123972" y="1907450"/>
                </a:moveTo>
                <a:cubicBezTo>
                  <a:pt x="4121199" y="1908372"/>
                  <a:pt x="4117495" y="1909293"/>
                  <a:pt x="4114722" y="1909293"/>
                </a:cubicBezTo>
                <a:cubicBezTo>
                  <a:pt x="4104551" y="1912988"/>
                  <a:pt x="4086061" y="1931442"/>
                  <a:pt x="4068492" y="1926826"/>
                </a:cubicBezTo>
                <a:cubicBezTo>
                  <a:pt x="4065718" y="1925905"/>
                  <a:pt x="4062024" y="1919446"/>
                  <a:pt x="4053696" y="1916682"/>
                </a:cubicBezTo>
                <a:cubicBezTo>
                  <a:pt x="4047228" y="1917603"/>
                  <a:pt x="4045376" y="1922219"/>
                  <a:pt x="4039830" y="1924983"/>
                </a:cubicBezTo>
                <a:cubicBezTo>
                  <a:pt x="4031511" y="1924062"/>
                  <a:pt x="4027807" y="1918525"/>
                  <a:pt x="4020409" y="1916682"/>
                </a:cubicBezTo>
                <a:cubicBezTo>
                  <a:pt x="4013011" y="1922219"/>
                  <a:pt x="4004692" y="1928678"/>
                  <a:pt x="3992669" y="1931442"/>
                </a:cubicBezTo>
                <a:cubicBezTo>
                  <a:pt x="3974179" y="1936058"/>
                  <a:pt x="3960304" y="1919446"/>
                  <a:pt x="3939040" y="1924983"/>
                </a:cubicBezTo>
                <a:cubicBezTo>
                  <a:pt x="3935337" y="1926826"/>
                  <a:pt x="3930721" y="1929599"/>
                  <a:pt x="3927018" y="1931442"/>
                </a:cubicBezTo>
                <a:cubicBezTo>
                  <a:pt x="3919620" y="1934215"/>
                  <a:pt x="3915925" y="1928678"/>
                  <a:pt x="3910379" y="1929599"/>
                </a:cubicBezTo>
                <a:cubicBezTo>
                  <a:pt x="3905754" y="1931442"/>
                  <a:pt x="3900208" y="1934215"/>
                  <a:pt x="3895583" y="1936058"/>
                </a:cubicBezTo>
                <a:cubicBezTo>
                  <a:pt x="3879866" y="1938822"/>
                  <a:pt x="3862297" y="1935136"/>
                  <a:pt x="3849343" y="1940673"/>
                </a:cubicBezTo>
                <a:cubicBezTo>
                  <a:pt x="3837329" y="1946211"/>
                  <a:pt x="3829932" y="1956355"/>
                  <a:pt x="3820682" y="1963744"/>
                </a:cubicBezTo>
                <a:cubicBezTo>
                  <a:pt x="3816057" y="1963744"/>
                  <a:pt x="3814205" y="1962822"/>
                  <a:pt x="3811441" y="1960049"/>
                </a:cubicBezTo>
                <a:cubicBezTo>
                  <a:pt x="3806816" y="1960971"/>
                  <a:pt x="3789247" y="1967429"/>
                  <a:pt x="3785544" y="1969281"/>
                </a:cubicBezTo>
                <a:cubicBezTo>
                  <a:pt x="3777224" y="1975739"/>
                  <a:pt x="3777224" y="1984041"/>
                  <a:pt x="3765201" y="1987735"/>
                </a:cubicBezTo>
                <a:cubicBezTo>
                  <a:pt x="3752257" y="1992351"/>
                  <a:pt x="3735619" y="1987735"/>
                  <a:pt x="3731915" y="1978503"/>
                </a:cubicBezTo>
                <a:cubicBezTo>
                  <a:pt x="3730994" y="1977582"/>
                  <a:pt x="3694934" y="1988656"/>
                  <a:pt x="3681060" y="1984962"/>
                </a:cubicBezTo>
                <a:cubicBezTo>
                  <a:pt x="3666264" y="1980355"/>
                  <a:pt x="3660717" y="1968359"/>
                  <a:pt x="3651477" y="1959128"/>
                </a:cubicBezTo>
                <a:cubicBezTo>
                  <a:pt x="3647773" y="1960971"/>
                  <a:pt x="3645000" y="1961892"/>
                  <a:pt x="3641297" y="1963744"/>
                </a:cubicBezTo>
                <a:cubicBezTo>
                  <a:pt x="3632977" y="1969281"/>
                  <a:pt x="3622806" y="2008963"/>
                  <a:pt x="3614487" y="2020037"/>
                </a:cubicBezTo>
                <a:cubicBezTo>
                  <a:pt x="3602464" y="2035718"/>
                  <a:pt x="3580270" y="2037570"/>
                  <a:pt x="3563631" y="2048644"/>
                </a:cubicBezTo>
                <a:cubicBezTo>
                  <a:pt x="3557155" y="2052330"/>
                  <a:pt x="3538664" y="2068941"/>
                  <a:pt x="3536813" y="2074478"/>
                </a:cubicBezTo>
                <a:cubicBezTo>
                  <a:pt x="3534970" y="2080937"/>
                  <a:pt x="3537734" y="2088326"/>
                  <a:pt x="3534970" y="2094785"/>
                </a:cubicBezTo>
                <a:cubicBezTo>
                  <a:pt x="3531266" y="2102164"/>
                  <a:pt x="3522017" y="2108623"/>
                  <a:pt x="3518322" y="2116924"/>
                </a:cubicBezTo>
                <a:cubicBezTo>
                  <a:pt x="3510003" y="2138152"/>
                  <a:pt x="3534970" y="2149226"/>
                  <a:pt x="3517401" y="2174139"/>
                </a:cubicBezTo>
                <a:cubicBezTo>
                  <a:pt x="3507230" y="2189829"/>
                  <a:pt x="3474865" y="2217515"/>
                  <a:pt x="3456365" y="2224895"/>
                </a:cubicBezTo>
                <a:cubicBezTo>
                  <a:pt x="3447124" y="2229511"/>
                  <a:pt x="3434180" y="2228589"/>
                  <a:pt x="3424009" y="2233205"/>
                </a:cubicBezTo>
                <a:cubicBezTo>
                  <a:pt x="3412908" y="2238742"/>
                  <a:pt x="3410135" y="2263655"/>
                  <a:pt x="3402746" y="2273808"/>
                </a:cubicBezTo>
                <a:cubicBezTo>
                  <a:pt x="3396269" y="2282110"/>
                  <a:pt x="3382394" y="2283031"/>
                  <a:pt x="3376848" y="2291341"/>
                </a:cubicBezTo>
                <a:cubicBezTo>
                  <a:pt x="3371302" y="2299643"/>
                  <a:pt x="3366677" y="2312560"/>
                  <a:pt x="3363904" y="2324564"/>
                </a:cubicBezTo>
                <a:cubicBezTo>
                  <a:pt x="3362983" y="2329171"/>
                  <a:pt x="3362983" y="2333787"/>
                  <a:pt x="3362983" y="2338403"/>
                </a:cubicBezTo>
                <a:cubicBezTo>
                  <a:pt x="3358358" y="2349477"/>
                  <a:pt x="3343562" y="2354093"/>
                  <a:pt x="3337085" y="2363316"/>
                </a:cubicBezTo>
                <a:cubicBezTo>
                  <a:pt x="3330618" y="2378085"/>
                  <a:pt x="3323220" y="2393775"/>
                  <a:pt x="3316752" y="2409456"/>
                </a:cubicBezTo>
                <a:cubicBezTo>
                  <a:pt x="3312118" y="2414072"/>
                  <a:pt x="3306572" y="2419609"/>
                  <a:pt x="3301947" y="2425146"/>
                </a:cubicBezTo>
                <a:cubicBezTo>
                  <a:pt x="3296401" y="2433457"/>
                  <a:pt x="3293637" y="2451911"/>
                  <a:pt x="3295479" y="2465749"/>
                </a:cubicBezTo>
                <a:cubicBezTo>
                  <a:pt x="3297331" y="2463907"/>
                  <a:pt x="3298253" y="2462055"/>
                  <a:pt x="3300104" y="2460212"/>
                </a:cubicBezTo>
                <a:cubicBezTo>
                  <a:pt x="3321368" y="2462055"/>
                  <a:pt x="3322298" y="2496208"/>
                  <a:pt x="3312118" y="2510968"/>
                </a:cubicBezTo>
                <a:cubicBezTo>
                  <a:pt x="3337085" y="2530344"/>
                  <a:pt x="3322298" y="2569104"/>
                  <a:pt x="3314900" y="2594026"/>
                </a:cubicBezTo>
                <a:cubicBezTo>
                  <a:pt x="3313970" y="2600485"/>
                  <a:pt x="3313048" y="2607865"/>
                  <a:pt x="3312118" y="2615244"/>
                </a:cubicBezTo>
                <a:cubicBezTo>
                  <a:pt x="3308424" y="2630013"/>
                  <a:pt x="3297331" y="2649389"/>
                  <a:pt x="3283457" y="2654005"/>
                </a:cubicBezTo>
                <a:cubicBezTo>
                  <a:pt x="3282535" y="2654926"/>
                  <a:pt x="3282535" y="2655848"/>
                  <a:pt x="3282535" y="2655848"/>
                </a:cubicBezTo>
                <a:cubicBezTo>
                  <a:pt x="3301947" y="2664158"/>
                  <a:pt x="3301947" y="2684455"/>
                  <a:pt x="3311197" y="2689071"/>
                </a:cubicBezTo>
                <a:cubicBezTo>
                  <a:pt x="3312118" y="2690913"/>
                  <a:pt x="3312118" y="2693687"/>
                  <a:pt x="3312118" y="2697372"/>
                </a:cubicBezTo>
                <a:cubicBezTo>
                  <a:pt x="3310275" y="2698302"/>
                  <a:pt x="3307502" y="2698302"/>
                  <a:pt x="3305651" y="2699224"/>
                </a:cubicBezTo>
                <a:cubicBezTo>
                  <a:pt x="3300104" y="2706604"/>
                  <a:pt x="3304729" y="2717678"/>
                  <a:pt x="3301947" y="2726910"/>
                </a:cubicBezTo>
                <a:cubicBezTo>
                  <a:pt x="3310275" y="2741670"/>
                  <a:pt x="3306572" y="2730595"/>
                  <a:pt x="3316752" y="2737984"/>
                </a:cubicBezTo>
                <a:cubicBezTo>
                  <a:pt x="3316752" y="2739827"/>
                  <a:pt x="3317673" y="2740748"/>
                  <a:pt x="3317673" y="2742591"/>
                </a:cubicBezTo>
                <a:cubicBezTo>
                  <a:pt x="3322298" y="2745364"/>
                  <a:pt x="3326923" y="2748128"/>
                  <a:pt x="3331539" y="2750901"/>
                </a:cubicBezTo>
                <a:cubicBezTo>
                  <a:pt x="3338016" y="2749980"/>
                  <a:pt x="3347256" y="2745364"/>
                  <a:pt x="3352802" y="2751823"/>
                </a:cubicBezTo>
                <a:cubicBezTo>
                  <a:pt x="3348187" y="2757360"/>
                  <a:pt x="3342640" y="2760124"/>
                  <a:pt x="3344483" y="2769355"/>
                </a:cubicBezTo>
                <a:cubicBezTo>
                  <a:pt x="3347256" y="2771198"/>
                  <a:pt x="3352802" y="2772120"/>
                  <a:pt x="3355585" y="2773971"/>
                </a:cubicBezTo>
                <a:cubicBezTo>
                  <a:pt x="3357427" y="2776735"/>
                  <a:pt x="3356506" y="2777657"/>
                  <a:pt x="3356506" y="2780430"/>
                </a:cubicBezTo>
                <a:cubicBezTo>
                  <a:pt x="3360209" y="2783194"/>
                  <a:pt x="3362052" y="2784124"/>
                  <a:pt x="3369450" y="2784124"/>
                </a:cubicBezTo>
                <a:cubicBezTo>
                  <a:pt x="3370372" y="2787810"/>
                  <a:pt x="3370372" y="2790583"/>
                  <a:pt x="3369450" y="2794268"/>
                </a:cubicBezTo>
                <a:cubicBezTo>
                  <a:pt x="3376848" y="2801657"/>
                  <a:pt x="3387019" y="2808116"/>
                  <a:pt x="3398112" y="2811801"/>
                </a:cubicBezTo>
                <a:cubicBezTo>
                  <a:pt x="3398112" y="2815496"/>
                  <a:pt x="3399042" y="2818260"/>
                  <a:pt x="3399963" y="2821954"/>
                </a:cubicBezTo>
                <a:cubicBezTo>
                  <a:pt x="3403658" y="2828413"/>
                  <a:pt x="3411986" y="2830265"/>
                  <a:pt x="3414759" y="2838566"/>
                </a:cubicBezTo>
                <a:cubicBezTo>
                  <a:pt x="3414759" y="2842260"/>
                  <a:pt x="3414759" y="2845024"/>
                  <a:pt x="3414759" y="2848719"/>
                </a:cubicBezTo>
                <a:cubicBezTo>
                  <a:pt x="3415681" y="2850562"/>
                  <a:pt x="3418463" y="2851483"/>
                  <a:pt x="3421227" y="2851483"/>
                </a:cubicBezTo>
                <a:cubicBezTo>
                  <a:pt x="3422157" y="2852413"/>
                  <a:pt x="3422157" y="2853335"/>
                  <a:pt x="3422157" y="2854256"/>
                </a:cubicBezTo>
                <a:cubicBezTo>
                  <a:pt x="3419384" y="2857020"/>
                  <a:pt x="3417533" y="2858872"/>
                  <a:pt x="3414759" y="2860715"/>
                </a:cubicBezTo>
                <a:cubicBezTo>
                  <a:pt x="3414759" y="2860715"/>
                  <a:pt x="3414759" y="2860715"/>
                  <a:pt x="3413838" y="2860715"/>
                </a:cubicBezTo>
                <a:cubicBezTo>
                  <a:pt x="3416611" y="2869937"/>
                  <a:pt x="3430477" y="2880090"/>
                  <a:pt x="3441578" y="2881942"/>
                </a:cubicBezTo>
                <a:cubicBezTo>
                  <a:pt x="3443430" y="2885628"/>
                  <a:pt x="3443430" y="2886549"/>
                  <a:pt x="3442500" y="2892086"/>
                </a:cubicBezTo>
                <a:cubicBezTo>
                  <a:pt x="3457296" y="2895781"/>
                  <a:pt x="3465615" y="2907776"/>
                  <a:pt x="3476716" y="2915156"/>
                </a:cubicBezTo>
                <a:cubicBezTo>
                  <a:pt x="3485957" y="2919772"/>
                  <a:pt x="3494285" y="2924388"/>
                  <a:pt x="3502596" y="2929004"/>
                </a:cubicBezTo>
                <a:cubicBezTo>
                  <a:pt x="3521095" y="2941921"/>
                  <a:pt x="3532188" y="2956690"/>
                  <a:pt x="3553460" y="2967764"/>
                </a:cubicBezTo>
                <a:cubicBezTo>
                  <a:pt x="3559928" y="2971449"/>
                  <a:pt x="3585825" y="2988061"/>
                  <a:pt x="3594145" y="2986218"/>
                </a:cubicBezTo>
                <a:cubicBezTo>
                  <a:pt x="3605237" y="2980681"/>
                  <a:pt x="3615408" y="2975144"/>
                  <a:pt x="3626510" y="2969607"/>
                </a:cubicBezTo>
                <a:cubicBezTo>
                  <a:pt x="3637602" y="2966834"/>
                  <a:pt x="3648695" y="2963148"/>
                  <a:pt x="3659796" y="2960375"/>
                </a:cubicBezTo>
                <a:cubicBezTo>
                  <a:pt x="3669967" y="2957611"/>
                  <a:pt x="3691231" y="2954838"/>
                  <a:pt x="3703254" y="2957611"/>
                </a:cubicBezTo>
                <a:cubicBezTo>
                  <a:pt x="3708800" y="2958532"/>
                  <a:pt x="3718971" y="2964070"/>
                  <a:pt x="3725447" y="2961296"/>
                </a:cubicBezTo>
                <a:cubicBezTo>
                  <a:pt x="3727290" y="2960375"/>
                  <a:pt x="3728221" y="2959454"/>
                  <a:pt x="3729142" y="2957611"/>
                </a:cubicBezTo>
                <a:cubicBezTo>
                  <a:pt x="3733767" y="2958532"/>
                  <a:pt x="3755039" y="2971449"/>
                  <a:pt x="3759655" y="2975144"/>
                </a:cubicBezTo>
                <a:cubicBezTo>
                  <a:pt x="3781849" y="2964991"/>
                  <a:pt x="3803113" y="2955759"/>
                  <a:pt x="3825307" y="2945615"/>
                </a:cubicBezTo>
                <a:cubicBezTo>
                  <a:pt x="3834556" y="2944694"/>
                  <a:pt x="3843797" y="2943764"/>
                  <a:pt x="3853047" y="2942842"/>
                </a:cubicBezTo>
                <a:cubicBezTo>
                  <a:pt x="3859523" y="2939148"/>
                  <a:pt x="3859523" y="2931768"/>
                  <a:pt x="3866912" y="2929004"/>
                </a:cubicBezTo>
                <a:cubicBezTo>
                  <a:pt x="3890028" y="2926231"/>
                  <a:pt x="3912222" y="2924388"/>
                  <a:pt x="3935337" y="2922545"/>
                </a:cubicBezTo>
                <a:cubicBezTo>
                  <a:pt x="3939040" y="2920693"/>
                  <a:pt x="3939971" y="2917929"/>
                  <a:pt x="3944587" y="2916078"/>
                </a:cubicBezTo>
                <a:cubicBezTo>
                  <a:pt x="3952906" y="2917008"/>
                  <a:pt x="3975100" y="2931768"/>
                  <a:pt x="3979725" y="2937305"/>
                </a:cubicBezTo>
                <a:cubicBezTo>
                  <a:pt x="3981568" y="2940078"/>
                  <a:pt x="3982498" y="2942842"/>
                  <a:pt x="3984350" y="2945615"/>
                </a:cubicBezTo>
                <a:cubicBezTo>
                  <a:pt x="3987123" y="2945615"/>
                  <a:pt x="3988975" y="2946537"/>
                  <a:pt x="3991748" y="2946537"/>
                </a:cubicBezTo>
                <a:cubicBezTo>
                  <a:pt x="3991748" y="2947458"/>
                  <a:pt x="3992669" y="2948379"/>
                  <a:pt x="3993590" y="2949301"/>
                </a:cubicBezTo>
                <a:cubicBezTo>
                  <a:pt x="3992669" y="2952995"/>
                  <a:pt x="3990817" y="2955759"/>
                  <a:pt x="3989896" y="2959454"/>
                </a:cubicBezTo>
                <a:cubicBezTo>
                  <a:pt x="3992669" y="2982524"/>
                  <a:pt x="4026886" y="2998214"/>
                  <a:pt x="4046298" y="2980681"/>
                </a:cubicBezTo>
                <a:cubicBezTo>
                  <a:pt x="4056478" y="2982524"/>
                  <a:pt x="4070343" y="2984367"/>
                  <a:pt x="4082366" y="2979760"/>
                </a:cubicBezTo>
                <a:cubicBezTo>
                  <a:pt x="4082366" y="2976987"/>
                  <a:pt x="4081436" y="2976065"/>
                  <a:pt x="4080514" y="2973301"/>
                </a:cubicBezTo>
                <a:cubicBezTo>
                  <a:pt x="4083287" y="2971449"/>
                  <a:pt x="4095310" y="2975144"/>
                  <a:pt x="4099005" y="2978829"/>
                </a:cubicBezTo>
                <a:cubicBezTo>
                  <a:pt x="4106403" y="2991756"/>
                  <a:pt x="4099005" y="2997293"/>
                  <a:pt x="4123050" y="2996371"/>
                </a:cubicBezTo>
                <a:cubicBezTo>
                  <a:pt x="4123972" y="2997293"/>
                  <a:pt x="4124902" y="2999135"/>
                  <a:pt x="4125824" y="3000057"/>
                </a:cubicBezTo>
                <a:cubicBezTo>
                  <a:pt x="4125824" y="3000978"/>
                  <a:pt x="4126745" y="3001900"/>
                  <a:pt x="4126745" y="3001900"/>
                </a:cubicBezTo>
                <a:cubicBezTo>
                  <a:pt x="4123972" y="3003751"/>
                  <a:pt x="4122120" y="3004673"/>
                  <a:pt x="4120268" y="3006515"/>
                </a:cubicBezTo>
                <a:cubicBezTo>
                  <a:pt x="4123050" y="3014826"/>
                  <a:pt x="4129518" y="3022206"/>
                  <a:pt x="4131370" y="3032359"/>
                </a:cubicBezTo>
                <a:cubicBezTo>
                  <a:pt x="4129518" y="3036974"/>
                  <a:pt x="4128597" y="3041581"/>
                  <a:pt x="4127666" y="3046197"/>
                </a:cubicBezTo>
                <a:cubicBezTo>
                  <a:pt x="4128597" y="3049892"/>
                  <a:pt x="4129518" y="3052656"/>
                  <a:pt x="4130448" y="3056350"/>
                </a:cubicBezTo>
                <a:cubicBezTo>
                  <a:pt x="4128597" y="3067424"/>
                  <a:pt x="4122120" y="3077578"/>
                  <a:pt x="4114722" y="3084036"/>
                </a:cubicBezTo>
                <a:cubicBezTo>
                  <a:pt x="4113801" y="3084957"/>
                  <a:pt x="4113801" y="3084957"/>
                  <a:pt x="4113801" y="3085879"/>
                </a:cubicBezTo>
                <a:cubicBezTo>
                  <a:pt x="4116574" y="3086800"/>
                  <a:pt x="4119347" y="3087722"/>
                  <a:pt x="4122120" y="3087722"/>
                </a:cubicBezTo>
                <a:cubicBezTo>
                  <a:pt x="4122120" y="3096953"/>
                  <a:pt x="4120268" y="3103412"/>
                  <a:pt x="4113801" y="3105254"/>
                </a:cubicBezTo>
                <a:cubicBezTo>
                  <a:pt x="4119347" y="3109870"/>
                  <a:pt x="4123972" y="3114486"/>
                  <a:pt x="4129518" y="3119102"/>
                </a:cubicBezTo>
                <a:cubicBezTo>
                  <a:pt x="4129518" y="3120023"/>
                  <a:pt x="4129518" y="3120023"/>
                  <a:pt x="4129518" y="3120023"/>
                </a:cubicBezTo>
                <a:cubicBezTo>
                  <a:pt x="4125824" y="3120023"/>
                  <a:pt x="4121199" y="3120023"/>
                  <a:pt x="4117495" y="3119102"/>
                </a:cubicBezTo>
                <a:cubicBezTo>
                  <a:pt x="4113801" y="3133862"/>
                  <a:pt x="4110097" y="3144936"/>
                  <a:pt x="4097153" y="3150473"/>
                </a:cubicBezTo>
                <a:cubicBezTo>
                  <a:pt x="4099005" y="3153246"/>
                  <a:pt x="4102708" y="3162469"/>
                  <a:pt x="4105481" y="3165242"/>
                </a:cubicBezTo>
                <a:cubicBezTo>
                  <a:pt x="4109176" y="3168937"/>
                  <a:pt x="4112879" y="3167085"/>
                  <a:pt x="4117495" y="3172622"/>
                </a:cubicBezTo>
                <a:cubicBezTo>
                  <a:pt x="4115653" y="3173543"/>
                  <a:pt x="4112879" y="3175395"/>
                  <a:pt x="4111028" y="3177238"/>
                </a:cubicBezTo>
                <a:cubicBezTo>
                  <a:pt x="4110097" y="3177238"/>
                  <a:pt x="4110097" y="3178159"/>
                  <a:pt x="4110097" y="3178159"/>
                </a:cubicBezTo>
                <a:cubicBezTo>
                  <a:pt x="4114722" y="3184618"/>
                  <a:pt x="4119347" y="3191076"/>
                  <a:pt x="4123972" y="3197535"/>
                </a:cubicBezTo>
                <a:cubicBezTo>
                  <a:pt x="4129518" y="3200308"/>
                  <a:pt x="4131370" y="3197535"/>
                  <a:pt x="4135064" y="3202151"/>
                </a:cubicBezTo>
                <a:cubicBezTo>
                  <a:pt x="4134143" y="3204003"/>
                  <a:pt x="4132291" y="3204924"/>
                  <a:pt x="4131370" y="3206767"/>
                </a:cubicBezTo>
                <a:cubicBezTo>
                  <a:pt x="4140620" y="3213225"/>
                  <a:pt x="4146166" y="3219684"/>
                  <a:pt x="4152633" y="3228915"/>
                </a:cubicBezTo>
                <a:cubicBezTo>
                  <a:pt x="4164656" y="3239990"/>
                  <a:pt x="4176679" y="3251064"/>
                  <a:pt x="4188702" y="3262139"/>
                </a:cubicBezTo>
                <a:cubicBezTo>
                  <a:pt x="4192396" y="3266754"/>
                  <a:pt x="4200725" y="3284287"/>
                  <a:pt x="4202568" y="3288894"/>
                </a:cubicBezTo>
                <a:cubicBezTo>
                  <a:pt x="4206271" y="3296283"/>
                  <a:pt x="4200725" y="3306436"/>
                  <a:pt x="4207192" y="3316580"/>
                </a:cubicBezTo>
                <a:cubicBezTo>
                  <a:pt x="4211817" y="3323039"/>
                  <a:pt x="4216442" y="3330428"/>
                  <a:pt x="4221058" y="3336886"/>
                </a:cubicBezTo>
                <a:cubicBezTo>
                  <a:pt x="4221988" y="3343345"/>
                  <a:pt x="4223840" y="3349803"/>
                  <a:pt x="4224753" y="3356262"/>
                </a:cubicBezTo>
                <a:cubicBezTo>
                  <a:pt x="4231229" y="3370109"/>
                  <a:pt x="4242322" y="3375647"/>
                  <a:pt x="4239557" y="3396865"/>
                </a:cubicBezTo>
                <a:cubicBezTo>
                  <a:pt x="4213660" y="3407939"/>
                  <a:pt x="4244173" y="3434704"/>
                  <a:pt x="4248798" y="3448542"/>
                </a:cubicBezTo>
                <a:cubicBezTo>
                  <a:pt x="4249729" y="3458695"/>
                  <a:pt x="4250650" y="3469770"/>
                  <a:pt x="4251571" y="3479923"/>
                </a:cubicBezTo>
                <a:cubicBezTo>
                  <a:pt x="4249729" y="3491919"/>
                  <a:pt x="4244173" y="3510373"/>
                  <a:pt x="4235854" y="3515910"/>
                </a:cubicBezTo>
                <a:cubicBezTo>
                  <a:pt x="4233081" y="3517753"/>
                  <a:pt x="4229386" y="3518683"/>
                  <a:pt x="4226604" y="3519605"/>
                </a:cubicBezTo>
                <a:cubicBezTo>
                  <a:pt x="4224753" y="3524211"/>
                  <a:pt x="4222910" y="3527906"/>
                  <a:pt x="4221058" y="3532522"/>
                </a:cubicBezTo>
                <a:cubicBezTo>
                  <a:pt x="4218285" y="3536207"/>
                  <a:pt x="4214590" y="3538980"/>
                  <a:pt x="4211817" y="3542675"/>
                </a:cubicBezTo>
                <a:cubicBezTo>
                  <a:pt x="4201637" y="3566666"/>
                  <a:pt x="4207192" y="3602653"/>
                  <a:pt x="4187772" y="3617422"/>
                </a:cubicBezTo>
                <a:cubicBezTo>
                  <a:pt x="4187772" y="3639571"/>
                  <a:pt x="4183156" y="3667248"/>
                  <a:pt x="4188702" y="3686633"/>
                </a:cubicBezTo>
                <a:cubicBezTo>
                  <a:pt x="4193318" y="3700471"/>
                  <a:pt x="4204419" y="3709703"/>
                  <a:pt x="4211817" y="3720777"/>
                </a:cubicBezTo>
                <a:cubicBezTo>
                  <a:pt x="4222910" y="3742917"/>
                  <a:pt x="4234933" y="3765987"/>
                  <a:pt x="4246025" y="3789057"/>
                </a:cubicBezTo>
                <a:cubicBezTo>
                  <a:pt x="4253423" y="3804747"/>
                  <a:pt x="4284858" y="3832433"/>
                  <a:pt x="4267298" y="3849966"/>
                </a:cubicBezTo>
                <a:cubicBezTo>
                  <a:pt x="4270071" y="3864735"/>
                  <a:pt x="4273765" y="3879495"/>
                  <a:pt x="4276538" y="3894264"/>
                </a:cubicBezTo>
                <a:cubicBezTo>
                  <a:pt x="4279311" y="3899801"/>
                  <a:pt x="4281163" y="3906260"/>
                  <a:pt x="4283936" y="3911797"/>
                </a:cubicBezTo>
                <a:cubicBezTo>
                  <a:pt x="4285788" y="3920098"/>
                  <a:pt x="4280242" y="3926557"/>
                  <a:pt x="4281163" y="3933024"/>
                </a:cubicBezTo>
                <a:cubicBezTo>
                  <a:pt x="4282085" y="3941325"/>
                  <a:pt x="4288561" y="3948705"/>
                  <a:pt x="4290413" y="3955164"/>
                </a:cubicBezTo>
                <a:cubicBezTo>
                  <a:pt x="4292265" y="3960701"/>
                  <a:pt x="4288561" y="3962553"/>
                  <a:pt x="4288561" y="3966238"/>
                </a:cubicBezTo>
                <a:cubicBezTo>
                  <a:pt x="4292265" y="3977313"/>
                  <a:pt x="4295959" y="3988387"/>
                  <a:pt x="4299654" y="3999461"/>
                </a:cubicBezTo>
                <a:cubicBezTo>
                  <a:pt x="4311677" y="4013309"/>
                  <a:pt x="4324621" y="4027147"/>
                  <a:pt x="4336644" y="4040986"/>
                </a:cubicBezTo>
                <a:cubicBezTo>
                  <a:pt x="4348666" y="4061292"/>
                  <a:pt x="4353282" y="4087126"/>
                  <a:pt x="4365305" y="4108354"/>
                </a:cubicBezTo>
                <a:cubicBezTo>
                  <a:pt x="4375476" y="4126808"/>
                  <a:pt x="4393967" y="4146193"/>
                  <a:pt x="4386569" y="4177564"/>
                </a:cubicBezTo>
                <a:cubicBezTo>
                  <a:pt x="4382874" y="4178485"/>
                  <a:pt x="4378249" y="4177564"/>
                  <a:pt x="4376398" y="4180337"/>
                </a:cubicBezTo>
                <a:cubicBezTo>
                  <a:pt x="4373633" y="4184023"/>
                  <a:pt x="4389351" y="4205250"/>
                  <a:pt x="4393045" y="4210787"/>
                </a:cubicBezTo>
                <a:cubicBezTo>
                  <a:pt x="4391203" y="4216324"/>
                  <a:pt x="4389351" y="4220940"/>
                  <a:pt x="4387499" y="4226477"/>
                </a:cubicBezTo>
                <a:cubicBezTo>
                  <a:pt x="4389351" y="4228320"/>
                  <a:pt x="4390272" y="4229242"/>
                  <a:pt x="4391203" y="4230163"/>
                </a:cubicBezTo>
                <a:cubicBezTo>
                  <a:pt x="4392124" y="4231084"/>
                  <a:pt x="4392124" y="4231084"/>
                  <a:pt x="4393045" y="4231084"/>
                </a:cubicBezTo>
                <a:cubicBezTo>
                  <a:pt x="4393045" y="4229242"/>
                  <a:pt x="4393967" y="4228320"/>
                  <a:pt x="4394897" y="4226477"/>
                </a:cubicBezTo>
                <a:cubicBezTo>
                  <a:pt x="4396749" y="4224626"/>
                  <a:pt x="4397670" y="4224626"/>
                  <a:pt x="4400443" y="4224626"/>
                </a:cubicBezTo>
                <a:cubicBezTo>
                  <a:pt x="4401374" y="4227399"/>
                  <a:pt x="4403216" y="4229242"/>
                  <a:pt x="4404138" y="4232015"/>
                </a:cubicBezTo>
                <a:cubicBezTo>
                  <a:pt x="4406920" y="4232015"/>
                  <a:pt x="4409684" y="4231084"/>
                  <a:pt x="4415239" y="4231084"/>
                </a:cubicBezTo>
                <a:cubicBezTo>
                  <a:pt x="4417091" y="4233857"/>
                  <a:pt x="4417091" y="4236621"/>
                  <a:pt x="4418943" y="4241237"/>
                </a:cubicBezTo>
                <a:cubicBezTo>
                  <a:pt x="4421707" y="4245853"/>
                  <a:pt x="4430957" y="4248617"/>
                  <a:pt x="4436503" y="4250469"/>
                </a:cubicBezTo>
                <a:cubicBezTo>
                  <a:pt x="4442979" y="4244932"/>
                  <a:pt x="4447604" y="4237552"/>
                  <a:pt x="4455924" y="4234779"/>
                </a:cubicBezTo>
                <a:cubicBezTo>
                  <a:pt x="4467946" y="4231084"/>
                  <a:pt x="4482742" y="4239395"/>
                  <a:pt x="4493835" y="4233857"/>
                </a:cubicBezTo>
                <a:cubicBezTo>
                  <a:pt x="4497529" y="4231084"/>
                  <a:pt x="4500311" y="4228320"/>
                  <a:pt x="4504006" y="4224626"/>
                </a:cubicBezTo>
                <a:cubicBezTo>
                  <a:pt x="4519723" y="4217246"/>
                  <a:pt x="4527121" y="4224626"/>
                  <a:pt x="4539144" y="4224626"/>
                </a:cubicBezTo>
                <a:cubicBezTo>
                  <a:pt x="4542839" y="4221862"/>
                  <a:pt x="4546542" y="4220010"/>
                  <a:pt x="4550237" y="4218167"/>
                </a:cubicBezTo>
                <a:cubicBezTo>
                  <a:pt x="4563181" y="4214482"/>
                  <a:pt x="4574282" y="4226477"/>
                  <a:pt x="4583523" y="4229242"/>
                </a:cubicBezTo>
                <a:cubicBezTo>
                  <a:pt x="4588148" y="4225547"/>
                  <a:pt x="4590921" y="4223704"/>
                  <a:pt x="4593703" y="4218167"/>
                </a:cubicBezTo>
                <a:cubicBezTo>
                  <a:pt x="4600171" y="4219089"/>
                  <a:pt x="4605717" y="4220010"/>
                  <a:pt x="4612184" y="4221862"/>
                </a:cubicBezTo>
                <a:cubicBezTo>
                  <a:pt x="4614036" y="4220010"/>
                  <a:pt x="4614967" y="4216324"/>
                  <a:pt x="4615888" y="4213551"/>
                </a:cubicBezTo>
                <a:cubicBezTo>
                  <a:pt x="4621434" y="4208945"/>
                  <a:pt x="4650105" y="4211709"/>
                  <a:pt x="4658424" y="4206171"/>
                </a:cubicBezTo>
                <a:cubicBezTo>
                  <a:pt x="4666743" y="4197870"/>
                  <a:pt x="4675993" y="4190481"/>
                  <a:pt x="4684312" y="4183101"/>
                </a:cubicBezTo>
                <a:cubicBezTo>
                  <a:pt x="4728700" y="4148035"/>
                  <a:pt x="4761065" y="4110196"/>
                  <a:pt x="4792500" y="4062213"/>
                </a:cubicBezTo>
                <a:cubicBezTo>
                  <a:pt x="4800819" y="4050218"/>
                  <a:pt x="4820240" y="4041916"/>
                  <a:pt x="4824865" y="4030842"/>
                </a:cubicBezTo>
                <a:cubicBezTo>
                  <a:pt x="4827638" y="4025305"/>
                  <a:pt x="4822083" y="4017916"/>
                  <a:pt x="4823013" y="4015152"/>
                </a:cubicBezTo>
                <a:cubicBezTo>
                  <a:pt x="4823935" y="4010536"/>
                  <a:pt x="4829490" y="4011457"/>
                  <a:pt x="4832254" y="4008693"/>
                </a:cubicBezTo>
                <a:cubicBezTo>
                  <a:pt x="4839652" y="3999461"/>
                  <a:pt x="4843355" y="3971776"/>
                  <a:pt x="4841504" y="3956094"/>
                </a:cubicBezTo>
                <a:cubicBezTo>
                  <a:pt x="4837809" y="3954243"/>
                  <a:pt x="4833184" y="3951478"/>
                  <a:pt x="4831333" y="3947784"/>
                </a:cubicBezTo>
                <a:cubicBezTo>
                  <a:pt x="4830411" y="3947784"/>
                  <a:pt x="4830411" y="3946863"/>
                  <a:pt x="4829490" y="3945941"/>
                </a:cubicBezTo>
                <a:cubicBezTo>
                  <a:pt x="4837809" y="3935788"/>
                  <a:pt x="4843355" y="3927487"/>
                  <a:pt x="4855369" y="3921028"/>
                </a:cubicBezTo>
                <a:cubicBezTo>
                  <a:pt x="4881267" y="3907181"/>
                  <a:pt x="4910859" y="3909024"/>
                  <a:pt x="4922882" y="3880416"/>
                </a:cubicBezTo>
                <a:cubicBezTo>
                  <a:pt x="4921951" y="3873958"/>
                  <a:pt x="4917326" y="3876731"/>
                  <a:pt x="4916405" y="3873036"/>
                </a:cubicBezTo>
                <a:cubicBezTo>
                  <a:pt x="4916405" y="3872115"/>
                  <a:pt x="4917326" y="3872115"/>
                  <a:pt x="4917326" y="3871194"/>
                </a:cubicBezTo>
                <a:cubicBezTo>
                  <a:pt x="4918248" y="3867499"/>
                  <a:pt x="4919178" y="3864735"/>
                  <a:pt x="4921030" y="3861041"/>
                </a:cubicBezTo>
                <a:cubicBezTo>
                  <a:pt x="4923794" y="3848124"/>
                  <a:pt x="4922882" y="3832433"/>
                  <a:pt x="4922882" y="3819516"/>
                </a:cubicBezTo>
                <a:cubicBezTo>
                  <a:pt x="4920099" y="3820438"/>
                  <a:pt x="4919178" y="3821359"/>
                  <a:pt x="4914553" y="3821359"/>
                </a:cubicBezTo>
                <a:cubicBezTo>
                  <a:pt x="4910859" y="3808442"/>
                  <a:pt x="4905312" y="3792752"/>
                  <a:pt x="4909928" y="3781677"/>
                </a:cubicBezTo>
                <a:cubicBezTo>
                  <a:pt x="4909007" y="3774297"/>
                  <a:pt x="4903461" y="3769682"/>
                  <a:pt x="4897905" y="3766917"/>
                </a:cubicBezTo>
                <a:cubicBezTo>
                  <a:pt x="4897905" y="3760459"/>
                  <a:pt x="4897905" y="3753070"/>
                  <a:pt x="4897905" y="3745690"/>
                </a:cubicBezTo>
                <a:cubicBezTo>
                  <a:pt x="4910859" y="3736458"/>
                  <a:pt x="4922882" y="3727236"/>
                  <a:pt x="4935817" y="3718004"/>
                </a:cubicBezTo>
                <a:cubicBezTo>
                  <a:pt x="4951543" y="3705087"/>
                  <a:pt x="4960784" y="3685711"/>
                  <a:pt x="4978353" y="3674637"/>
                </a:cubicBezTo>
                <a:cubicBezTo>
                  <a:pt x="5000547" y="3660789"/>
                  <a:pt x="5026435" y="3657104"/>
                  <a:pt x="5046777" y="3643256"/>
                </a:cubicBezTo>
                <a:cubicBezTo>
                  <a:pt x="5061573" y="3633103"/>
                  <a:pt x="5070823" y="3615570"/>
                  <a:pt x="5081915" y="3601732"/>
                </a:cubicBezTo>
                <a:cubicBezTo>
                  <a:pt x="5081915" y="3598959"/>
                  <a:pt x="5080994" y="3598038"/>
                  <a:pt x="5080064" y="3594352"/>
                </a:cubicBezTo>
                <a:cubicBezTo>
                  <a:pt x="5083767" y="3589736"/>
                  <a:pt x="5087462" y="3586042"/>
                  <a:pt x="5090244" y="3579583"/>
                </a:cubicBezTo>
                <a:cubicBezTo>
                  <a:pt x="5090244" y="3577741"/>
                  <a:pt x="5089313" y="3576819"/>
                  <a:pt x="5089313" y="3575889"/>
                </a:cubicBezTo>
                <a:cubicBezTo>
                  <a:pt x="5086540" y="3574046"/>
                  <a:pt x="5084689" y="3573125"/>
                  <a:pt x="5081915" y="3572203"/>
                </a:cubicBezTo>
                <a:cubicBezTo>
                  <a:pt x="5080064" y="3554670"/>
                  <a:pt x="5082837" y="3536207"/>
                  <a:pt x="5074518" y="3526063"/>
                </a:cubicBezTo>
                <a:cubicBezTo>
                  <a:pt x="5074518" y="3523290"/>
                  <a:pt x="5078221" y="3519605"/>
                  <a:pt x="5079142" y="3514989"/>
                </a:cubicBezTo>
                <a:cubicBezTo>
                  <a:pt x="5080994" y="3502993"/>
                  <a:pt x="5074518" y="3483608"/>
                  <a:pt x="5072675" y="3473464"/>
                </a:cubicBezTo>
                <a:cubicBezTo>
                  <a:pt x="5075439" y="3467927"/>
                  <a:pt x="5079142" y="3461459"/>
                  <a:pt x="5081915" y="3455931"/>
                </a:cubicBezTo>
                <a:cubicBezTo>
                  <a:pt x="5074518" y="3441162"/>
                  <a:pt x="5062495" y="3439320"/>
                  <a:pt x="5053254" y="3427324"/>
                </a:cubicBezTo>
                <a:cubicBezTo>
                  <a:pt x="5044926" y="3416250"/>
                  <a:pt x="5039379" y="3385791"/>
                  <a:pt x="5045856" y="3369179"/>
                </a:cubicBezTo>
                <a:cubicBezTo>
                  <a:pt x="5044004" y="3366415"/>
                  <a:pt x="5041231" y="3366415"/>
                  <a:pt x="5039379" y="3363642"/>
                </a:cubicBezTo>
                <a:cubicBezTo>
                  <a:pt x="5042152" y="3357183"/>
                  <a:pt x="5047708" y="3347961"/>
                  <a:pt x="5048629" y="3340572"/>
                </a:cubicBezTo>
                <a:cubicBezTo>
                  <a:pt x="5042152" y="3333192"/>
                  <a:pt x="5031060" y="3327655"/>
                  <a:pt x="5027366" y="3317501"/>
                </a:cubicBezTo>
                <a:cubicBezTo>
                  <a:pt x="5023662" y="3307357"/>
                  <a:pt x="5033833" y="3274134"/>
                  <a:pt x="5038458" y="3269518"/>
                </a:cubicBezTo>
                <a:cubicBezTo>
                  <a:pt x="5040301" y="3266754"/>
                  <a:pt x="5045856" y="3266754"/>
                  <a:pt x="5047708" y="3263981"/>
                </a:cubicBezTo>
                <a:cubicBezTo>
                  <a:pt x="5053254" y="3256601"/>
                  <a:pt x="5048629" y="3252907"/>
                  <a:pt x="5050481" y="3246448"/>
                </a:cubicBezTo>
                <a:cubicBezTo>
                  <a:pt x="5055106" y="3232610"/>
                  <a:pt x="5068971" y="3231689"/>
                  <a:pt x="5069893" y="3207688"/>
                </a:cubicBezTo>
                <a:cubicBezTo>
                  <a:pt x="5080064" y="3202151"/>
                  <a:pt x="5090244" y="3202151"/>
                  <a:pt x="5090244" y="3186470"/>
                </a:cubicBezTo>
                <a:cubicBezTo>
                  <a:pt x="5099485" y="3188312"/>
                  <a:pt x="5103179" y="3183697"/>
                  <a:pt x="5110577" y="3180932"/>
                </a:cubicBezTo>
                <a:cubicBezTo>
                  <a:pt x="5113359" y="3177238"/>
                  <a:pt x="5113359" y="3175395"/>
                  <a:pt x="5111507" y="3170779"/>
                </a:cubicBezTo>
                <a:cubicBezTo>
                  <a:pt x="5133692" y="3145867"/>
                  <a:pt x="5155886" y="3120945"/>
                  <a:pt x="5178080" y="3096032"/>
                </a:cubicBezTo>
                <a:cubicBezTo>
                  <a:pt x="5202117" y="3076647"/>
                  <a:pt x="5232639" y="3061887"/>
                  <a:pt x="5256676" y="3042512"/>
                </a:cubicBezTo>
                <a:cubicBezTo>
                  <a:pt x="5264995" y="3031437"/>
                  <a:pt x="5274245" y="3020363"/>
                  <a:pt x="5283486" y="3009288"/>
                </a:cubicBezTo>
                <a:cubicBezTo>
                  <a:pt x="5301985" y="2986218"/>
                  <a:pt x="5328795" y="2964070"/>
                  <a:pt x="5339896" y="2936384"/>
                </a:cubicBezTo>
                <a:cubicBezTo>
                  <a:pt x="5340818" y="2930846"/>
                  <a:pt x="5342669" y="2926231"/>
                  <a:pt x="5343591" y="2920693"/>
                </a:cubicBezTo>
                <a:cubicBezTo>
                  <a:pt x="5350998" y="2907776"/>
                  <a:pt x="5359317" y="2894859"/>
                  <a:pt x="5366715" y="2882863"/>
                </a:cubicBezTo>
                <a:cubicBezTo>
                  <a:pt x="5366715" y="2879169"/>
                  <a:pt x="5365785" y="2876405"/>
                  <a:pt x="5365785" y="2873632"/>
                </a:cubicBezTo>
                <a:cubicBezTo>
                  <a:pt x="5370410" y="2869016"/>
                  <a:pt x="5375034" y="2865330"/>
                  <a:pt x="5379659" y="2860715"/>
                </a:cubicBezTo>
                <a:cubicBezTo>
                  <a:pt x="5385206" y="2850562"/>
                  <a:pt x="5391673" y="2839487"/>
                  <a:pt x="5397228" y="2829343"/>
                </a:cubicBezTo>
                <a:cubicBezTo>
                  <a:pt x="5398150" y="2820112"/>
                  <a:pt x="5398150" y="2810880"/>
                  <a:pt x="5399071" y="2801657"/>
                </a:cubicBezTo>
                <a:cubicBezTo>
                  <a:pt x="5400923" y="2797041"/>
                  <a:pt x="5407400" y="2793347"/>
                  <a:pt x="5407400" y="2787810"/>
                </a:cubicBezTo>
                <a:cubicBezTo>
                  <a:pt x="5407400" y="2783194"/>
                  <a:pt x="5403696" y="2776735"/>
                  <a:pt x="5406469" y="2767513"/>
                </a:cubicBezTo>
                <a:cubicBezTo>
                  <a:pt x="5408321" y="2762897"/>
                  <a:pt x="5410164" y="2758281"/>
                  <a:pt x="5412015" y="2754587"/>
                </a:cubicBezTo>
                <a:cubicBezTo>
                  <a:pt x="5411094" y="2753665"/>
                  <a:pt x="5411094" y="2753665"/>
                  <a:pt x="5411094" y="2752744"/>
                </a:cubicBezTo>
                <a:cubicBezTo>
                  <a:pt x="5406469" y="2750901"/>
                  <a:pt x="5400923" y="2748128"/>
                  <a:pt x="5395377" y="2746285"/>
                </a:cubicBezTo>
                <a:cubicBezTo>
                  <a:pt x="5382432" y="2755517"/>
                  <a:pt x="5372261" y="2764740"/>
                  <a:pt x="5353762" y="2768434"/>
                </a:cubicBezTo>
                <a:cubicBezTo>
                  <a:pt x="5345443" y="2770277"/>
                  <a:pt x="5338045" y="2766591"/>
                  <a:pt x="5333429" y="2765661"/>
                </a:cubicBezTo>
                <a:cubicBezTo>
                  <a:pt x="5325100" y="2763818"/>
                  <a:pt x="5319554" y="2771198"/>
                  <a:pt x="5313078" y="2773050"/>
                </a:cubicBezTo>
                <a:cubicBezTo>
                  <a:pt x="5307531" y="2772120"/>
                  <a:pt x="5301055" y="2771198"/>
                  <a:pt x="5294587" y="2771198"/>
                </a:cubicBezTo>
                <a:cubicBezTo>
                  <a:pt x="5294587" y="2771198"/>
                  <a:pt x="5293657" y="2771198"/>
                  <a:pt x="5293657" y="2771198"/>
                </a:cubicBezTo>
                <a:cubicBezTo>
                  <a:pt x="5286268" y="2775814"/>
                  <a:pt x="5277939" y="2781351"/>
                  <a:pt x="5270541" y="2785967"/>
                </a:cubicBezTo>
                <a:cubicBezTo>
                  <a:pt x="5259449" y="2790583"/>
                  <a:pt x="5256676" y="2780430"/>
                  <a:pt x="5244653" y="2782273"/>
                </a:cubicBezTo>
                <a:cubicBezTo>
                  <a:pt x="5235412" y="2786888"/>
                  <a:pt x="5225232" y="2790583"/>
                  <a:pt x="5215991" y="2795190"/>
                </a:cubicBezTo>
                <a:cubicBezTo>
                  <a:pt x="5209515" y="2795190"/>
                  <a:pt x="5203047" y="2795190"/>
                  <a:pt x="5196571" y="2795190"/>
                </a:cubicBezTo>
                <a:cubicBezTo>
                  <a:pt x="5187330" y="2784124"/>
                  <a:pt x="5174386" y="2772120"/>
                  <a:pt x="5167909" y="2759202"/>
                </a:cubicBezTo>
                <a:cubicBezTo>
                  <a:pt x="5162363" y="2757360"/>
                  <a:pt x="5154044" y="2758281"/>
                  <a:pt x="5147567" y="2757360"/>
                </a:cubicBezTo>
                <a:cubicBezTo>
                  <a:pt x="5147567" y="2756438"/>
                  <a:pt x="5146646" y="2756438"/>
                  <a:pt x="5146646" y="2756438"/>
                </a:cubicBezTo>
                <a:cubicBezTo>
                  <a:pt x="5146646" y="2756438"/>
                  <a:pt x="5146646" y="2755517"/>
                  <a:pt x="5146646" y="2755517"/>
                </a:cubicBezTo>
                <a:cubicBezTo>
                  <a:pt x="5154044" y="2751823"/>
                  <a:pt x="5168830" y="2746285"/>
                  <a:pt x="5174386" y="2739827"/>
                </a:cubicBezTo>
                <a:cubicBezTo>
                  <a:pt x="5173455" y="2721373"/>
                  <a:pt x="5149410" y="2717678"/>
                  <a:pt x="5139248" y="2707525"/>
                </a:cubicBezTo>
                <a:cubicBezTo>
                  <a:pt x="5137396" y="2705682"/>
                  <a:pt x="5136474" y="2692765"/>
                  <a:pt x="5129998" y="2687228"/>
                </a:cubicBezTo>
                <a:cubicBezTo>
                  <a:pt x="5127225" y="2684455"/>
                  <a:pt x="5122600" y="2686307"/>
                  <a:pt x="5118905" y="2684455"/>
                </a:cubicBezTo>
                <a:cubicBezTo>
                  <a:pt x="5108725" y="2673380"/>
                  <a:pt x="5099485" y="2663236"/>
                  <a:pt x="5090244" y="2653083"/>
                </a:cubicBezTo>
                <a:cubicBezTo>
                  <a:pt x="5085610" y="2651232"/>
                  <a:pt x="5081915" y="2652162"/>
                  <a:pt x="5076369" y="2652162"/>
                </a:cubicBezTo>
                <a:cubicBezTo>
                  <a:pt x="5072675" y="2645695"/>
                  <a:pt x="5068971" y="2637393"/>
                  <a:pt x="5062495" y="2633699"/>
                </a:cubicBezTo>
                <a:cubicBezTo>
                  <a:pt x="5060652" y="2636472"/>
                  <a:pt x="5061573" y="2642930"/>
                  <a:pt x="5060652" y="2645695"/>
                </a:cubicBezTo>
                <a:cubicBezTo>
                  <a:pt x="5059722" y="2646625"/>
                  <a:pt x="5059722" y="2646625"/>
                  <a:pt x="5058800" y="2646625"/>
                </a:cubicBezTo>
                <a:cubicBezTo>
                  <a:pt x="5039379" y="2630935"/>
                  <a:pt x="5034755" y="2581100"/>
                  <a:pt x="5023662" y="2555266"/>
                </a:cubicBezTo>
                <a:cubicBezTo>
                  <a:pt x="5018116" y="2543270"/>
                  <a:pt x="4992227" y="2537733"/>
                  <a:pt x="4984829" y="2528501"/>
                </a:cubicBezTo>
                <a:cubicBezTo>
                  <a:pt x="4973728" y="2513741"/>
                  <a:pt x="4981135" y="2474060"/>
                  <a:pt x="4975580" y="2451911"/>
                </a:cubicBezTo>
                <a:cubicBezTo>
                  <a:pt x="4971885" y="2437142"/>
                  <a:pt x="4959862" y="2414993"/>
                  <a:pt x="4948761" y="2406692"/>
                </a:cubicBezTo>
                <a:cubicBezTo>
                  <a:pt x="4943215" y="2402076"/>
                  <a:pt x="4935817" y="2401155"/>
                  <a:pt x="4932122" y="2395618"/>
                </a:cubicBezTo>
                <a:cubicBezTo>
                  <a:pt x="4927497" y="2389159"/>
                  <a:pt x="4926576" y="2378085"/>
                  <a:pt x="4923794" y="2369774"/>
                </a:cubicBezTo>
                <a:cubicBezTo>
                  <a:pt x="4926576" y="2367932"/>
                  <a:pt x="4928428" y="2365167"/>
                  <a:pt x="4931192" y="2363316"/>
                </a:cubicBezTo>
                <a:cubicBezTo>
                  <a:pt x="4925646" y="2357779"/>
                  <a:pt x="4920099" y="2352241"/>
                  <a:pt x="4914553" y="2346704"/>
                </a:cubicBezTo>
                <a:cubicBezTo>
                  <a:pt x="4899757" y="2325486"/>
                  <a:pt x="4889586" y="2298721"/>
                  <a:pt x="4875721" y="2276572"/>
                </a:cubicBezTo>
                <a:cubicBezTo>
                  <a:pt x="4870174" y="2260891"/>
                  <a:pt x="4863698" y="2245201"/>
                  <a:pt x="4858151" y="2230432"/>
                </a:cubicBezTo>
                <a:cubicBezTo>
                  <a:pt x="4847980" y="2211978"/>
                  <a:pt x="4831333" y="2199982"/>
                  <a:pt x="4826708" y="2175069"/>
                </a:cubicBezTo>
                <a:cubicBezTo>
                  <a:pt x="4830411" y="2170453"/>
                  <a:pt x="4830411" y="2168602"/>
                  <a:pt x="4836879" y="2165838"/>
                </a:cubicBezTo>
                <a:cubicBezTo>
                  <a:pt x="4846129" y="2191672"/>
                  <a:pt x="4860925" y="2218436"/>
                  <a:pt x="4879415" y="2234127"/>
                </a:cubicBezTo>
                <a:cubicBezTo>
                  <a:pt x="4881267" y="2236891"/>
                  <a:pt x="4884961" y="2236891"/>
                  <a:pt x="4887743" y="2235969"/>
                </a:cubicBezTo>
                <a:cubicBezTo>
                  <a:pt x="4896063" y="2219358"/>
                  <a:pt x="4893290" y="2194445"/>
                  <a:pt x="4907155" y="2182449"/>
                </a:cubicBezTo>
                <a:cubicBezTo>
                  <a:pt x="4898836" y="2162143"/>
                  <a:pt x="4891438" y="2141846"/>
                  <a:pt x="4883109" y="2121540"/>
                </a:cubicBezTo>
                <a:cubicBezTo>
                  <a:pt x="4870174" y="2123392"/>
                  <a:pt x="4865549" y="2133536"/>
                  <a:pt x="4847059" y="2123392"/>
                </a:cubicBezTo>
                <a:cubicBezTo>
                  <a:pt x="4835036" y="2131693"/>
                  <a:pt x="4830411" y="2125234"/>
                  <a:pt x="4817467" y="2127077"/>
                </a:cubicBezTo>
                <a:cubicBezTo>
                  <a:pt x="4812842" y="2122461"/>
                  <a:pt x="4809139" y="2121540"/>
                  <a:pt x="4807296" y="2114160"/>
                </a:cubicBezTo>
                <a:cubicBezTo>
                  <a:pt x="4785102" y="2109544"/>
                  <a:pt x="4759214" y="2114160"/>
                  <a:pt x="4743496" y="2125234"/>
                </a:cubicBezTo>
                <a:cubicBezTo>
                  <a:pt x="4738862" y="2128920"/>
                  <a:pt x="4735168" y="2131693"/>
                  <a:pt x="4730543" y="2135388"/>
                </a:cubicBezTo>
                <a:cubicBezTo>
                  <a:pt x="4722224" y="2137230"/>
                  <a:pt x="4714826" y="2130772"/>
                  <a:pt x="4708358" y="2128920"/>
                </a:cubicBezTo>
                <a:cubicBezTo>
                  <a:pt x="4701882" y="2128920"/>
                  <a:pt x="4695414" y="2127999"/>
                  <a:pt x="4688937" y="2127077"/>
                </a:cubicBezTo>
                <a:cubicBezTo>
                  <a:pt x="4688007" y="2125234"/>
                  <a:pt x="4686164" y="2123392"/>
                  <a:pt x="4685243" y="2121540"/>
                </a:cubicBezTo>
                <a:cubicBezTo>
                  <a:pt x="4669517" y="2117855"/>
                  <a:pt x="4653799" y="2115081"/>
                  <a:pt x="4638082" y="2111396"/>
                </a:cubicBezTo>
                <a:cubicBezTo>
                  <a:pt x="4626989" y="2111396"/>
                  <a:pt x="4615888" y="2111396"/>
                  <a:pt x="4604795" y="2111396"/>
                </a:cubicBezTo>
                <a:cubicBezTo>
                  <a:pt x="4599249" y="2108623"/>
                  <a:pt x="4600171" y="2097549"/>
                  <a:pt x="4593703" y="2095706"/>
                </a:cubicBezTo>
                <a:cubicBezTo>
                  <a:pt x="4588148" y="2095706"/>
                  <a:pt x="4583523" y="2095706"/>
                  <a:pt x="4577977" y="2095706"/>
                </a:cubicBezTo>
                <a:cubicBezTo>
                  <a:pt x="4569657" y="2093854"/>
                  <a:pt x="4552088" y="2091090"/>
                  <a:pt x="4543769" y="2088326"/>
                </a:cubicBezTo>
                <a:cubicBezTo>
                  <a:pt x="4536362" y="2083710"/>
                  <a:pt x="4540065" y="2074478"/>
                  <a:pt x="4529894" y="2069863"/>
                </a:cubicBezTo>
                <a:cubicBezTo>
                  <a:pt x="4502154" y="2057867"/>
                  <a:pt x="4457775" y="2073557"/>
                  <a:pt x="4446674" y="2092011"/>
                </a:cubicBezTo>
                <a:cubicBezTo>
                  <a:pt x="4431887" y="2116924"/>
                  <a:pt x="4464243" y="2130772"/>
                  <a:pt x="4430957" y="2148305"/>
                </a:cubicBezTo>
                <a:cubicBezTo>
                  <a:pt x="4426341" y="2150147"/>
                  <a:pt x="4421707" y="2155685"/>
                  <a:pt x="4415239" y="2154763"/>
                </a:cubicBezTo>
                <a:cubicBezTo>
                  <a:pt x="4399522" y="2152920"/>
                  <a:pt x="4386569" y="2135388"/>
                  <a:pt x="4372703" y="2129850"/>
                </a:cubicBezTo>
                <a:cubicBezTo>
                  <a:pt x="4358838" y="2124313"/>
                  <a:pt x="4326472" y="2124313"/>
                  <a:pt x="4315380" y="2117855"/>
                </a:cubicBezTo>
                <a:cubicBezTo>
                  <a:pt x="4302427" y="2110466"/>
                  <a:pt x="4300575" y="2084631"/>
                  <a:pt x="4289483" y="2080937"/>
                </a:cubicBezTo>
                <a:cubicBezTo>
                  <a:pt x="4283936" y="2078173"/>
                  <a:pt x="4278390" y="2080016"/>
                  <a:pt x="4273765" y="2078173"/>
                </a:cubicBezTo>
                <a:cubicBezTo>
                  <a:pt x="4270992" y="2075400"/>
                  <a:pt x="4268219" y="2072636"/>
                  <a:pt x="4265446" y="2069863"/>
                </a:cubicBezTo>
                <a:cubicBezTo>
                  <a:pt x="4258048" y="2068941"/>
                  <a:pt x="4251571" y="2067099"/>
                  <a:pt x="4244173" y="2066177"/>
                </a:cubicBezTo>
                <a:cubicBezTo>
                  <a:pt x="4234011" y="2066177"/>
                  <a:pt x="4223840" y="2067099"/>
                  <a:pt x="4213660" y="2068020"/>
                </a:cubicBezTo>
                <a:cubicBezTo>
                  <a:pt x="4199794" y="2062483"/>
                  <a:pt x="4185920" y="2056024"/>
                  <a:pt x="4172054" y="2050487"/>
                </a:cubicBezTo>
                <a:cubicBezTo>
                  <a:pt x="4171133" y="2046792"/>
                  <a:pt x="4170202" y="2043107"/>
                  <a:pt x="4169281" y="2039413"/>
                </a:cubicBezTo>
                <a:cubicBezTo>
                  <a:pt x="4162804" y="2039413"/>
                  <a:pt x="4161883" y="2041255"/>
                  <a:pt x="4156337" y="2042186"/>
                </a:cubicBezTo>
                <a:cubicBezTo>
                  <a:pt x="4148018" y="2037570"/>
                  <a:pt x="4136916" y="2030181"/>
                  <a:pt x="4135064" y="2020037"/>
                </a:cubicBezTo>
                <a:cubicBezTo>
                  <a:pt x="4141541" y="2013569"/>
                  <a:pt x="4169281" y="1990499"/>
                  <a:pt x="4169281" y="1981277"/>
                </a:cubicBezTo>
                <a:cubicBezTo>
                  <a:pt x="4167429" y="1976661"/>
                  <a:pt x="4166499" y="1972045"/>
                  <a:pt x="4165587" y="1967429"/>
                </a:cubicBezTo>
                <a:cubicBezTo>
                  <a:pt x="4130448" y="1947132"/>
                  <a:pt x="4166499" y="1938822"/>
                  <a:pt x="4166499" y="1916682"/>
                </a:cubicBezTo>
                <a:cubicBezTo>
                  <a:pt x="4159110" y="1920367"/>
                  <a:pt x="4152633" y="1924983"/>
                  <a:pt x="4146166" y="1928678"/>
                </a:cubicBezTo>
                <a:cubicBezTo>
                  <a:pt x="4144314" y="1927756"/>
                  <a:pt x="4143384" y="1927756"/>
                  <a:pt x="4142462" y="1927756"/>
                </a:cubicBezTo>
                <a:cubicBezTo>
                  <a:pt x="4140620" y="1923141"/>
                  <a:pt x="4138768" y="1919446"/>
                  <a:pt x="4138768" y="1913909"/>
                </a:cubicBezTo>
                <a:cubicBezTo>
                  <a:pt x="4134143" y="1912066"/>
                  <a:pt x="4128597" y="1909293"/>
                  <a:pt x="4123972" y="1907450"/>
                </a:cubicBezTo>
                <a:close/>
                <a:moveTo>
                  <a:pt x="4235854" y="1877922"/>
                </a:moveTo>
                <a:cubicBezTo>
                  <a:pt x="4225683" y="1887144"/>
                  <a:pt x="4213660" y="1878843"/>
                  <a:pt x="4208114" y="1894533"/>
                </a:cubicBezTo>
                <a:cubicBezTo>
                  <a:pt x="4212739" y="1903756"/>
                  <a:pt x="4219206" y="1900992"/>
                  <a:pt x="4228456" y="1905608"/>
                </a:cubicBezTo>
                <a:cubicBezTo>
                  <a:pt x="4246955" y="1914830"/>
                  <a:pt x="4265446" y="1925905"/>
                  <a:pt x="4285788" y="1932363"/>
                </a:cubicBezTo>
                <a:cubicBezTo>
                  <a:pt x="4289483" y="1929599"/>
                  <a:pt x="4291334" y="1924983"/>
                  <a:pt x="4295959" y="1922219"/>
                </a:cubicBezTo>
                <a:cubicBezTo>
                  <a:pt x="4297811" y="1918525"/>
                  <a:pt x="4293186" y="1916682"/>
                  <a:pt x="4291334" y="1912066"/>
                </a:cubicBezTo>
                <a:cubicBezTo>
                  <a:pt x="4287640" y="1901913"/>
                  <a:pt x="4299654" y="1888075"/>
                  <a:pt x="4302427" y="1880686"/>
                </a:cubicBezTo>
                <a:cubicBezTo>
                  <a:pt x="4302427" y="1879764"/>
                  <a:pt x="4302427" y="1879764"/>
                  <a:pt x="4302427" y="1879764"/>
                </a:cubicBezTo>
                <a:cubicBezTo>
                  <a:pt x="4295959" y="1878843"/>
                  <a:pt x="4289483" y="1880686"/>
                  <a:pt x="4283936" y="1882537"/>
                </a:cubicBezTo>
                <a:cubicBezTo>
                  <a:pt x="4261742" y="1888075"/>
                  <a:pt x="4252502" y="1888996"/>
                  <a:pt x="4235854" y="1877922"/>
                </a:cubicBezTo>
                <a:close/>
                <a:moveTo>
                  <a:pt x="4659153" y="1794652"/>
                </a:moveTo>
                <a:lnTo>
                  <a:pt x="4652878" y="1797637"/>
                </a:lnTo>
                <a:cubicBezTo>
                  <a:pt x="4648253" y="1801331"/>
                  <a:pt x="4645480" y="1807790"/>
                  <a:pt x="4638082" y="1810554"/>
                </a:cubicBezTo>
                <a:lnTo>
                  <a:pt x="4638877" y="1807644"/>
                </a:lnTo>
                <a:lnTo>
                  <a:pt x="4641667" y="1806519"/>
                </a:lnTo>
                <a:cubicBezTo>
                  <a:pt x="4642014" y="1805480"/>
                  <a:pt x="4641781" y="1804095"/>
                  <a:pt x="4643628" y="1802253"/>
                </a:cubicBezTo>
                <a:cubicBezTo>
                  <a:pt x="4646401" y="1799484"/>
                  <a:pt x="4650793" y="1797176"/>
                  <a:pt x="4655648" y="1795445"/>
                </a:cubicBezTo>
                <a:close/>
                <a:moveTo>
                  <a:pt x="4725445" y="1773212"/>
                </a:moveTo>
                <a:lnTo>
                  <a:pt x="4733316" y="1781947"/>
                </a:lnTo>
                <a:cubicBezTo>
                  <a:pt x="4738862" y="1781025"/>
                  <a:pt x="4744418" y="1781025"/>
                  <a:pt x="4749964" y="1781025"/>
                </a:cubicBezTo>
                <a:cubicBezTo>
                  <a:pt x="4749964" y="1781947"/>
                  <a:pt x="4749964" y="1781947"/>
                  <a:pt x="4749964" y="1781947"/>
                </a:cubicBezTo>
                <a:cubicBezTo>
                  <a:pt x="4742566" y="1784720"/>
                  <a:pt x="4730543" y="1785641"/>
                  <a:pt x="4720381" y="1785641"/>
                </a:cubicBezTo>
                <a:cubicBezTo>
                  <a:pt x="4718529" y="1788405"/>
                  <a:pt x="4717599" y="1788405"/>
                  <a:pt x="4717599" y="1791178"/>
                </a:cubicBezTo>
                <a:cubicBezTo>
                  <a:pt x="4720381" y="1792100"/>
                  <a:pt x="4723145" y="1792100"/>
                  <a:pt x="4725927" y="1793021"/>
                </a:cubicBezTo>
                <a:cubicBezTo>
                  <a:pt x="4726849" y="1793942"/>
                  <a:pt x="4726849" y="1793942"/>
                  <a:pt x="4727770" y="1794864"/>
                </a:cubicBezTo>
                <a:cubicBezTo>
                  <a:pt x="4726849" y="1795785"/>
                  <a:pt x="4726849" y="1796715"/>
                  <a:pt x="4725927" y="1797637"/>
                </a:cubicBezTo>
                <a:cubicBezTo>
                  <a:pt x="4713904" y="1795785"/>
                  <a:pt x="4702812" y="1795785"/>
                  <a:pt x="4689859" y="1796715"/>
                </a:cubicBezTo>
                <a:cubicBezTo>
                  <a:pt x="4691710" y="1795785"/>
                  <a:pt x="4692632" y="1793942"/>
                  <a:pt x="4693562" y="1793021"/>
                </a:cubicBezTo>
                <a:cubicBezTo>
                  <a:pt x="4689859" y="1791178"/>
                  <a:pt x="4688007" y="1791178"/>
                  <a:pt x="4684312" y="1792100"/>
                </a:cubicBezTo>
                <a:cubicBezTo>
                  <a:pt x="4683391" y="1792100"/>
                  <a:pt x="4683391" y="1793021"/>
                  <a:pt x="4683391" y="1793021"/>
                </a:cubicBezTo>
                <a:cubicBezTo>
                  <a:pt x="4684312" y="1793021"/>
                  <a:pt x="4686164" y="1793942"/>
                  <a:pt x="4687086" y="1794864"/>
                </a:cubicBezTo>
                <a:cubicBezTo>
                  <a:pt x="4687086" y="1795785"/>
                  <a:pt x="4687086" y="1795785"/>
                  <a:pt x="4687086" y="1796715"/>
                </a:cubicBezTo>
                <a:cubicBezTo>
                  <a:pt x="4680618" y="1799480"/>
                  <a:pt x="4672290" y="1797637"/>
                  <a:pt x="4670438" y="1792100"/>
                </a:cubicBezTo>
                <a:lnTo>
                  <a:pt x="4659153" y="1794652"/>
                </a:lnTo>
                <a:lnTo>
                  <a:pt x="4672290" y="1788405"/>
                </a:lnTo>
                <a:cubicBezTo>
                  <a:pt x="4674141" y="1785641"/>
                  <a:pt x="4675063" y="1781947"/>
                  <a:pt x="4676914" y="1779183"/>
                </a:cubicBezTo>
                <a:cubicBezTo>
                  <a:pt x="4681539" y="1777331"/>
                  <a:pt x="4688007" y="1779183"/>
                  <a:pt x="4693562" y="1777331"/>
                </a:cubicBezTo>
                <a:cubicBezTo>
                  <a:pt x="4707428" y="1770872"/>
                  <a:pt x="4704655" y="1778261"/>
                  <a:pt x="4722224" y="1778261"/>
                </a:cubicBezTo>
                <a:close/>
                <a:moveTo>
                  <a:pt x="4110097" y="1770872"/>
                </a:moveTo>
                <a:cubicBezTo>
                  <a:pt x="4100857" y="1779183"/>
                  <a:pt x="4092528" y="1780104"/>
                  <a:pt x="4076811" y="1782868"/>
                </a:cubicBezTo>
                <a:cubicBezTo>
                  <a:pt x="4076811" y="1783798"/>
                  <a:pt x="4075889" y="1783798"/>
                  <a:pt x="4074038" y="1784720"/>
                </a:cubicBezTo>
                <a:cubicBezTo>
                  <a:pt x="4075889" y="1793942"/>
                  <a:pt x="4082366" y="1796715"/>
                  <a:pt x="4084209" y="1805938"/>
                </a:cubicBezTo>
                <a:cubicBezTo>
                  <a:pt x="4087912" y="1826244"/>
                  <a:pt x="4071265" y="1847472"/>
                  <a:pt x="4094380" y="1852078"/>
                </a:cubicBezTo>
                <a:cubicBezTo>
                  <a:pt x="4097153" y="1849314"/>
                  <a:pt x="4099005" y="1846541"/>
                  <a:pt x="4100857" y="1843777"/>
                </a:cubicBezTo>
                <a:cubicBezTo>
                  <a:pt x="4106403" y="1841004"/>
                  <a:pt x="4111949" y="1843777"/>
                  <a:pt x="4116574" y="1844698"/>
                </a:cubicBezTo>
                <a:cubicBezTo>
                  <a:pt x="4119347" y="1838240"/>
                  <a:pt x="4123972" y="1832703"/>
                  <a:pt x="4123050" y="1823471"/>
                </a:cubicBezTo>
                <a:cubicBezTo>
                  <a:pt x="4122120" y="1818864"/>
                  <a:pt x="4122120" y="1813327"/>
                  <a:pt x="4121199" y="1808711"/>
                </a:cubicBezTo>
                <a:cubicBezTo>
                  <a:pt x="4122120" y="1805017"/>
                  <a:pt x="4124902" y="1801331"/>
                  <a:pt x="4125824" y="1798558"/>
                </a:cubicBezTo>
                <a:cubicBezTo>
                  <a:pt x="4129518" y="1788405"/>
                  <a:pt x="4115653" y="1772715"/>
                  <a:pt x="4110097" y="1770872"/>
                </a:cubicBezTo>
                <a:close/>
                <a:moveTo>
                  <a:pt x="2208085" y="1770872"/>
                </a:moveTo>
                <a:cubicBezTo>
                  <a:pt x="2203460" y="1781947"/>
                  <a:pt x="2181266" y="1799480"/>
                  <a:pt x="2184961" y="1815170"/>
                </a:cubicBezTo>
                <a:cubicBezTo>
                  <a:pt x="2190516" y="1837319"/>
                  <a:pt x="2229349" y="1830860"/>
                  <a:pt x="2235825" y="1812397"/>
                </a:cubicBezTo>
                <a:cubicBezTo>
                  <a:pt x="2220099" y="1791178"/>
                  <a:pt x="2215483" y="1817013"/>
                  <a:pt x="2202530" y="1820707"/>
                </a:cubicBezTo>
                <a:cubicBezTo>
                  <a:pt x="2200687" y="1818864"/>
                  <a:pt x="2198835" y="1817934"/>
                  <a:pt x="2196983" y="1817013"/>
                </a:cubicBezTo>
                <a:cubicBezTo>
                  <a:pt x="2195141" y="1805938"/>
                  <a:pt x="2205312" y="1806869"/>
                  <a:pt x="2210858" y="1801331"/>
                </a:cubicBezTo>
                <a:cubicBezTo>
                  <a:pt x="2215483" y="1796715"/>
                  <a:pt x="2217335" y="1785641"/>
                  <a:pt x="2221029" y="1780104"/>
                </a:cubicBezTo>
                <a:cubicBezTo>
                  <a:pt x="2216404" y="1776409"/>
                  <a:pt x="2212710" y="1773645"/>
                  <a:pt x="2208085" y="1770872"/>
                </a:cubicBezTo>
                <a:close/>
                <a:moveTo>
                  <a:pt x="4727382" y="1767368"/>
                </a:moveTo>
                <a:lnTo>
                  <a:pt x="4728700" y="1768108"/>
                </a:lnTo>
                <a:lnTo>
                  <a:pt x="4725445" y="1773212"/>
                </a:lnTo>
                <a:lnTo>
                  <a:pt x="4724997" y="1772715"/>
                </a:lnTo>
                <a:close/>
                <a:moveTo>
                  <a:pt x="5418414" y="1725575"/>
                </a:moveTo>
                <a:lnTo>
                  <a:pt x="5424157" y="1738115"/>
                </a:lnTo>
                <a:cubicBezTo>
                  <a:pt x="5447388" y="1793714"/>
                  <a:pt x="5468887" y="1850236"/>
                  <a:pt x="5488768" y="1907450"/>
                </a:cubicBezTo>
                <a:close/>
                <a:moveTo>
                  <a:pt x="4111949" y="1703505"/>
                </a:moveTo>
                <a:cubicBezTo>
                  <a:pt x="4111028" y="1704435"/>
                  <a:pt x="4110097" y="1704435"/>
                  <a:pt x="4110097" y="1704435"/>
                </a:cubicBezTo>
                <a:cubicBezTo>
                  <a:pt x="4110097" y="1707199"/>
                  <a:pt x="4109176" y="1710894"/>
                  <a:pt x="4109176" y="1713658"/>
                </a:cubicBezTo>
                <a:cubicBezTo>
                  <a:pt x="4109176" y="1713658"/>
                  <a:pt x="4090685" y="1721038"/>
                  <a:pt x="4086982" y="1725653"/>
                </a:cubicBezTo>
                <a:cubicBezTo>
                  <a:pt x="4086982" y="1728426"/>
                  <a:pt x="4086982" y="1727505"/>
                  <a:pt x="4089764" y="1729348"/>
                </a:cubicBezTo>
                <a:cubicBezTo>
                  <a:pt x="4088834" y="1730269"/>
                  <a:pt x="4087912" y="1730269"/>
                  <a:pt x="4086982" y="1731191"/>
                </a:cubicBezTo>
                <a:cubicBezTo>
                  <a:pt x="4087912" y="1735806"/>
                  <a:pt x="4089764" y="1735806"/>
                  <a:pt x="4091607" y="1738579"/>
                </a:cubicBezTo>
                <a:cubicBezTo>
                  <a:pt x="4089764" y="1739501"/>
                  <a:pt x="4088834" y="1740422"/>
                  <a:pt x="4087912" y="1741344"/>
                </a:cubicBezTo>
                <a:cubicBezTo>
                  <a:pt x="4089764" y="1744117"/>
                  <a:pt x="4089764" y="1743186"/>
                  <a:pt x="4094380" y="1743186"/>
                </a:cubicBezTo>
                <a:cubicBezTo>
                  <a:pt x="4094380" y="1743186"/>
                  <a:pt x="4094380" y="1744117"/>
                  <a:pt x="4094380" y="1744117"/>
                </a:cubicBezTo>
                <a:cubicBezTo>
                  <a:pt x="4092528" y="1745959"/>
                  <a:pt x="4091607" y="1746881"/>
                  <a:pt x="4090685" y="1747802"/>
                </a:cubicBezTo>
                <a:cubicBezTo>
                  <a:pt x="4090685" y="1747802"/>
                  <a:pt x="4089764" y="1748723"/>
                  <a:pt x="4089764" y="1748723"/>
                </a:cubicBezTo>
                <a:cubicBezTo>
                  <a:pt x="4091607" y="1749645"/>
                  <a:pt x="4094380" y="1750575"/>
                  <a:pt x="4096232" y="1751497"/>
                </a:cubicBezTo>
                <a:cubicBezTo>
                  <a:pt x="4095310" y="1753339"/>
                  <a:pt x="4093459" y="1754261"/>
                  <a:pt x="4092528" y="1756112"/>
                </a:cubicBezTo>
                <a:cubicBezTo>
                  <a:pt x="4094380" y="1757034"/>
                  <a:pt x="4095310" y="1757955"/>
                  <a:pt x="4096232" y="1758877"/>
                </a:cubicBezTo>
                <a:cubicBezTo>
                  <a:pt x="4099005" y="1759798"/>
                  <a:pt x="4100857" y="1759798"/>
                  <a:pt x="4102708" y="1759798"/>
                </a:cubicBezTo>
                <a:cubicBezTo>
                  <a:pt x="4102708" y="1761650"/>
                  <a:pt x="4102708" y="1762571"/>
                  <a:pt x="4102708" y="1763492"/>
                </a:cubicBezTo>
                <a:cubicBezTo>
                  <a:pt x="4103630" y="1764414"/>
                  <a:pt x="4104551" y="1764414"/>
                  <a:pt x="4106403" y="1764414"/>
                </a:cubicBezTo>
                <a:cubicBezTo>
                  <a:pt x="4118426" y="1752418"/>
                  <a:pt x="4114722" y="1724732"/>
                  <a:pt x="4114722" y="1705356"/>
                </a:cubicBezTo>
                <a:cubicBezTo>
                  <a:pt x="4113801" y="1705356"/>
                  <a:pt x="4112879" y="1704435"/>
                  <a:pt x="4111949" y="1703505"/>
                </a:cubicBezTo>
                <a:close/>
                <a:moveTo>
                  <a:pt x="5373749" y="1628040"/>
                </a:moveTo>
                <a:lnTo>
                  <a:pt x="5409772" y="1703235"/>
                </a:lnTo>
                <a:lnTo>
                  <a:pt x="5418414" y="1725575"/>
                </a:lnTo>
                <a:close/>
                <a:moveTo>
                  <a:pt x="2364346" y="1596464"/>
                </a:moveTo>
                <a:cubicBezTo>
                  <a:pt x="2356026" y="1598307"/>
                  <a:pt x="2347707" y="1601080"/>
                  <a:pt x="2339388" y="1602923"/>
                </a:cubicBezTo>
                <a:cubicBezTo>
                  <a:pt x="2319967" y="1615840"/>
                  <a:pt x="2294069" y="1654600"/>
                  <a:pt x="2285750" y="1679513"/>
                </a:cubicBezTo>
                <a:cubicBezTo>
                  <a:pt x="2289454" y="1683208"/>
                  <a:pt x="2292227" y="1687823"/>
                  <a:pt x="2295921" y="1691509"/>
                </a:cubicBezTo>
                <a:cubicBezTo>
                  <a:pt x="2286680" y="1700740"/>
                  <a:pt x="2277431" y="1691509"/>
                  <a:pt x="2270954" y="1709051"/>
                </a:cubicBezTo>
                <a:cubicBezTo>
                  <a:pt x="2270954" y="1709972"/>
                  <a:pt x="2270033" y="1710894"/>
                  <a:pt x="2270033" y="1711815"/>
                </a:cubicBezTo>
                <a:cubicBezTo>
                  <a:pt x="2275588" y="1712736"/>
                  <a:pt x="2280204" y="1714579"/>
                  <a:pt x="2285750" y="1715509"/>
                </a:cubicBezTo>
                <a:cubicBezTo>
                  <a:pt x="2276509" y="1724732"/>
                  <a:pt x="2258019" y="1727505"/>
                  <a:pt x="2251542" y="1739501"/>
                </a:cubicBezTo>
                <a:cubicBezTo>
                  <a:pt x="2249691" y="1742265"/>
                  <a:pt x="2253394" y="1747802"/>
                  <a:pt x="2254315" y="1751497"/>
                </a:cubicBezTo>
                <a:cubicBezTo>
                  <a:pt x="2265408" y="1749645"/>
                  <a:pt x="2275588" y="1748723"/>
                  <a:pt x="2285750" y="1747802"/>
                </a:cubicBezTo>
                <a:cubicBezTo>
                  <a:pt x="2298703" y="1749645"/>
                  <a:pt x="2311638" y="1751497"/>
                  <a:pt x="2324592" y="1753339"/>
                </a:cubicBezTo>
                <a:cubicBezTo>
                  <a:pt x="2335684" y="1756112"/>
                  <a:pt x="2348628" y="1753339"/>
                  <a:pt x="2350480" y="1745038"/>
                </a:cubicBezTo>
                <a:cubicBezTo>
                  <a:pt x="2354175" y="1744117"/>
                  <a:pt x="2357878" y="1743186"/>
                  <a:pt x="2361573" y="1743186"/>
                </a:cubicBezTo>
                <a:cubicBezTo>
                  <a:pt x="2361573" y="1746881"/>
                  <a:pt x="2361573" y="1749645"/>
                  <a:pt x="2361573" y="1753339"/>
                </a:cubicBezTo>
                <a:cubicBezTo>
                  <a:pt x="2361573" y="1753339"/>
                  <a:pt x="2362503" y="1754261"/>
                  <a:pt x="2362503" y="1755191"/>
                </a:cubicBezTo>
                <a:cubicBezTo>
                  <a:pt x="2363424" y="1754261"/>
                  <a:pt x="2365276" y="1754261"/>
                  <a:pt x="2366197" y="1754261"/>
                </a:cubicBezTo>
                <a:cubicBezTo>
                  <a:pt x="2369892" y="1753339"/>
                  <a:pt x="2370822" y="1750575"/>
                  <a:pt x="2371744" y="1746881"/>
                </a:cubicBezTo>
                <a:cubicBezTo>
                  <a:pt x="2378221" y="1746881"/>
                  <a:pt x="2383767" y="1747802"/>
                  <a:pt x="2390243" y="1748723"/>
                </a:cubicBezTo>
                <a:cubicBezTo>
                  <a:pt x="2390243" y="1748723"/>
                  <a:pt x="2390243" y="1749645"/>
                  <a:pt x="2390243" y="1749645"/>
                </a:cubicBezTo>
                <a:cubicBezTo>
                  <a:pt x="2377299" y="1755191"/>
                  <a:pt x="2373595" y="1767187"/>
                  <a:pt x="2357878" y="1771794"/>
                </a:cubicBezTo>
                <a:cubicBezTo>
                  <a:pt x="2356957" y="1774567"/>
                  <a:pt x="2356957" y="1773645"/>
                  <a:pt x="2357878" y="1776409"/>
                </a:cubicBezTo>
                <a:cubicBezTo>
                  <a:pt x="2360651" y="1778261"/>
                  <a:pt x="2366197" y="1778261"/>
                  <a:pt x="2371744" y="1778261"/>
                </a:cubicBezTo>
                <a:cubicBezTo>
                  <a:pt x="2381915" y="1767187"/>
                  <a:pt x="2400414" y="1757034"/>
                  <a:pt x="2407812" y="1745038"/>
                </a:cubicBezTo>
                <a:cubicBezTo>
                  <a:pt x="2408734" y="1745959"/>
                  <a:pt x="2410585" y="1746881"/>
                  <a:pt x="2411507" y="1746881"/>
                </a:cubicBezTo>
                <a:cubicBezTo>
                  <a:pt x="2413358" y="1750575"/>
                  <a:pt x="2416132" y="1753339"/>
                  <a:pt x="2417983" y="1756112"/>
                </a:cubicBezTo>
                <a:cubicBezTo>
                  <a:pt x="2417983" y="1763492"/>
                  <a:pt x="2415210" y="1768108"/>
                  <a:pt x="2411507" y="1771794"/>
                </a:cubicBezTo>
                <a:cubicBezTo>
                  <a:pt x="2412428" y="1773645"/>
                  <a:pt x="2412428" y="1775488"/>
                  <a:pt x="2412428" y="1777331"/>
                </a:cubicBezTo>
                <a:cubicBezTo>
                  <a:pt x="2414280" y="1777331"/>
                  <a:pt x="2416132" y="1778261"/>
                  <a:pt x="2417983" y="1778261"/>
                </a:cubicBezTo>
                <a:cubicBezTo>
                  <a:pt x="2420756" y="1775488"/>
                  <a:pt x="2423529" y="1773645"/>
                  <a:pt x="2426303" y="1770872"/>
                </a:cubicBezTo>
                <a:cubicBezTo>
                  <a:pt x="2426303" y="1775488"/>
                  <a:pt x="2427224" y="1779183"/>
                  <a:pt x="2427224" y="1782868"/>
                </a:cubicBezTo>
                <a:cubicBezTo>
                  <a:pt x="2432770" y="1784720"/>
                  <a:pt x="2438325" y="1785641"/>
                  <a:pt x="2443872" y="1787484"/>
                </a:cubicBezTo>
                <a:cubicBezTo>
                  <a:pt x="2446645" y="1777331"/>
                  <a:pt x="2454964" y="1767187"/>
                  <a:pt x="2451270" y="1758877"/>
                </a:cubicBezTo>
                <a:cubicBezTo>
                  <a:pt x="2438325" y="1759798"/>
                  <a:pt x="2437395" y="1756112"/>
                  <a:pt x="2440168" y="1746881"/>
                </a:cubicBezTo>
                <a:cubicBezTo>
                  <a:pt x="2440168" y="1745959"/>
                  <a:pt x="2439247" y="1745038"/>
                  <a:pt x="2439247" y="1745038"/>
                </a:cubicBezTo>
                <a:cubicBezTo>
                  <a:pt x="2437395" y="1745038"/>
                  <a:pt x="2435552" y="1744117"/>
                  <a:pt x="2432770" y="1743186"/>
                </a:cubicBezTo>
                <a:cubicBezTo>
                  <a:pt x="2429997" y="1745038"/>
                  <a:pt x="2427224" y="1746881"/>
                  <a:pt x="2426303" y="1750575"/>
                </a:cubicBezTo>
                <a:cubicBezTo>
                  <a:pt x="2426303" y="1751497"/>
                  <a:pt x="2426303" y="1751497"/>
                  <a:pt x="2425381" y="1751497"/>
                </a:cubicBezTo>
                <a:cubicBezTo>
                  <a:pt x="2421678" y="1746881"/>
                  <a:pt x="2418905" y="1739501"/>
                  <a:pt x="2417053" y="1733964"/>
                </a:cubicBezTo>
                <a:cubicBezTo>
                  <a:pt x="2417053" y="1733964"/>
                  <a:pt x="2417053" y="1733042"/>
                  <a:pt x="2417053" y="1733042"/>
                </a:cubicBezTo>
                <a:cubicBezTo>
                  <a:pt x="2429997" y="1727505"/>
                  <a:pt x="2429997" y="1730269"/>
                  <a:pt x="2440168" y="1721038"/>
                </a:cubicBezTo>
                <a:cubicBezTo>
                  <a:pt x="2440168" y="1720116"/>
                  <a:pt x="2440168" y="1718273"/>
                  <a:pt x="2440168" y="1717352"/>
                </a:cubicBezTo>
                <a:cubicBezTo>
                  <a:pt x="2439247" y="1716431"/>
                  <a:pt x="2437395" y="1716431"/>
                  <a:pt x="2435552" y="1715509"/>
                </a:cubicBezTo>
                <a:cubicBezTo>
                  <a:pt x="2430928" y="1717352"/>
                  <a:pt x="2426303" y="1720116"/>
                  <a:pt x="2420756" y="1720116"/>
                </a:cubicBezTo>
                <a:cubicBezTo>
                  <a:pt x="2417053" y="1717352"/>
                  <a:pt x="2412428" y="1714579"/>
                  <a:pt x="2410585" y="1709972"/>
                </a:cubicBezTo>
                <a:cubicBezTo>
                  <a:pt x="2410585" y="1709051"/>
                  <a:pt x="2409655" y="1709051"/>
                  <a:pt x="2408734" y="1708120"/>
                </a:cubicBezTo>
                <a:cubicBezTo>
                  <a:pt x="2414280" y="1703505"/>
                  <a:pt x="2418905" y="1699819"/>
                  <a:pt x="2424451" y="1695203"/>
                </a:cubicBezTo>
                <a:cubicBezTo>
                  <a:pt x="2425381" y="1693361"/>
                  <a:pt x="2427224" y="1692439"/>
                  <a:pt x="2428145" y="1690587"/>
                </a:cubicBezTo>
                <a:cubicBezTo>
                  <a:pt x="2418905" y="1685050"/>
                  <a:pt x="2407812" y="1679513"/>
                  <a:pt x="2393016" y="1681365"/>
                </a:cubicBezTo>
                <a:cubicBezTo>
                  <a:pt x="2392095" y="1684129"/>
                  <a:pt x="2390243" y="1685981"/>
                  <a:pt x="2389313" y="1688745"/>
                </a:cubicBezTo>
                <a:cubicBezTo>
                  <a:pt x="2374526" y="1691509"/>
                  <a:pt x="2361573" y="1682286"/>
                  <a:pt x="2352323" y="1674897"/>
                </a:cubicBezTo>
                <a:cubicBezTo>
                  <a:pt x="2352323" y="1673976"/>
                  <a:pt x="2352323" y="1673055"/>
                  <a:pt x="2352323" y="1673055"/>
                </a:cubicBezTo>
                <a:cubicBezTo>
                  <a:pt x="2352323" y="1672133"/>
                  <a:pt x="2352323" y="1672133"/>
                  <a:pt x="2352323" y="1672133"/>
                </a:cubicBezTo>
                <a:cubicBezTo>
                  <a:pt x="2356026" y="1668439"/>
                  <a:pt x="2359730" y="1664753"/>
                  <a:pt x="2363424" y="1661059"/>
                </a:cubicBezTo>
                <a:cubicBezTo>
                  <a:pt x="2358799" y="1659216"/>
                  <a:pt x="2354175" y="1657364"/>
                  <a:pt x="2349559" y="1655522"/>
                </a:cubicBezTo>
                <a:cubicBezTo>
                  <a:pt x="2337536" y="1657364"/>
                  <a:pt x="2339388" y="1669369"/>
                  <a:pt x="2327365" y="1672133"/>
                </a:cubicBezTo>
                <a:cubicBezTo>
                  <a:pt x="2327365" y="1646299"/>
                  <a:pt x="2364346" y="1629687"/>
                  <a:pt x="2353253" y="1608460"/>
                </a:cubicBezTo>
                <a:cubicBezTo>
                  <a:pt x="2357878" y="1607538"/>
                  <a:pt x="2364346" y="1605687"/>
                  <a:pt x="2368049" y="1603844"/>
                </a:cubicBezTo>
                <a:cubicBezTo>
                  <a:pt x="2368980" y="1602923"/>
                  <a:pt x="2368980" y="1602001"/>
                  <a:pt x="2368980" y="1601080"/>
                </a:cubicBezTo>
                <a:cubicBezTo>
                  <a:pt x="2368980" y="1599228"/>
                  <a:pt x="2368049" y="1598307"/>
                  <a:pt x="2368049" y="1597385"/>
                </a:cubicBezTo>
                <a:cubicBezTo>
                  <a:pt x="2367128" y="1597385"/>
                  <a:pt x="2365276" y="1596464"/>
                  <a:pt x="2364346" y="1596464"/>
                </a:cubicBezTo>
                <a:close/>
                <a:moveTo>
                  <a:pt x="5339052" y="1555614"/>
                </a:moveTo>
                <a:lnTo>
                  <a:pt x="5349146" y="1574315"/>
                </a:lnTo>
                <a:lnTo>
                  <a:pt x="5373749" y="1628040"/>
                </a:lnTo>
                <a:close/>
                <a:moveTo>
                  <a:pt x="5037537" y="1533712"/>
                </a:moveTo>
                <a:cubicBezTo>
                  <a:pt x="5039379" y="1535555"/>
                  <a:pt x="5040301" y="1538328"/>
                  <a:pt x="5041231" y="1540171"/>
                </a:cubicBezTo>
                <a:cubicBezTo>
                  <a:pt x="5031060" y="1548481"/>
                  <a:pt x="5015343" y="1554940"/>
                  <a:pt x="4997774" y="1555861"/>
                </a:cubicBezTo>
                <a:cubicBezTo>
                  <a:pt x="4996852" y="1557704"/>
                  <a:pt x="4995922" y="1558625"/>
                  <a:pt x="4995001" y="1559547"/>
                </a:cubicBezTo>
                <a:cubicBezTo>
                  <a:pt x="5003320" y="1566014"/>
                  <a:pt x="5010718" y="1570621"/>
                  <a:pt x="5016264" y="1578931"/>
                </a:cubicBezTo>
                <a:cubicBezTo>
                  <a:pt x="5012570" y="1581695"/>
                  <a:pt x="5007945" y="1582617"/>
                  <a:pt x="5001468" y="1582617"/>
                </a:cubicBezTo>
                <a:cubicBezTo>
                  <a:pt x="4998695" y="1590927"/>
                  <a:pt x="4993149" y="1596464"/>
                  <a:pt x="4992227" y="1606617"/>
                </a:cubicBezTo>
                <a:cubicBezTo>
                  <a:pt x="4986681" y="1609381"/>
                  <a:pt x="4976501" y="1610303"/>
                  <a:pt x="4970033" y="1612154"/>
                </a:cubicBezTo>
                <a:cubicBezTo>
                  <a:pt x="4974658" y="1618613"/>
                  <a:pt x="4981135" y="1627836"/>
                  <a:pt x="4986681" y="1633373"/>
                </a:cubicBezTo>
                <a:cubicBezTo>
                  <a:pt x="4991297" y="1634294"/>
                  <a:pt x="4992227" y="1633373"/>
                  <a:pt x="4995922" y="1631530"/>
                </a:cubicBezTo>
                <a:cubicBezTo>
                  <a:pt x="5000547" y="1634294"/>
                  <a:pt x="5002399" y="1638910"/>
                  <a:pt x="5006093" y="1641683"/>
                </a:cubicBezTo>
                <a:cubicBezTo>
                  <a:pt x="5010718" y="1642604"/>
                  <a:pt x="5015343" y="1644447"/>
                  <a:pt x="5019968" y="1645369"/>
                </a:cubicBezTo>
                <a:cubicBezTo>
                  <a:pt x="5031060" y="1649984"/>
                  <a:pt x="5040301" y="1660137"/>
                  <a:pt x="5049550" y="1667517"/>
                </a:cubicBezTo>
                <a:cubicBezTo>
                  <a:pt x="5055106" y="1671212"/>
                  <a:pt x="5062495" y="1681365"/>
                  <a:pt x="5068971" y="1681365"/>
                </a:cubicBezTo>
                <a:cubicBezTo>
                  <a:pt x="5068971" y="1684129"/>
                  <a:pt x="5068041" y="1685981"/>
                  <a:pt x="5068041" y="1687823"/>
                </a:cubicBezTo>
                <a:cubicBezTo>
                  <a:pt x="5079142" y="1696125"/>
                  <a:pt x="5101336" y="1698898"/>
                  <a:pt x="5108725" y="1709972"/>
                </a:cubicBezTo>
                <a:cubicBezTo>
                  <a:pt x="5110577" y="1715509"/>
                  <a:pt x="5111507" y="1721038"/>
                  <a:pt x="5113359" y="1726575"/>
                </a:cubicBezTo>
                <a:cubicBezTo>
                  <a:pt x="5121679" y="1757034"/>
                  <a:pt x="5104109" y="1768108"/>
                  <a:pt x="5079142" y="1773645"/>
                </a:cubicBezTo>
                <a:cubicBezTo>
                  <a:pt x="5065277" y="1776409"/>
                  <a:pt x="5055106" y="1768108"/>
                  <a:pt x="5043083" y="1769951"/>
                </a:cubicBezTo>
                <a:cubicBezTo>
                  <a:pt x="5037537" y="1771794"/>
                  <a:pt x="5031990" y="1773645"/>
                  <a:pt x="5026435" y="1775488"/>
                </a:cubicBezTo>
                <a:cubicBezTo>
                  <a:pt x="5015343" y="1778261"/>
                  <a:pt x="4996852" y="1773645"/>
                  <a:pt x="4985751" y="1771794"/>
                </a:cubicBezTo>
                <a:cubicBezTo>
                  <a:pt x="4971885" y="1769030"/>
                  <a:pt x="4969112" y="1757955"/>
                  <a:pt x="4954316" y="1763492"/>
                </a:cubicBezTo>
                <a:cubicBezTo>
                  <a:pt x="4945997" y="1759798"/>
                  <a:pt x="4945997" y="1755191"/>
                  <a:pt x="4941363" y="1747802"/>
                </a:cubicBezTo>
                <a:cubicBezTo>
                  <a:pt x="4937668" y="1745959"/>
                  <a:pt x="4930270" y="1751497"/>
                  <a:pt x="4922882" y="1749645"/>
                </a:cubicBezTo>
                <a:cubicBezTo>
                  <a:pt x="4913632" y="1746881"/>
                  <a:pt x="4914553" y="1740422"/>
                  <a:pt x="4909928" y="1733964"/>
                </a:cubicBezTo>
                <a:cubicBezTo>
                  <a:pt x="4891438" y="1745959"/>
                  <a:pt x="4875721" y="1732121"/>
                  <a:pt x="4852605" y="1737649"/>
                </a:cubicBezTo>
                <a:cubicBezTo>
                  <a:pt x="4832254" y="1742265"/>
                  <a:pt x="4816537" y="1755191"/>
                  <a:pt x="4798046" y="1761650"/>
                </a:cubicBezTo>
                <a:cubicBezTo>
                  <a:pt x="4798046" y="1763492"/>
                  <a:pt x="4798968" y="1765335"/>
                  <a:pt x="4798968" y="1767187"/>
                </a:cubicBezTo>
                <a:cubicBezTo>
                  <a:pt x="4784181" y="1774567"/>
                  <a:pt x="4776783" y="1767187"/>
                  <a:pt x="4764760" y="1765335"/>
                </a:cubicBezTo>
                <a:cubicBezTo>
                  <a:pt x="4761987" y="1766256"/>
                  <a:pt x="4760135" y="1766256"/>
                  <a:pt x="4758283" y="1767187"/>
                </a:cubicBezTo>
                <a:cubicBezTo>
                  <a:pt x="4748112" y="1766256"/>
                  <a:pt x="4738862" y="1765335"/>
                  <a:pt x="4728700" y="1764414"/>
                </a:cubicBezTo>
                <a:lnTo>
                  <a:pt x="4727382" y="1767368"/>
                </a:lnTo>
                <a:lnTo>
                  <a:pt x="4718643" y="1762456"/>
                </a:lnTo>
                <a:cubicBezTo>
                  <a:pt x="4714598" y="1761417"/>
                  <a:pt x="4710205" y="1760724"/>
                  <a:pt x="4706506" y="1758877"/>
                </a:cubicBezTo>
                <a:cubicBezTo>
                  <a:pt x="4697257" y="1754261"/>
                  <a:pt x="4687086" y="1725653"/>
                  <a:pt x="4677845" y="1727505"/>
                </a:cubicBezTo>
                <a:cubicBezTo>
                  <a:pt x="4677845" y="1725653"/>
                  <a:pt x="4677845" y="1723811"/>
                  <a:pt x="4677845" y="1721968"/>
                </a:cubicBezTo>
                <a:cubicBezTo>
                  <a:pt x="4681539" y="1718273"/>
                  <a:pt x="4683391" y="1715509"/>
                  <a:pt x="4688937" y="1713658"/>
                </a:cubicBezTo>
                <a:cubicBezTo>
                  <a:pt x="4690789" y="1704435"/>
                  <a:pt x="4693562" y="1697046"/>
                  <a:pt x="4694484" y="1689666"/>
                </a:cubicBezTo>
                <a:cubicBezTo>
                  <a:pt x="4697257" y="1688745"/>
                  <a:pt x="4706506" y="1687823"/>
                  <a:pt x="4707428" y="1685981"/>
                </a:cubicBezTo>
                <a:cubicBezTo>
                  <a:pt x="4708358" y="1681365"/>
                  <a:pt x="4708358" y="1677670"/>
                  <a:pt x="4709280" y="1673055"/>
                </a:cubicBezTo>
                <a:cubicBezTo>
                  <a:pt x="4712974" y="1652758"/>
                  <a:pt x="4715747" y="1633373"/>
                  <a:pt x="4739793" y="1632451"/>
                </a:cubicBezTo>
                <a:cubicBezTo>
                  <a:pt x="4742566" y="1626914"/>
                  <a:pt x="4744418" y="1622298"/>
                  <a:pt x="4747191" y="1616761"/>
                </a:cubicBezTo>
                <a:cubicBezTo>
                  <a:pt x="4745339" y="1613076"/>
                  <a:pt x="4743496" y="1612154"/>
                  <a:pt x="4741645" y="1609381"/>
                </a:cubicBezTo>
                <a:cubicBezTo>
                  <a:pt x="4738862" y="1598307"/>
                  <a:pt x="4751816" y="1599228"/>
                  <a:pt x="4758283" y="1595543"/>
                </a:cubicBezTo>
                <a:cubicBezTo>
                  <a:pt x="4779547" y="1582617"/>
                  <a:pt x="4769385" y="1561398"/>
                  <a:pt x="4811921" y="1562320"/>
                </a:cubicBezTo>
                <a:cubicBezTo>
                  <a:pt x="4812842" y="1561398"/>
                  <a:pt x="4813764" y="1559547"/>
                  <a:pt x="4814685" y="1557704"/>
                </a:cubicBezTo>
                <a:cubicBezTo>
                  <a:pt x="4814685" y="1556782"/>
                  <a:pt x="4815615" y="1556782"/>
                  <a:pt x="4816537" y="1555861"/>
                </a:cubicBezTo>
                <a:cubicBezTo>
                  <a:pt x="4818388" y="1558625"/>
                  <a:pt x="4821162" y="1561398"/>
                  <a:pt x="4823013" y="1564162"/>
                </a:cubicBezTo>
                <a:cubicBezTo>
                  <a:pt x="4823013" y="1565084"/>
                  <a:pt x="4823013" y="1566014"/>
                  <a:pt x="4823013" y="1566014"/>
                </a:cubicBezTo>
                <a:cubicBezTo>
                  <a:pt x="4820240" y="1567857"/>
                  <a:pt x="4818388" y="1569700"/>
                  <a:pt x="4815615" y="1572473"/>
                </a:cubicBezTo>
                <a:cubicBezTo>
                  <a:pt x="4815615" y="1572473"/>
                  <a:pt x="4815615" y="1573394"/>
                  <a:pt x="4815615" y="1573394"/>
                </a:cubicBezTo>
                <a:cubicBezTo>
                  <a:pt x="4825786" y="1587232"/>
                  <a:pt x="4843355" y="1582617"/>
                  <a:pt x="4863698" y="1582617"/>
                </a:cubicBezTo>
                <a:cubicBezTo>
                  <a:pt x="4864628" y="1585390"/>
                  <a:pt x="4866471" y="1588154"/>
                  <a:pt x="4867392" y="1590927"/>
                </a:cubicBezTo>
                <a:cubicBezTo>
                  <a:pt x="4859994" y="1598307"/>
                  <a:pt x="4840582" y="1602001"/>
                  <a:pt x="4832254" y="1610303"/>
                </a:cubicBezTo>
                <a:cubicBezTo>
                  <a:pt x="4832254" y="1611224"/>
                  <a:pt x="4833184" y="1612154"/>
                  <a:pt x="4833184" y="1613076"/>
                </a:cubicBezTo>
                <a:cubicBezTo>
                  <a:pt x="4854448" y="1616761"/>
                  <a:pt x="4872017" y="1613076"/>
                  <a:pt x="4859994" y="1640762"/>
                </a:cubicBezTo>
                <a:cubicBezTo>
                  <a:pt x="4859994" y="1641683"/>
                  <a:pt x="4859994" y="1641683"/>
                  <a:pt x="4859994" y="1642604"/>
                </a:cubicBezTo>
                <a:cubicBezTo>
                  <a:pt x="4890507" y="1648142"/>
                  <a:pt x="4876642" y="1639831"/>
                  <a:pt x="4896063" y="1633373"/>
                </a:cubicBezTo>
                <a:cubicBezTo>
                  <a:pt x="4900679" y="1632451"/>
                  <a:pt x="4906225" y="1632451"/>
                  <a:pt x="4911780" y="1631530"/>
                </a:cubicBezTo>
                <a:cubicBezTo>
                  <a:pt x="4915475" y="1628757"/>
                  <a:pt x="4919178" y="1625993"/>
                  <a:pt x="4922882" y="1623220"/>
                </a:cubicBezTo>
                <a:cubicBezTo>
                  <a:pt x="4929349" y="1621377"/>
                  <a:pt x="4932122" y="1625072"/>
                  <a:pt x="4936747" y="1625993"/>
                </a:cubicBezTo>
                <a:cubicBezTo>
                  <a:pt x="4940451" y="1625993"/>
                  <a:pt x="4945066" y="1625072"/>
                  <a:pt x="4948761" y="1624150"/>
                </a:cubicBezTo>
                <a:cubicBezTo>
                  <a:pt x="4950613" y="1620456"/>
                  <a:pt x="4954316" y="1616761"/>
                  <a:pt x="4955238" y="1612154"/>
                </a:cubicBezTo>
                <a:cubicBezTo>
                  <a:pt x="4948761" y="1611224"/>
                  <a:pt x="4941363" y="1610303"/>
                  <a:pt x="4934895" y="1609381"/>
                </a:cubicBezTo>
                <a:cubicBezTo>
                  <a:pt x="4927497" y="1610303"/>
                  <a:pt x="4920099" y="1615840"/>
                  <a:pt x="4909928" y="1613076"/>
                </a:cubicBezTo>
                <a:cubicBezTo>
                  <a:pt x="4907155" y="1600150"/>
                  <a:pt x="4888665" y="1586311"/>
                  <a:pt x="4873869" y="1581695"/>
                </a:cubicBezTo>
                <a:cubicBezTo>
                  <a:pt x="4872938" y="1580774"/>
                  <a:pt x="4872938" y="1579853"/>
                  <a:pt x="4872938" y="1579853"/>
                </a:cubicBezTo>
                <a:cubicBezTo>
                  <a:pt x="4884040" y="1577079"/>
                  <a:pt x="4894211" y="1578010"/>
                  <a:pt x="4905312" y="1578010"/>
                </a:cubicBezTo>
                <a:cubicBezTo>
                  <a:pt x="4909007" y="1573394"/>
                  <a:pt x="4911780" y="1570621"/>
                  <a:pt x="4913632" y="1564162"/>
                </a:cubicBezTo>
                <a:cubicBezTo>
                  <a:pt x="4914553" y="1563241"/>
                  <a:pt x="4914553" y="1563241"/>
                  <a:pt x="4915475" y="1563241"/>
                </a:cubicBezTo>
                <a:cubicBezTo>
                  <a:pt x="4917326" y="1564162"/>
                  <a:pt x="4918248" y="1566014"/>
                  <a:pt x="4920099" y="1566935"/>
                </a:cubicBezTo>
                <a:cubicBezTo>
                  <a:pt x="4921951" y="1568778"/>
                  <a:pt x="4921951" y="1567857"/>
                  <a:pt x="4924724" y="1566935"/>
                </a:cubicBezTo>
                <a:cubicBezTo>
                  <a:pt x="4930270" y="1566014"/>
                  <a:pt x="4931192" y="1562320"/>
                  <a:pt x="4935817" y="1560477"/>
                </a:cubicBezTo>
                <a:cubicBezTo>
                  <a:pt x="4948761" y="1557704"/>
                  <a:pt x="4962635" y="1555861"/>
                  <a:pt x="4975580" y="1553088"/>
                </a:cubicBezTo>
                <a:cubicBezTo>
                  <a:pt x="4978353" y="1550324"/>
                  <a:pt x="4980205" y="1547551"/>
                  <a:pt x="4982978" y="1544787"/>
                </a:cubicBezTo>
                <a:cubicBezTo>
                  <a:pt x="4991297" y="1543865"/>
                  <a:pt x="4998695" y="1542944"/>
                  <a:pt x="5007014" y="1542014"/>
                </a:cubicBezTo>
                <a:cubicBezTo>
                  <a:pt x="5007945" y="1541092"/>
                  <a:pt x="5007014" y="1542014"/>
                  <a:pt x="5007945" y="1539250"/>
                </a:cubicBezTo>
                <a:cubicBezTo>
                  <a:pt x="5018116" y="1537407"/>
                  <a:pt x="5027366" y="1535555"/>
                  <a:pt x="5037537" y="1533712"/>
                </a:cubicBezTo>
                <a:close/>
                <a:moveTo>
                  <a:pt x="5270730" y="1429037"/>
                </a:moveTo>
                <a:lnTo>
                  <a:pt x="5315773" y="1507023"/>
                </a:lnTo>
                <a:lnTo>
                  <a:pt x="5339052" y="1555614"/>
                </a:lnTo>
                <a:close/>
                <a:moveTo>
                  <a:pt x="5260200" y="1410806"/>
                </a:moveTo>
                <a:lnTo>
                  <a:pt x="5265338" y="1419046"/>
                </a:lnTo>
                <a:lnTo>
                  <a:pt x="5270730" y="1429037"/>
                </a:lnTo>
                <a:close/>
                <a:moveTo>
                  <a:pt x="3582122" y="1211652"/>
                </a:moveTo>
                <a:cubicBezTo>
                  <a:pt x="3566404" y="1212573"/>
                  <a:pt x="3561780" y="1219032"/>
                  <a:pt x="3558085" y="1232879"/>
                </a:cubicBezTo>
                <a:cubicBezTo>
                  <a:pt x="3555303" y="1233801"/>
                  <a:pt x="3552539" y="1233801"/>
                  <a:pt x="3549757" y="1234722"/>
                </a:cubicBezTo>
                <a:cubicBezTo>
                  <a:pt x="3549757" y="1235643"/>
                  <a:pt x="3548835" y="1236565"/>
                  <a:pt x="3547914" y="1237486"/>
                </a:cubicBezTo>
                <a:cubicBezTo>
                  <a:pt x="3554382" y="1237486"/>
                  <a:pt x="3560858" y="1237486"/>
                  <a:pt x="3567326" y="1237486"/>
                </a:cubicBezTo>
                <a:cubicBezTo>
                  <a:pt x="3564553" y="1243945"/>
                  <a:pt x="3560858" y="1246718"/>
                  <a:pt x="3553460" y="1248560"/>
                </a:cubicBezTo>
                <a:cubicBezTo>
                  <a:pt x="3553460" y="1250412"/>
                  <a:pt x="3554382" y="1252255"/>
                  <a:pt x="3555303" y="1255019"/>
                </a:cubicBezTo>
                <a:cubicBezTo>
                  <a:pt x="3541437" y="1254098"/>
                  <a:pt x="3526641" y="1253176"/>
                  <a:pt x="3515549" y="1249482"/>
                </a:cubicBezTo>
                <a:cubicBezTo>
                  <a:pt x="3510003" y="1253176"/>
                  <a:pt x="3508151" y="1255949"/>
                  <a:pt x="3506299" y="1263329"/>
                </a:cubicBezTo>
                <a:cubicBezTo>
                  <a:pt x="3506299" y="1264251"/>
                  <a:pt x="3506299" y="1266093"/>
                  <a:pt x="3506299" y="1267015"/>
                </a:cubicBezTo>
                <a:cubicBezTo>
                  <a:pt x="3512776" y="1266093"/>
                  <a:pt x="3515549" y="1265172"/>
                  <a:pt x="3520165" y="1268866"/>
                </a:cubicBezTo>
                <a:cubicBezTo>
                  <a:pt x="3520165" y="1268866"/>
                  <a:pt x="3521095" y="1268866"/>
                  <a:pt x="3521095" y="1268866"/>
                </a:cubicBezTo>
                <a:cubicBezTo>
                  <a:pt x="3517401" y="1273482"/>
                  <a:pt x="3515549" y="1272552"/>
                  <a:pt x="3517401" y="1279941"/>
                </a:cubicBezTo>
                <a:cubicBezTo>
                  <a:pt x="3514619" y="1280862"/>
                  <a:pt x="3510924" y="1280862"/>
                  <a:pt x="3508151" y="1281784"/>
                </a:cubicBezTo>
                <a:cubicBezTo>
                  <a:pt x="3509072" y="1282705"/>
                  <a:pt x="3510003" y="1283626"/>
                  <a:pt x="3510924" y="1284557"/>
                </a:cubicBezTo>
                <a:cubicBezTo>
                  <a:pt x="3510003" y="1286399"/>
                  <a:pt x="3509072" y="1288242"/>
                  <a:pt x="3507230" y="1290094"/>
                </a:cubicBezTo>
                <a:cubicBezTo>
                  <a:pt x="3512776" y="1291937"/>
                  <a:pt x="3538664" y="1296552"/>
                  <a:pt x="3544211" y="1293779"/>
                </a:cubicBezTo>
                <a:cubicBezTo>
                  <a:pt x="3545141" y="1295622"/>
                  <a:pt x="3545141" y="1297474"/>
                  <a:pt x="3546062" y="1299316"/>
                </a:cubicBezTo>
                <a:cubicBezTo>
                  <a:pt x="3536813" y="1303011"/>
                  <a:pt x="3532188" y="1301159"/>
                  <a:pt x="3528493" y="1309469"/>
                </a:cubicBezTo>
                <a:cubicBezTo>
                  <a:pt x="3527572" y="1311312"/>
                  <a:pt x="3527572" y="1310391"/>
                  <a:pt x="3529415" y="1313164"/>
                </a:cubicBezTo>
                <a:cubicBezTo>
                  <a:pt x="3528493" y="1315007"/>
                  <a:pt x="3526641" y="1316850"/>
                  <a:pt x="3525720" y="1318692"/>
                </a:cubicBezTo>
                <a:cubicBezTo>
                  <a:pt x="3524799" y="1319622"/>
                  <a:pt x="3524799" y="1320544"/>
                  <a:pt x="3523868" y="1320544"/>
                </a:cubicBezTo>
                <a:cubicBezTo>
                  <a:pt x="3528493" y="1319622"/>
                  <a:pt x="3534039" y="1319622"/>
                  <a:pt x="3538664" y="1318692"/>
                </a:cubicBezTo>
                <a:cubicBezTo>
                  <a:pt x="3536813" y="1326081"/>
                  <a:pt x="3529415" y="1326081"/>
                  <a:pt x="3522017" y="1327003"/>
                </a:cubicBezTo>
                <a:cubicBezTo>
                  <a:pt x="3520165" y="1329766"/>
                  <a:pt x="3520165" y="1335304"/>
                  <a:pt x="3517401" y="1338077"/>
                </a:cubicBezTo>
                <a:cubicBezTo>
                  <a:pt x="3513697" y="1340841"/>
                  <a:pt x="3503526" y="1339920"/>
                  <a:pt x="3497980" y="1339920"/>
                </a:cubicBezTo>
                <a:cubicBezTo>
                  <a:pt x="3497980" y="1341762"/>
                  <a:pt x="3497980" y="1343614"/>
                  <a:pt x="3497980" y="1343614"/>
                </a:cubicBezTo>
                <a:cubicBezTo>
                  <a:pt x="3502596" y="1343614"/>
                  <a:pt x="3508151" y="1344535"/>
                  <a:pt x="3512776" y="1344535"/>
                </a:cubicBezTo>
                <a:cubicBezTo>
                  <a:pt x="3512776" y="1345457"/>
                  <a:pt x="3512776" y="1345457"/>
                  <a:pt x="3512776" y="1345457"/>
                </a:cubicBezTo>
                <a:cubicBezTo>
                  <a:pt x="3510003" y="1346378"/>
                  <a:pt x="3508151" y="1347300"/>
                  <a:pt x="3505378" y="1348230"/>
                </a:cubicBezTo>
                <a:cubicBezTo>
                  <a:pt x="3504448" y="1350994"/>
                  <a:pt x="3505378" y="1353767"/>
                  <a:pt x="3506299" y="1357453"/>
                </a:cubicBezTo>
                <a:cubicBezTo>
                  <a:pt x="3510003" y="1356531"/>
                  <a:pt x="3513697" y="1355610"/>
                  <a:pt x="3517401" y="1355610"/>
                </a:cubicBezTo>
                <a:cubicBezTo>
                  <a:pt x="3519243" y="1361147"/>
                  <a:pt x="3518322" y="1364832"/>
                  <a:pt x="3518322" y="1371300"/>
                </a:cubicBezTo>
                <a:cubicBezTo>
                  <a:pt x="3530345" y="1370370"/>
                  <a:pt x="3538664" y="1366684"/>
                  <a:pt x="3546984" y="1363911"/>
                </a:cubicBezTo>
                <a:cubicBezTo>
                  <a:pt x="3550687" y="1362990"/>
                  <a:pt x="3554382" y="1362990"/>
                  <a:pt x="3558085" y="1362990"/>
                </a:cubicBezTo>
                <a:cubicBezTo>
                  <a:pt x="3565474" y="1357453"/>
                  <a:pt x="3573802" y="1350994"/>
                  <a:pt x="3582122" y="1345457"/>
                </a:cubicBezTo>
                <a:cubicBezTo>
                  <a:pt x="3590441" y="1344535"/>
                  <a:pt x="3597839" y="1344535"/>
                  <a:pt x="3606158" y="1343614"/>
                </a:cubicBezTo>
                <a:cubicBezTo>
                  <a:pt x="3607089" y="1342693"/>
                  <a:pt x="3608010" y="1340841"/>
                  <a:pt x="3608941" y="1339920"/>
                </a:cubicBezTo>
                <a:cubicBezTo>
                  <a:pt x="3614487" y="1338998"/>
                  <a:pt x="3619112" y="1338998"/>
                  <a:pt x="3624658" y="1338998"/>
                </a:cubicBezTo>
                <a:cubicBezTo>
                  <a:pt x="3626510" y="1327924"/>
                  <a:pt x="3632977" y="1323308"/>
                  <a:pt x="3635750" y="1315007"/>
                </a:cubicBezTo>
                <a:cubicBezTo>
                  <a:pt x="3639454" y="1302090"/>
                  <a:pt x="3628361" y="1276246"/>
                  <a:pt x="3622806" y="1268866"/>
                </a:cubicBezTo>
                <a:cubicBezTo>
                  <a:pt x="3635750" y="1265172"/>
                  <a:pt x="3640375" y="1263329"/>
                  <a:pt x="3646843" y="1252255"/>
                </a:cubicBezTo>
                <a:cubicBezTo>
                  <a:pt x="3645000" y="1239338"/>
                  <a:pt x="3639454" y="1229185"/>
                  <a:pt x="3635750" y="1218110"/>
                </a:cubicBezTo>
                <a:cubicBezTo>
                  <a:pt x="3625579" y="1211652"/>
                  <a:pt x="3606158" y="1214416"/>
                  <a:pt x="3593223" y="1219953"/>
                </a:cubicBezTo>
                <a:cubicBezTo>
                  <a:pt x="3585825" y="1219953"/>
                  <a:pt x="3583974" y="1217189"/>
                  <a:pt x="3582122" y="1211652"/>
                </a:cubicBezTo>
                <a:close/>
                <a:moveTo>
                  <a:pt x="3651477" y="1193197"/>
                </a:moveTo>
                <a:cubicBezTo>
                  <a:pt x="3649625" y="1193197"/>
                  <a:pt x="3647773" y="1194119"/>
                  <a:pt x="3645930" y="1194119"/>
                </a:cubicBezTo>
                <a:cubicBezTo>
                  <a:pt x="3645000" y="1199656"/>
                  <a:pt x="3645000" y="1202420"/>
                  <a:pt x="3645930" y="1207036"/>
                </a:cubicBezTo>
                <a:cubicBezTo>
                  <a:pt x="3646843" y="1207957"/>
                  <a:pt x="3648695" y="1207957"/>
                  <a:pt x="3649625" y="1207957"/>
                </a:cubicBezTo>
                <a:cubicBezTo>
                  <a:pt x="3650546" y="1207036"/>
                  <a:pt x="3651477" y="1205193"/>
                  <a:pt x="3652398" y="1204272"/>
                </a:cubicBezTo>
                <a:cubicBezTo>
                  <a:pt x="3652398" y="1200577"/>
                  <a:pt x="3651477" y="1196883"/>
                  <a:pt x="3651477" y="1193197"/>
                </a:cubicBezTo>
                <a:close/>
                <a:moveTo>
                  <a:pt x="4198873" y="1180271"/>
                </a:moveTo>
                <a:cubicBezTo>
                  <a:pt x="4196091" y="1183044"/>
                  <a:pt x="4194248" y="1194119"/>
                  <a:pt x="4193318" y="1197804"/>
                </a:cubicBezTo>
                <a:cubicBezTo>
                  <a:pt x="4187772" y="1195040"/>
                  <a:pt x="4184068" y="1193197"/>
                  <a:pt x="4182225" y="1185809"/>
                </a:cubicBezTo>
                <a:cubicBezTo>
                  <a:pt x="4182225" y="1184887"/>
                  <a:pt x="4181304" y="1184887"/>
                  <a:pt x="4181304" y="1184887"/>
                </a:cubicBezTo>
                <a:cubicBezTo>
                  <a:pt x="4172976" y="1195040"/>
                  <a:pt x="4161883" y="1195040"/>
                  <a:pt x="4172976" y="1212573"/>
                </a:cubicBezTo>
                <a:cubicBezTo>
                  <a:pt x="4175749" y="1216268"/>
                  <a:pt x="4183156" y="1214416"/>
                  <a:pt x="4188702" y="1214416"/>
                </a:cubicBezTo>
                <a:cubicBezTo>
                  <a:pt x="4190545" y="1217189"/>
                  <a:pt x="4191475" y="1220875"/>
                  <a:pt x="4193318" y="1223647"/>
                </a:cubicBezTo>
                <a:cubicBezTo>
                  <a:pt x="4198873" y="1222726"/>
                  <a:pt x="4203489" y="1216268"/>
                  <a:pt x="4207192" y="1211652"/>
                </a:cubicBezTo>
                <a:cubicBezTo>
                  <a:pt x="4208114" y="1211652"/>
                  <a:pt x="4207192" y="1211652"/>
                  <a:pt x="4208114" y="1210731"/>
                </a:cubicBezTo>
                <a:cubicBezTo>
                  <a:pt x="4205341" y="1209809"/>
                  <a:pt x="4203489" y="1208879"/>
                  <a:pt x="4200725" y="1207036"/>
                </a:cubicBezTo>
                <a:cubicBezTo>
                  <a:pt x="4199794" y="1207036"/>
                  <a:pt x="4199794" y="1206115"/>
                  <a:pt x="4199794" y="1206115"/>
                </a:cubicBezTo>
                <a:cubicBezTo>
                  <a:pt x="4207192" y="1200577"/>
                  <a:pt x="4209966" y="1193197"/>
                  <a:pt x="4208114" y="1181202"/>
                </a:cubicBezTo>
                <a:cubicBezTo>
                  <a:pt x="4205341" y="1180271"/>
                  <a:pt x="4202568" y="1180271"/>
                  <a:pt x="4198873" y="1180271"/>
                </a:cubicBezTo>
                <a:close/>
                <a:moveTo>
                  <a:pt x="4125127" y="1133672"/>
                </a:moveTo>
                <a:lnTo>
                  <a:pt x="4129019" y="1134379"/>
                </a:lnTo>
                <a:lnTo>
                  <a:pt x="4110957" y="1134766"/>
                </a:lnTo>
                <a:lnTo>
                  <a:pt x="4111028" y="1134131"/>
                </a:lnTo>
                <a:cubicBezTo>
                  <a:pt x="4115648" y="1134131"/>
                  <a:pt x="4120503" y="1133670"/>
                  <a:pt x="4125127" y="1133672"/>
                </a:cubicBezTo>
                <a:close/>
                <a:moveTo>
                  <a:pt x="2620484" y="1075074"/>
                </a:moveTo>
                <a:cubicBezTo>
                  <a:pt x="2619553" y="1078768"/>
                  <a:pt x="2610313" y="1079690"/>
                  <a:pt x="2609382" y="1085227"/>
                </a:cubicBezTo>
                <a:cubicBezTo>
                  <a:pt x="2617702" y="1084305"/>
                  <a:pt x="2622326" y="1082454"/>
                  <a:pt x="2626030" y="1078768"/>
                </a:cubicBezTo>
                <a:cubicBezTo>
                  <a:pt x="2626030" y="1076916"/>
                  <a:pt x="2625100" y="1075995"/>
                  <a:pt x="2624178" y="1075074"/>
                </a:cubicBezTo>
                <a:cubicBezTo>
                  <a:pt x="2623257" y="1075074"/>
                  <a:pt x="2622326" y="1075074"/>
                  <a:pt x="2620484" y="1075074"/>
                </a:cubicBezTo>
                <a:close/>
                <a:moveTo>
                  <a:pt x="3669967" y="1065851"/>
                </a:moveTo>
                <a:cubicBezTo>
                  <a:pt x="3667194" y="1068615"/>
                  <a:pt x="3665342" y="1071379"/>
                  <a:pt x="3663500" y="1074152"/>
                </a:cubicBezTo>
                <a:cubicBezTo>
                  <a:pt x="3666264" y="1076916"/>
                  <a:pt x="3668115" y="1080611"/>
                  <a:pt x="3669967" y="1083384"/>
                </a:cubicBezTo>
                <a:cubicBezTo>
                  <a:pt x="3665342" y="1084305"/>
                  <a:pt x="3661648" y="1085227"/>
                  <a:pt x="3657023" y="1087069"/>
                </a:cubicBezTo>
                <a:cubicBezTo>
                  <a:pt x="3659796" y="1092607"/>
                  <a:pt x="3662569" y="1097222"/>
                  <a:pt x="3665342" y="1102760"/>
                </a:cubicBezTo>
                <a:cubicBezTo>
                  <a:pt x="3659796" y="1102760"/>
                  <a:pt x="3656093" y="1102760"/>
                  <a:pt x="3651477" y="1100917"/>
                </a:cubicBezTo>
                <a:cubicBezTo>
                  <a:pt x="3647773" y="1101838"/>
                  <a:pt x="3645930" y="1104602"/>
                  <a:pt x="3644079" y="1108297"/>
                </a:cubicBezTo>
                <a:cubicBezTo>
                  <a:pt x="3647773" y="1111991"/>
                  <a:pt x="3650546" y="1114756"/>
                  <a:pt x="3653319" y="1118450"/>
                </a:cubicBezTo>
                <a:cubicBezTo>
                  <a:pt x="3651477" y="1122135"/>
                  <a:pt x="3646843" y="1121214"/>
                  <a:pt x="3645000" y="1123987"/>
                </a:cubicBezTo>
                <a:cubicBezTo>
                  <a:pt x="3645930" y="1127672"/>
                  <a:pt x="3646843" y="1132288"/>
                  <a:pt x="3651477" y="1137826"/>
                </a:cubicBezTo>
                <a:cubicBezTo>
                  <a:pt x="3651477" y="1137826"/>
                  <a:pt x="3640375" y="1157201"/>
                  <a:pt x="3639454" y="1159053"/>
                </a:cubicBezTo>
                <a:cubicBezTo>
                  <a:pt x="3641297" y="1160896"/>
                  <a:pt x="3644079" y="1161817"/>
                  <a:pt x="3645930" y="1162738"/>
                </a:cubicBezTo>
                <a:cubicBezTo>
                  <a:pt x="3649625" y="1159974"/>
                  <a:pt x="3651477" y="1157201"/>
                  <a:pt x="3654241" y="1153516"/>
                </a:cubicBezTo>
                <a:cubicBezTo>
                  <a:pt x="3655171" y="1152594"/>
                  <a:pt x="3655171" y="1152594"/>
                  <a:pt x="3655171" y="1151664"/>
                </a:cubicBezTo>
                <a:cubicBezTo>
                  <a:pt x="3657944" y="1153516"/>
                  <a:pt x="3660717" y="1155359"/>
                  <a:pt x="3663500" y="1157201"/>
                </a:cubicBezTo>
                <a:cubicBezTo>
                  <a:pt x="3659796" y="1166433"/>
                  <a:pt x="3649625" y="1179350"/>
                  <a:pt x="3654241" y="1189503"/>
                </a:cubicBezTo>
                <a:cubicBezTo>
                  <a:pt x="3654241" y="1189503"/>
                  <a:pt x="3654241" y="1190424"/>
                  <a:pt x="3654241" y="1190424"/>
                </a:cubicBezTo>
                <a:cubicBezTo>
                  <a:pt x="3662569" y="1185809"/>
                  <a:pt x="3671810" y="1181202"/>
                  <a:pt x="3679217" y="1174734"/>
                </a:cubicBezTo>
                <a:cubicBezTo>
                  <a:pt x="3680138" y="1174734"/>
                  <a:pt x="3681060" y="1174734"/>
                  <a:pt x="3681981" y="1174734"/>
                </a:cubicBezTo>
                <a:cubicBezTo>
                  <a:pt x="3682911" y="1177507"/>
                  <a:pt x="3682911" y="1180271"/>
                  <a:pt x="3683833" y="1183044"/>
                </a:cubicBezTo>
                <a:cubicBezTo>
                  <a:pt x="3681060" y="1186739"/>
                  <a:pt x="3679217" y="1188582"/>
                  <a:pt x="3675513" y="1189503"/>
                </a:cubicBezTo>
                <a:cubicBezTo>
                  <a:pt x="3674592" y="1195962"/>
                  <a:pt x="3676435" y="1200577"/>
                  <a:pt x="3681060" y="1203341"/>
                </a:cubicBezTo>
                <a:cubicBezTo>
                  <a:pt x="3684763" y="1209809"/>
                  <a:pt x="3669967" y="1222726"/>
                  <a:pt x="3668115" y="1232879"/>
                </a:cubicBezTo>
                <a:cubicBezTo>
                  <a:pt x="3672740" y="1233801"/>
                  <a:pt x="3678286" y="1235643"/>
                  <a:pt x="3683833" y="1236565"/>
                </a:cubicBezTo>
                <a:cubicBezTo>
                  <a:pt x="3685684" y="1234722"/>
                  <a:pt x="3687527" y="1233801"/>
                  <a:pt x="3687527" y="1230106"/>
                </a:cubicBezTo>
                <a:cubicBezTo>
                  <a:pt x="3691231" y="1231949"/>
                  <a:pt x="3695856" y="1232879"/>
                  <a:pt x="3699550" y="1233801"/>
                </a:cubicBezTo>
                <a:cubicBezTo>
                  <a:pt x="3714346" y="1232879"/>
                  <a:pt x="3708800" y="1225490"/>
                  <a:pt x="3728221" y="1230106"/>
                </a:cubicBezTo>
                <a:cubicBezTo>
                  <a:pt x="3723596" y="1236565"/>
                  <a:pt x="3717119" y="1240259"/>
                  <a:pt x="3715276" y="1249482"/>
                </a:cubicBezTo>
                <a:cubicBezTo>
                  <a:pt x="3718049" y="1255019"/>
                  <a:pt x="3720823" y="1255949"/>
                  <a:pt x="3724517" y="1260556"/>
                </a:cubicBezTo>
                <a:cubicBezTo>
                  <a:pt x="3728221" y="1260556"/>
                  <a:pt x="3731915" y="1259635"/>
                  <a:pt x="3735619" y="1258713"/>
                </a:cubicBezTo>
                <a:cubicBezTo>
                  <a:pt x="3735619" y="1258713"/>
                  <a:pt x="3736540" y="1258713"/>
                  <a:pt x="3736540" y="1258713"/>
                </a:cubicBezTo>
                <a:cubicBezTo>
                  <a:pt x="3736540" y="1275325"/>
                  <a:pt x="3729142" y="1283626"/>
                  <a:pt x="3735619" y="1296552"/>
                </a:cubicBezTo>
                <a:cubicBezTo>
                  <a:pt x="3735619" y="1297474"/>
                  <a:pt x="3735619" y="1297474"/>
                  <a:pt x="3735619" y="1297474"/>
                </a:cubicBezTo>
                <a:cubicBezTo>
                  <a:pt x="3712503" y="1298395"/>
                  <a:pt x="3691231" y="1300238"/>
                  <a:pt x="3683833" y="1315928"/>
                </a:cubicBezTo>
                <a:cubicBezTo>
                  <a:pt x="3683833" y="1316850"/>
                  <a:pt x="3683833" y="1316850"/>
                  <a:pt x="3683833" y="1316850"/>
                </a:cubicBezTo>
                <a:cubicBezTo>
                  <a:pt x="3688458" y="1316850"/>
                  <a:pt x="3693082" y="1316850"/>
                  <a:pt x="3697707" y="1316850"/>
                </a:cubicBezTo>
                <a:cubicBezTo>
                  <a:pt x="3697707" y="1316850"/>
                  <a:pt x="3697707" y="1317771"/>
                  <a:pt x="3697707" y="1317771"/>
                </a:cubicBezTo>
                <a:cubicBezTo>
                  <a:pt x="3700480" y="1321465"/>
                  <a:pt x="3698629" y="1328845"/>
                  <a:pt x="3698629" y="1334382"/>
                </a:cubicBezTo>
                <a:cubicBezTo>
                  <a:pt x="3690309" y="1345457"/>
                  <a:pt x="3670888" y="1346378"/>
                  <a:pt x="3667194" y="1352846"/>
                </a:cubicBezTo>
                <a:cubicBezTo>
                  <a:pt x="3665342" y="1354688"/>
                  <a:pt x="3664412" y="1355610"/>
                  <a:pt x="3663500" y="1356531"/>
                </a:cubicBezTo>
                <a:cubicBezTo>
                  <a:pt x="3666264" y="1358374"/>
                  <a:pt x="3669046" y="1361147"/>
                  <a:pt x="3671810" y="1362990"/>
                </a:cubicBezTo>
                <a:cubicBezTo>
                  <a:pt x="3681060" y="1363911"/>
                  <a:pt x="3689379" y="1363911"/>
                  <a:pt x="3698629" y="1363911"/>
                </a:cubicBezTo>
                <a:cubicBezTo>
                  <a:pt x="3705096" y="1366684"/>
                  <a:pt x="3711573" y="1370370"/>
                  <a:pt x="3718049" y="1373143"/>
                </a:cubicBezTo>
                <a:cubicBezTo>
                  <a:pt x="3718049" y="1373143"/>
                  <a:pt x="3718971" y="1373143"/>
                  <a:pt x="3718971" y="1373143"/>
                </a:cubicBezTo>
                <a:cubicBezTo>
                  <a:pt x="3719901" y="1373143"/>
                  <a:pt x="3719901" y="1373143"/>
                  <a:pt x="3719901" y="1373143"/>
                </a:cubicBezTo>
                <a:cubicBezTo>
                  <a:pt x="3729142" y="1372221"/>
                  <a:pt x="3733767" y="1367606"/>
                  <a:pt x="3741165" y="1364832"/>
                </a:cubicBezTo>
                <a:cubicBezTo>
                  <a:pt x="3738392" y="1371300"/>
                  <a:pt x="3731915" y="1375916"/>
                  <a:pt x="3731915" y="1383296"/>
                </a:cubicBezTo>
                <a:cubicBezTo>
                  <a:pt x="3718049" y="1386981"/>
                  <a:pt x="3707878" y="1378680"/>
                  <a:pt x="3695856" y="1384217"/>
                </a:cubicBezTo>
                <a:cubicBezTo>
                  <a:pt x="3692161" y="1388833"/>
                  <a:pt x="3694004" y="1392518"/>
                  <a:pt x="3685684" y="1391597"/>
                </a:cubicBezTo>
                <a:cubicBezTo>
                  <a:pt x="3684763" y="1405444"/>
                  <a:pt x="3660717" y="1421126"/>
                  <a:pt x="3648695" y="1424820"/>
                </a:cubicBezTo>
                <a:cubicBezTo>
                  <a:pt x="3648695" y="1424820"/>
                  <a:pt x="3647773" y="1425741"/>
                  <a:pt x="3647773" y="1425741"/>
                </a:cubicBezTo>
                <a:cubicBezTo>
                  <a:pt x="3651477" y="1426663"/>
                  <a:pt x="3654241" y="1427584"/>
                  <a:pt x="3657944" y="1428515"/>
                </a:cubicBezTo>
                <a:cubicBezTo>
                  <a:pt x="3659796" y="1430357"/>
                  <a:pt x="3660717" y="1431279"/>
                  <a:pt x="3662569" y="1433122"/>
                </a:cubicBezTo>
                <a:cubicBezTo>
                  <a:pt x="3668115" y="1426663"/>
                  <a:pt x="3676435" y="1420204"/>
                  <a:pt x="3685684" y="1417440"/>
                </a:cubicBezTo>
                <a:cubicBezTo>
                  <a:pt x="3690309" y="1419283"/>
                  <a:pt x="3693082" y="1417440"/>
                  <a:pt x="3695856" y="1415588"/>
                </a:cubicBezTo>
                <a:cubicBezTo>
                  <a:pt x="3706948" y="1422056"/>
                  <a:pt x="3717119" y="1427584"/>
                  <a:pt x="3718049" y="1406366"/>
                </a:cubicBezTo>
                <a:cubicBezTo>
                  <a:pt x="3739313" y="1404514"/>
                  <a:pt x="3744859" y="1406366"/>
                  <a:pt x="3764280" y="1408209"/>
                </a:cubicBezTo>
                <a:cubicBezTo>
                  <a:pt x="3763350" y="1406366"/>
                  <a:pt x="3763350" y="1405444"/>
                  <a:pt x="3762428" y="1403593"/>
                </a:cubicBezTo>
                <a:cubicBezTo>
                  <a:pt x="3770757" y="1402671"/>
                  <a:pt x="3779997" y="1401750"/>
                  <a:pt x="3789247" y="1399907"/>
                </a:cubicBezTo>
                <a:cubicBezTo>
                  <a:pt x="3794793" y="1399907"/>
                  <a:pt x="3795724" y="1402671"/>
                  <a:pt x="3799418" y="1403593"/>
                </a:cubicBezTo>
                <a:cubicBezTo>
                  <a:pt x="3804043" y="1401750"/>
                  <a:pt x="3808659" y="1400829"/>
                  <a:pt x="3813293" y="1399907"/>
                </a:cubicBezTo>
                <a:cubicBezTo>
                  <a:pt x="3819760" y="1400829"/>
                  <a:pt x="3826228" y="1401750"/>
                  <a:pt x="3832705" y="1402671"/>
                </a:cubicBezTo>
                <a:cubicBezTo>
                  <a:pt x="3840103" y="1401750"/>
                  <a:pt x="3842876" y="1395291"/>
                  <a:pt x="3853977" y="1396213"/>
                </a:cubicBezTo>
                <a:cubicBezTo>
                  <a:pt x="3853977" y="1389754"/>
                  <a:pt x="3862297" y="1387912"/>
                  <a:pt x="3867843" y="1386981"/>
                </a:cubicBezTo>
                <a:cubicBezTo>
                  <a:pt x="3867843" y="1384217"/>
                  <a:pt x="3867843" y="1380523"/>
                  <a:pt x="3867843" y="1377759"/>
                </a:cubicBezTo>
                <a:cubicBezTo>
                  <a:pt x="3866912" y="1377759"/>
                  <a:pt x="3866912" y="1377759"/>
                  <a:pt x="3865991" y="1377759"/>
                </a:cubicBezTo>
                <a:cubicBezTo>
                  <a:pt x="3865070" y="1376837"/>
                  <a:pt x="3841024" y="1374064"/>
                  <a:pt x="3834556" y="1374064"/>
                </a:cubicBezTo>
                <a:cubicBezTo>
                  <a:pt x="3834556" y="1373143"/>
                  <a:pt x="3834556" y="1373143"/>
                  <a:pt x="3834556" y="1373143"/>
                </a:cubicBezTo>
                <a:cubicBezTo>
                  <a:pt x="3845649" y="1370370"/>
                  <a:pt x="3874310" y="1351915"/>
                  <a:pt x="3877093" y="1341762"/>
                </a:cubicBezTo>
                <a:cubicBezTo>
                  <a:pt x="3876162" y="1336234"/>
                  <a:pt x="3876162" y="1329766"/>
                  <a:pt x="3875241" y="1324229"/>
                </a:cubicBezTo>
                <a:cubicBezTo>
                  <a:pt x="3865991" y="1316850"/>
                  <a:pt x="3846579" y="1305775"/>
                  <a:pt x="3836408" y="1320544"/>
                </a:cubicBezTo>
                <a:cubicBezTo>
                  <a:pt x="3832705" y="1319622"/>
                  <a:pt x="3829010" y="1319622"/>
                  <a:pt x="3825307" y="1318692"/>
                </a:cubicBezTo>
                <a:cubicBezTo>
                  <a:pt x="3839172" y="1297474"/>
                  <a:pt x="3830862" y="1300238"/>
                  <a:pt x="3816987" y="1285478"/>
                </a:cubicBezTo>
                <a:cubicBezTo>
                  <a:pt x="3816987" y="1285478"/>
                  <a:pt x="3817909" y="1269788"/>
                  <a:pt x="3814205" y="1264251"/>
                </a:cubicBezTo>
                <a:cubicBezTo>
                  <a:pt x="3808659" y="1257792"/>
                  <a:pt x="3804043" y="1250412"/>
                  <a:pt x="3798488" y="1243945"/>
                </a:cubicBezTo>
                <a:cubicBezTo>
                  <a:pt x="3792020" y="1240259"/>
                  <a:pt x="3785544" y="1243023"/>
                  <a:pt x="3781849" y="1238416"/>
                </a:cubicBezTo>
                <a:cubicBezTo>
                  <a:pt x="3774451" y="1230106"/>
                  <a:pt x="3776303" y="1218110"/>
                  <a:pt x="3771678" y="1207036"/>
                </a:cubicBezTo>
                <a:cubicBezTo>
                  <a:pt x="3767975" y="1200577"/>
                  <a:pt x="3745790" y="1183044"/>
                  <a:pt x="3737470" y="1183044"/>
                </a:cubicBezTo>
                <a:cubicBezTo>
                  <a:pt x="3723596" y="1183966"/>
                  <a:pt x="3722665" y="1191346"/>
                  <a:pt x="3705096" y="1183966"/>
                </a:cubicBezTo>
                <a:cubicBezTo>
                  <a:pt x="3704175" y="1183044"/>
                  <a:pt x="3704175" y="1182123"/>
                  <a:pt x="3704175" y="1182123"/>
                </a:cubicBezTo>
                <a:cubicBezTo>
                  <a:pt x="3717119" y="1182123"/>
                  <a:pt x="3731915" y="1181202"/>
                  <a:pt x="3737470" y="1173813"/>
                </a:cubicBezTo>
                <a:cubicBezTo>
                  <a:pt x="3737470" y="1172891"/>
                  <a:pt x="3738392" y="1172891"/>
                  <a:pt x="3738392" y="1172891"/>
                </a:cubicBezTo>
                <a:cubicBezTo>
                  <a:pt x="3734688" y="1170127"/>
                  <a:pt x="3730994" y="1168276"/>
                  <a:pt x="3727290" y="1166433"/>
                </a:cubicBezTo>
                <a:cubicBezTo>
                  <a:pt x="3727290" y="1166433"/>
                  <a:pt x="3726369" y="1165512"/>
                  <a:pt x="3726369" y="1165512"/>
                </a:cubicBezTo>
                <a:cubicBezTo>
                  <a:pt x="3747632" y="1164590"/>
                  <a:pt x="3755961" y="1135062"/>
                  <a:pt x="3761507" y="1120293"/>
                </a:cubicBezTo>
                <a:cubicBezTo>
                  <a:pt x="3763350" y="1117528"/>
                  <a:pt x="3761507" y="1118450"/>
                  <a:pt x="3760586" y="1114756"/>
                </a:cubicBezTo>
                <a:cubicBezTo>
                  <a:pt x="3749484" y="1107375"/>
                  <a:pt x="3711573" y="1111991"/>
                  <a:pt x="3694004" y="1111991"/>
                </a:cubicBezTo>
                <a:cubicBezTo>
                  <a:pt x="3694004" y="1111061"/>
                  <a:pt x="3693082" y="1110140"/>
                  <a:pt x="3692161" y="1109218"/>
                </a:cubicBezTo>
                <a:cubicBezTo>
                  <a:pt x="3694004" y="1087991"/>
                  <a:pt x="3718971" y="1090764"/>
                  <a:pt x="3726369" y="1075995"/>
                </a:cubicBezTo>
                <a:cubicBezTo>
                  <a:pt x="3730063" y="1072310"/>
                  <a:pt x="3727290" y="1072310"/>
                  <a:pt x="3725447" y="1068615"/>
                </a:cubicBezTo>
                <a:cubicBezTo>
                  <a:pt x="3711573" y="1063078"/>
                  <a:pt x="3694934" y="1076916"/>
                  <a:pt x="3681981" y="1073231"/>
                </a:cubicBezTo>
                <a:cubicBezTo>
                  <a:pt x="3678286" y="1070458"/>
                  <a:pt x="3673662" y="1068615"/>
                  <a:pt x="3669967" y="1065851"/>
                </a:cubicBezTo>
                <a:close/>
                <a:moveTo>
                  <a:pt x="708260" y="958085"/>
                </a:moveTo>
                <a:lnTo>
                  <a:pt x="539998" y="1163669"/>
                </a:lnTo>
                <a:cubicBezTo>
                  <a:pt x="573750" y="1117989"/>
                  <a:pt x="608658" y="1073461"/>
                  <a:pt x="644836" y="1029972"/>
                </a:cubicBezTo>
                <a:close/>
                <a:moveTo>
                  <a:pt x="1435994" y="944033"/>
                </a:moveTo>
                <a:cubicBezTo>
                  <a:pt x="1427675" y="968955"/>
                  <a:pt x="1406402" y="1002169"/>
                  <a:pt x="1420277" y="1030776"/>
                </a:cubicBezTo>
                <a:cubicBezTo>
                  <a:pt x="1407332" y="1036313"/>
                  <a:pt x="1393458" y="1041851"/>
                  <a:pt x="1388833" y="1056619"/>
                </a:cubicBezTo>
                <a:cubicBezTo>
                  <a:pt x="1388833" y="1057541"/>
                  <a:pt x="1388833" y="1058462"/>
                  <a:pt x="1388833" y="1059384"/>
                </a:cubicBezTo>
                <a:cubicBezTo>
                  <a:pt x="1404550" y="1055698"/>
                  <a:pt x="1420277" y="1052925"/>
                  <a:pt x="1435994" y="1050161"/>
                </a:cubicBezTo>
                <a:cubicBezTo>
                  <a:pt x="1439689" y="1057541"/>
                  <a:pt x="1439689" y="1063999"/>
                  <a:pt x="1439689" y="1075995"/>
                </a:cubicBezTo>
                <a:cubicBezTo>
                  <a:pt x="1470211" y="1076916"/>
                  <a:pt x="1472054" y="1052004"/>
                  <a:pt x="1500724" y="1050161"/>
                </a:cubicBezTo>
                <a:cubicBezTo>
                  <a:pt x="1501646" y="1050161"/>
                  <a:pt x="1501646" y="1049240"/>
                  <a:pt x="1502567" y="1048309"/>
                </a:cubicBezTo>
                <a:cubicBezTo>
                  <a:pt x="1501646" y="1043702"/>
                  <a:pt x="1500724" y="1039087"/>
                  <a:pt x="1499794" y="1034471"/>
                </a:cubicBezTo>
                <a:cubicBezTo>
                  <a:pt x="1501646" y="1031707"/>
                  <a:pt x="1502567" y="1029855"/>
                  <a:pt x="1503497" y="1028012"/>
                </a:cubicBezTo>
                <a:cubicBezTo>
                  <a:pt x="1532159" y="1028012"/>
                  <a:pt x="1526613" y="1041851"/>
                  <a:pt x="1541409" y="1052004"/>
                </a:cubicBezTo>
                <a:cubicBezTo>
                  <a:pt x="1552501" y="1059384"/>
                  <a:pt x="1572843" y="1057541"/>
                  <a:pt x="1587639" y="1061235"/>
                </a:cubicBezTo>
                <a:lnTo>
                  <a:pt x="1601511" y="1050853"/>
                </a:lnTo>
                <a:lnTo>
                  <a:pt x="1603356" y="1052004"/>
                </a:lnTo>
                <a:cubicBezTo>
                  <a:pt x="1603356" y="1049240"/>
                  <a:pt x="1602435" y="1050161"/>
                  <a:pt x="1602435" y="1050161"/>
                </a:cubicBezTo>
                <a:lnTo>
                  <a:pt x="1601511" y="1050853"/>
                </a:lnTo>
                <a:lnTo>
                  <a:pt x="1588570" y="1042781"/>
                </a:lnTo>
                <a:cubicBezTo>
                  <a:pt x="1577468" y="1038165"/>
                  <a:pt x="1563593" y="1040929"/>
                  <a:pt x="1550649" y="1039087"/>
                </a:cubicBezTo>
                <a:cubicBezTo>
                  <a:pt x="1554344" y="997562"/>
                  <a:pt x="1537705" y="1009558"/>
                  <a:pt x="1512747" y="995710"/>
                </a:cubicBezTo>
                <a:cubicBezTo>
                  <a:pt x="1497942" y="987409"/>
                  <a:pt x="1489623" y="975413"/>
                  <a:pt x="1472054" y="968955"/>
                </a:cubicBezTo>
                <a:cubicBezTo>
                  <a:pt x="1470211" y="972640"/>
                  <a:pt x="1468359" y="975413"/>
                  <a:pt x="1466507" y="979099"/>
                </a:cubicBezTo>
                <a:cubicBezTo>
                  <a:pt x="1456336" y="978177"/>
                  <a:pt x="1453563" y="973562"/>
                  <a:pt x="1448017" y="969876"/>
                </a:cubicBezTo>
                <a:cubicBezTo>
                  <a:pt x="1448938" y="966182"/>
                  <a:pt x="1450790" y="961566"/>
                  <a:pt x="1451711" y="957880"/>
                </a:cubicBezTo>
                <a:cubicBezTo>
                  <a:pt x="1447087" y="953265"/>
                  <a:pt x="1441540" y="948649"/>
                  <a:pt x="1435994" y="944033"/>
                </a:cubicBezTo>
                <a:close/>
                <a:moveTo>
                  <a:pt x="789952" y="869211"/>
                </a:moveTo>
                <a:lnTo>
                  <a:pt x="758216" y="901587"/>
                </a:lnTo>
                <a:cubicBezTo>
                  <a:pt x="757295" y="902508"/>
                  <a:pt x="757295" y="902508"/>
                  <a:pt x="757295" y="902508"/>
                </a:cubicBezTo>
                <a:lnTo>
                  <a:pt x="708260" y="958085"/>
                </a:lnTo>
                <a:lnTo>
                  <a:pt x="746596" y="911247"/>
                </a:lnTo>
                <a:close/>
                <a:moveTo>
                  <a:pt x="841437" y="816686"/>
                </a:moveTo>
                <a:lnTo>
                  <a:pt x="843521" y="817273"/>
                </a:lnTo>
                <a:lnTo>
                  <a:pt x="789952" y="869211"/>
                </a:lnTo>
                <a:close/>
                <a:moveTo>
                  <a:pt x="1735581" y="812992"/>
                </a:moveTo>
                <a:cubicBezTo>
                  <a:pt x="1729113" y="814844"/>
                  <a:pt x="1721715" y="815765"/>
                  <a:pt x="1715238" y="817608"/>
                </a:cubicBezTo>
                <a:cubicBezTo>
                  <a:pt x="1703225" y="824066"/>
                  <a:pt x="1682873" y="854525"/>
                  <a:pt x="1701373" y="867443"/>
                </a:cubicBezTo>
                <a:cubicBezTo>
                  <a:pt x="1717090" y="880360"/>
                  <a:pt x="1755001" y="866521"/>
                  <a:pt x="1759626" y="853604"/>
                </a:cubicBezTo>
                <a:cubicBezTo>
                  <a:pt x="1759626" y="844372"/>
                  <a:pt x="1760548" y="835141"/>
                  <a:pt x="1760548" y="825918"/>
                </a:cubicBezTo>
                <a:cubicBezTo>
                  <a:pt x="1755001" y="820381"/>
                  <a:pt x="1744830" y="814844"/>
                  <a:pt x="1735581" y="812992"/>
                </a:cubicBezTo>
                <a:close/>
                <a:moveTo>
                  <a:pt x="907032" y="755695"/>
                </a:moveTo>
                <a:lnTo>
                  <a:pt x="876707" y="785097"/>
                </a:lnTo>
                <a:lnTo>
                  <a:pt x="873802" y="785315"/>
                </a:lnTo>
                <a:cubicBezTo>
                  <a:pt x="883973" y="775162"/>
                  <a:pt x="895074" y="765009"/>
                  <a:pt x="906167" y="755786"/>
                </a:cubicBezTo>
                <a:close/>
                <a:moveTo>
                  <a:pt x="1057812" y="731786"/>
                </a:moveTo>
                <a:cubicBezTo>
                  <a:pt x="1054108" y="732716"/>
                  <a:pt x="1051344" y="732716"/>
                  <a:pt x="1047641" y="733638"/>
                </a:cubicBezTo>
                <a:cubicBezTo>
                  <a:pt x="1043937" y="740096"/>
                  <a:pt x="1043016" y="756708"/>
                  <a:pt x="1036539" y="761324"/>
                </a:cubicBezTo>
                <a:cubicBezTo>
                  <a:pt x="1027299" y="766852"/>
                  <a:pt x="1015276" y="766852"/>
                  <a:pt x="1010651" y="777005"/>
                </a:cubicBezTo>
                <a:cubicBezTo>
                  <a:pt x="1010651" y="777926"/>
                  <a:pt x="1009729" y="777926"/>
                  <a:pt x="1008808" y="778856"/>
                </a:cubicBezTo>
                <a:cubicBezTo>
                  <a:pt x="1016206" y="783463"/>
                  <a:pt x="1025447" y="782542"/>
                  <a:pt x="1034688" y="785315"/>
                </a:cubicBezTo>
                <a:cubicBezTo>
                  <a:pt x="1050414" y="790852"/>
                  <a:pt x="1083700" y="809306"/>
                  <a:pt x="1105894" y="803769"/>
                </a:cubicBezTo>
                <a:cubicBezTo>
                  <a:pt x="1112362" y="799153"/>
                  <a:pt x="1119760" y="794538"/>
                  <a:pt x="1127158" y="789922"/>
                </a:cubicBezTo>
                <a:cubicBezTo>
                  <a:pt x="1127158" y="789000"/>
                  <a:pt x="1128079" y="788079"/>
                  <a:pt x="1128079" y="788079"/>
                </a:cubicBezTo>
                <a:cubicBezTo>
                  <a:pt x="1117917" y="776083"/>
                  <a:pt x="1116065" y="780699"/>
                  <a:pt x="1107746" y="762245"/>
                </a:cubicBezTo>
                <a:cubicBezTo>
                  <a:pt x="1104964" y="758550"/>
                  <a:pt x="1064280" y="733638"/>
                  <a:pt x="1057812" y="731786"/>
                </a:cubicBezTo>
                <a:close/>
                <a:moveTo>
                  <a:pt x="932856" y="730658"/>
                </a:moveTo>
                <a:lnTo>
                  <a:pt x="928731" y="734657"/>
                </a:lnTo>
                <a:lnTo>
                  <a:pt x="928361" y="734559"/>
                </a:lnTo>
                <a:close/>
                <a:moveTo>
                  <a:pt x="3313970" y="681960"/>
                </a:moveTo>
                <a:cubicBezTo>
                  <a:pt x="3313970" y="687497"/>
                  <a:pt x="3313970" y="693034"/>
                  <a:pt x="3313970" y="698572"/>
                </a:cubicBezTo>
                <a:cubicBezTo>
                  <a:pt x="3301026" y="707794"/>
                  <a:pt x="3281614" y="703178"/>
                  <a:pt x="3263114" y="701336"/>
                </a:cubicBezTo>
                <a:cubicBezTo>
                  <a:pt x="3264966" y="706873"/>
                  <a:pt x="3268661" y="710567"/>
                  <a:pt x="3267739" y="717026"/>
                </a:cubicBezTo>
                <a:cubicBezTo>
                  <a:pt x="3257568" y="717026"/>
                  <a:pt x="3250170" y="710567"/>
                  <a:pt x="3247397" y="704109"/>
                </a:cubicBezTo>
                <a:cubicBezTo>
                  <a:pt x="3240929" y="698572"/>
                  <a:pt x="3231680" y="702257"/>
                  <a:pt x="3224282" y="707794"/>
                </a:cubicBezTo>
                <a:cubicBezTo>
                  <a:pt x="3226124" y="711489"/>
                  <a:pt x="3227055" y="715174"/>
                  <a:pt x="3227976" y="718869"/>
                </a:cubicBezTo>
                <a:cubicBezTo>
                  <a:pt x="3227976" y="719790"/>
                  <a:pt x="3227976" y="719790"/>
                  <a:pt x="3227976" y="719790"/>
                </a:cubicBezTo>
                <a:cubicBezTo>
                  <a:pt x="3226124" y="720711"/>
                  <a:pt x="3224282" y="720711"/>
                  <a:pt x="3222430" y="721642"/>
                </a:cubicBezTo>
                <a:cubicBezTo>
                  <a:pt x="3215032" y="716105"/>
                  <a:pt x="3207634" y="708716"/>
                  <a:pt x="3203940" y="699493"/>
                </a:cubicBezTo>
                <a:cubicBezTo>
                  <a:pt x="3203009" y="699493"/>
                  <a:pt x="3203009" y="699493"/>
                  <a:pt x="3203009" y="699493"/>
                </a:cubicBezTo>
                <a:cubicBezTo>
                  <a:pt x="3201166" y="701336"/>
                  <a:pt x="3199315" y="702257"/>
                  <a:pt x="3197463" y="703178"/>
                </a:cubicBezTo>
                <a:cubicBezTo>
                  <a:pt x="3193768" y="708716"/>
                  <a:pt x="3196542" y="717947"/>
                  <a:pt x="3196542" y="727179"/>
                </a:cubicBezTo>
                <a:cubicBezTo>
                  <a:pt x="3191917" y="732716"/>
                  <a:pt x="3184519" y="731786"/>
                  <a:pt x="3178051" y="735480"/>
                </a:cubicBezTo>
                <a:cubicBezTo>
                  <a:pt x="3174348" y="738244"/>
                  <a:pt x="3171575" y="741939"/>
                  <a:pt x="3167871" y="744712"/>
                </a:cubicBezTo>
                <a:cubicBezTo>
                  <a:pt x="3164177" y="739175"/>
                  <a:pt x="3160482" y="734559"/>
                  <a:pt x="3156779" y="729022"/>
                </a:cubicBezTo>
                <a:cubicBezTo>
                  <a:pt x="3154936" y="724406"/>
                  <a:pt x="3165107" y="718869"/>
                  <a:pt x="3163255" y="710567"/>
                </a:cubicBezTo>
                <a:cubicBezTo>
                  <a:pt x="3159552" y="693034"/>
                  <a:pt x="3135515" y="689340"/>
                  <a:pt x="3118867" y="684724"/>
                </a:cubicBezTo>
                <a:cubicBezTo>
                  <a:pt x="3117016" y="686576"/>
                  <a:pt x="3116094" y="688419"/>
                  <a:pt x="3114251" y="690261"/>
                </a:cubicBezTo>
                <a:cubicBezTo>
                  <a:pt x="3114251" y="691183"/>
                  <a:pt x="3114251" y="692104"/>
                  <a:pt x="3113321" y="692104"/>
                </a:cubicBezTo>
                <a:cubicBezTo>
                  <a:pt x="3117946" y="695799"/>
                  <a:pt x="3122571" y="700414"/>
                  <a:pt x="3124423" y="705952"/>
                </a:cubicBezTo>
                <a:cubicBezTo>
                  <a:pt x="3124423" y="705952"/>
                  <a:pt x="3124423" y="706873"/>
                  <a:pt x="3124423" y="706873"/>
                </a:cubicBezTo>
                <a:cubicBezTo>
                  <a:pt x="3109618" y="717026"/>
                  <a:pt x="3098525" y="689340"/>
                  <a:pt x="3090206" y="707794"/>
                </a:cubicBezTo>
                <a:cubicBezTo>
                  <a:pt x="3092979" y="711489"/>
                  <a:pt x="3095752" y="715174"/>
                  <a:pt x="3098525" y="718869"/>
                </a:cubicBezTo>
                <a:cubicBezTo>
                  <a:pt x="3099456" y="718869"/>
                  <a:pt x="3099456" y="719790"/>
                  <a:pt x="3100377" y="720711"/>
                </a:cubicBezTo>
                <a:cubicBezTo>
                  <a:pt x="3092049" y="722563"/>
                  <a:pt x="3079113" y="722563"/>
                  <a:pt x="3072637" y="726249"/>
                </a:cubicBezTo>
                <a:cubicBezTo>
                  <a:pt x="3072637" y="729022"/>
                  <a:pt x="3071715" y="731786"/>
                  <a:pt x="3073567" y="733638"/>
                </a:cubicBezTo>
                <a:cubicBezTo>
                  <a:pt x="3084660" y="751171"/>
                  <a:pt x="3103150" y="731786"/>
                  <a:pt x="3121640" y="734559"/>
                </a:cubicBezTo>
                <a:cubicBezTo>
                  <a:pt x="3132742" y="736402"/>
                  <a:pt x="3139210" y="740096"/>
                  <a:pt x="3147538" y="742860"/>
                </a:cubicBezTo>
                <a:cubicBezTo>
                  <a:pt x="3148459" y="744712"/>
                  <a:pt x="3148459" y="747476"/>
                  <a:pt x="3149381" y="749319"/>
                </a:cubicBezTo>
                <a:cubicBezTo>
                  <a:pt x="3148459" y="752092"/>
                  <a:pt x="3148459" y="753935"/>
                  <a:pt x="3147538" y="755786"/>
                </a:cubicBezTo>
                <a:cubicBezTo>
                  <a:pt x="3136436" y="764088"/>
                  <a:pt x="3096682" y="763166"/>
                  <a:pt x="3091136" y="773319"/>
                </a:cubicBezTo>
                <a:cubicBezTo>
                  <a:pt x="3091136" y="774241"/>
                  <a:pt x="3090206" y="774241"/>
                  <a:pt x="3090206" y="775162"/>
                </a:cubicBezTo>
                <a:cubicBezTo>
                  <a:pt x="3091136" y="776083"/>
                  <a:pt x="3092049" y="777926"/>
                  <a:pt x="3092979" y="778856"/>
                </a:cubicBezTo>
                <a:cubicBezTo>
                  <a:pt x="3101298" y="782542"/>
                  <a:pt x="3120719" y="777005"/>
                  <a:pt x="3129969" y="775162"/>
                </a:cubicBezTo>
                <a:cubicBezTo>
                  <a:pt x="3137367" y="784394"/>
                  <a:pt x="3141061" y="788079"/>
                  <a:pt x="3156779" y="789922"/>
                </a:cubicBezTo>
                <a:cubicBezTo>
                  <a:pt x="3147538" y="803769"/>
                  <a:pt x="3135515" y="804691"/>
                  <a:pt x="3125344" y="814844"/>
                </a:cubicBezTo>
                <a:cubicBezTo>
                  <a:pt x="3136436" y="827761"/>
                  <a:pt x="3175278" y="815765"/>
                  <a:pt x="3190995" y="822224"/>
                </a:cubicBezTo>
                <a:cubicBezTo>
                  <a:pt x="3196542" y="825918"/>
                  <a:pt x="3201166" y="829604"/>
                  <a:pt x="3206713" y="833298"/>
                </a:cubicBezTo>
                <a:cubicBezTo>
                  <a:pt x="3215032" y="838835"/>
                  <a:pt x="3229828" y="839757"/>
                  <a:pt x="3239999" y="841599"/>
                </a:cubicBezTo>
                <a:cubicBezTo>
                  <a:pt x="3267739" y="846215"/>
                  <a:pt x="3267739" y="827761"/>
                  <a:pt x="3279762" y="820381"/>
                </a:cubicBezTo>
                <a:cubicBezTo>
                  <a:pt x="3290855" y="819460"/>
                  <a:pt x="3301026" y="818529"/>
                  <a:pt x="3312118" y="816686"/>
                </a:cubicBezTo>
                <a:cubicBezTo>
                  <a:pt x="3326923" y="812071"/>
                  <a:pt x="3338937" y="800996"/>
                  <a:pt x="3350960" y="792695"/>
                </a:cubicBezTo>
                <a:cubicBezTo>
                  <a:pt x="3363904" y="799153"/>
                  <a:pt x="3374996" y="792695"/>
                  <a:pt x="3378700" y="780699"/>
                </a:cubicBezTo>
                <a:cubicBezTo>
                  <a:pt x="3379621" y="777926"/>
                  <a:pt x="3379621" y="775162"/>
                  <a:pt x="3379621" y="772389"/>
                </a:cubicBezTo>
                <a:cubicBezTo>
                  <a:pt x="3386098" y="770546"/>
                  <a:pt x="3392565" y="769625"/>
                  <a:pt x="3399042" y="767782"/>
                </a:cubicBezTo>
                <a:cubicBezTo>
                  <a:pt x="3403658" y="759472"/>
                  <a:pt x="3407361" y="741018"/>
                  <a:pt x="3400894" y="731786"/>
                </a:cubicBezTo>
                <a:cubicBezTo>
                  <a:pt x="3396269" y="727179"/>
                  <a:pt x="3384246" y="730864"/>
                  <a:pt x="3376848" y="728100"/>
                </a:cubicBezTo>
                <a:cubicBezTo>
                  <a:pt x="3373154" y="726249"/>
                  <a:pt x="3370372" y="724406"/>
                  <a:pt x="3367607" y="722563"/>
                </a:cubicBezTo>
                <a:cubicBezTo>
                  <a:pt x="3365756" y="718869"/>
                  <a:pt x="3366677" y="713331"/>
                  <a:pt x="3368529" y="708716"/>
                </a:cubicBezTo>
                <a:cubicBezTo>
                  <a:pt x="3367607" y="706873"/>
                  <a:pt x="3366677" y="705952"/>
                  <a:pt x="3365756" y="704109"/>
                </a:cubicBezTo>
                <a:cubicBezTo>
                  <a:pt x="3350960" y="697641"/>
                  <a:pt x="3338937" y="700414"/>
                  <a:pt x="3332469" y="685646"/>
                </a:cubicBezTo>
                <a:cubicBezTo>
                  <a:pt x="3327844" y="682881"/>
                  <a:pt x="3320446" y="681960"/>
                  <a:pt x="3313970" y="681960"/>
                </a:cubicBezTo>
                <a:close/>
                <a:moveTo>
                  <a:pt x="1048562" y="633047"/>
                </a:moveTo>
                <a:cubicBezTo>
                  <a:pt x="1043016" y="637663"/>
                  <a:pt x="1037470" y="641357"/>
                  <a:pt x="1033775" y="645964"/>
                </a:cubicBezTo>
                <a:cubicBezTo>
                  <a:pt x="1035618" y="645964"/>
                  <a:pt x="1037470" y="645964"/>
                  <a:pt x="1039321" y="645964"/>
                </a:cubicBezTo>
                <a:cubicBezTo>
                  <a:pt x="1043016" y="642278"/>
                  <a:pt x="1046710" y="638584"/>
                  <a:pt x="1050414" y="634899"/>
                </a:cubicBezTo>
                <a:cubicBezTo>
                  <a:pt x="1049493" y="633968"/>
                  <a:pt x="1049493" y="633968"/>
                  <a:pt x="1048562" y="633047"/>
                </a:cubicBezTo>
                <a:close/>
                <a:moveTo>
                  <a:pt x="1089247" y="601675"/>
                </a:moveTo>
                <a:cubicBezTo>
                  <a:pt x="1077224" y="609977"/>
                  <a:pt x="1066131" y="619208"/>
                  <a:pt x="1055960" y="627510"/>
                </a:cubicBezTo>
                <a:cubicBezTo>
                  <a:pt x="1057812" y="629352"/>
                  <a:pt x="1060585" y="630283"/>
                  <a:pt x="1063358" y="631204"/>
                </a:cubicBezTo>
                <a:cubicBezTo>
                  <a:pt x="1085552" y="635820"/>
                  <a:pt x="1086473" y="617356"/>
                  <a:pt x="1089247" y="601675"/>
                </a:cubicBezTo>
                <a:close/>
                <a:moveTo>
                  <a:pt x="2398562" y="574911"/>
                </a:moveTo>
                <a:cubicBezTo>
                  <a:pt x="2392095" y="581369"/>
                  <a:pt x="2380072" y="583212"/>
                  <a:pt x="2391164" y="593365"/>
                </a:cubicBezTo>
                <a:cubicBezTo>
                  <a:pt x="2392095" y="593365"/>
                  <a:pt x="2393016" y="593365"/>
                  <a:pt x="2393938" y="593365"/>
                </a:cubicBezTo>
                <a:cubicBezTo>
                  <a:pt x="2397641" y="590601"/>
                  <a:pt x="2405030" y="580448"/>
                  <a:pt x="2398562" y="574911"/>
                </a:cubicBezTo>
                <a:close/>
                <a:moveTo>
                  <a:pt x="2297773" y="556456"/>
                </a:moveTo>
                <a:cubicBezTo>
                  <a:pt x="2291305" y="560142"/>
                  <a:pt x="2285750" y="562915"/>
                  <a:pt x="2282977" y="567531"/>
                </a:cubicBezTo>
                <a:cubicBezTo>
                  <a:pt x="2283907" y="571216"/>
                  <a:pt x="2290375" y="570295"/>
                  <a:pt x="2292227" y="574911"/>
                </a:cubicBezTo>
                <a:cubicBezTo>
                  <a:pt x="2289454" y="574911"/>
                  <a:pt x="2287602" y="574911"/>
                  <a:pt x="2284829" y="574911"/>
                </a:cubicBezTo>
                <a:cubicBezTo>
                  <a:pt x="2282056" y="576753"/>
                  <a:pt x="2281134" y="577675"/>
                  <a:pt x="2280204" y="580448"/>
                </a:cubicBezTo>
                <a:cubicBezTo>
                  <a:pt x="2283907" y="584142"/>
                  <a:pt x="2289454" y="585985"/>
                  <a:pt x="2292227" y="589680"/>
                </a:cubicBezTo>
                <a:cubicBezTo>
                  <a:pt x="2287602" y="589680"/>
                  <a:pt x="2282056" y="589680"/>
                  <a:pt x="2277431" y="591522"/>
                </a:cubicBezTo>
                <a:cubicBezTo>
                  <a:pt x="2276509" y="592444"/>
                  <a:pt x="2277431" y="592444"/>
                  <a:pt x="2278352" y="593365"/>
                </a:cubicBezTo>
                <a:cubicBezTo>
                  <a:pt x="2281134" y="594286"/>
                  <a:pt x="2284829" y="594286"/>
                  <a:pt x="2287602" y="595217"/>
                </a:cubicBezTo>
                <a:cubicBezTo>
                  <a:pt x="2292227" y="596138"/>
                  <a:pt x="2296852" y="597981"/>
                  <a:pt x="2301476" y="598902"/>
                </a:cubicBezTo>
                <a:cubicBezTo>
                  <a:pt x="2303319" y="598902"/>
                  <a:pt x="2305171" y="597981"/>
                  <a:pt x="2307944" y="597981"/>
                </a:cubicBezTo>
                <a:cubicBezTo>
                  <a:pt x="2307944" y="597981"/>
                  <a:pt x="2308874" y="597981"/>
                  <a:pt x="2308874" y="597981"/>
                </a:cubicBezTo>
                <a:cubicBezTo>
                  <a:pt x="2308874" y="598902"/>
                  <a:pt x="2309796" y="598902"/>
                  <a:pt x="2309796" y="599824"/>
                </a:cubicBezTo>
                <a:cubicBezTo>
                  <a:pt x="2311638" y="600754"/>
                  <a:pt x="2315342" y="599824"/>
                  <a:pt x="2318115" y="599824"/>
                </a:cubicBezTo>
                <a:cubicBezTo>
                  <a:pt x="2318115" y="599824"/>
                  <a:pt x="2319036" y="600754"/>
                  <a:pt x="2319036" y="600754"/>
                </a:cubicBezTo>
                <a:cubicBezTo>
                  <a:pt x="2314421" y="602597"/>
                  <a:pt x="2312569" y="602597"/>
                  <a:pt x="2307944" y="601675"/>
                </a:cubicBezTo>
                <a:cubicBezTo>
                  <a:pt x="2305171" y="601675"/>
                  <a:pt x="2299625" y="604439"/>
                  <a:pt x="2298703" y="606282"/>
                </a:cubicBezTo>
                <a:cubicBezTo>
                  <a:pt x="2297773" y="610898"/>
                  <a:pt x="2311638" y="618287"/>
                  <a:pt x="2319036" y="617356"/>
                </a:cubicBezTo>
                <a:cubicBezTo>
                  <a:pt x="2323661" y="615514"/>
                  <a:pt x="2328286" y="613671"/>
                  <a:pt x="2332911" y="611828"/>
                </a:cubicBezTo>
                <a:cubicBezTo>
                  <a:pt x="2339388" y="609055"/>
                  <a:pt x="2343082" y="610898"/>
                  <a:pt x="2349559" y="609055"/>
                </a:cubicBezTo>
                <a:cubicBezTo>
                  <a:pt x="2359730" y="605361"/>
                  <a:pt x="2369892" y="597981"/>
                  <a:pt x="2373595" y="592444"/>
                </a:cubicBezTo>
                <a:cubicBezTo>
                  <a:pt x="2379142" y="583212"/>
                  <a:pt x="2360651" y="577675"/>
                  <a:pt x="2353253" y="575832"/>
                </a:cubicBezTo>
                <a:cubicBezTo>
                  <a:pt x="2346777" y="573989"/>
                  <a:pt x="2343082" y="569374"/>
                  <a:pt x="2338457" y="565688"/>
                </a:cubicBezTo>
                <a:cubicBezTo>
                  <a:pt x="2330138" y="558299"/>
                  <a:pt x="2318115" y="552762"/>
                  <a:pt x="2297773" y="556456"/>
                </a:cubicBezTo>
                <a:close/>
                <a:moveTo>
                  <a:pt x="1399875" y="499456"/>
                </a:moveTo>
                <a:cubicBezTo>
                  <a:pt x="1351504" y="507370"/>
                  <a:pt x="1302611" y="548379"/>
                  <a:pt x="1304691" y="587828"/>
                </a:cubicBezTo>
                <a:cubicBezTo>
                  <a:pt x="1309316" y="590601"/>
                  <a:pt x="1313941" y="594286"/>
                  <a:pt x="1318566" y="597059"/>
                </a:cubicBezTo>
                <a:cubicBezTo>
                  <a:pt x="1319487" y="598902"/>
                  <a:pt x="1319487" y="599824"/>
                  <a:pt x="1319487" y="603518"/>
                </a:cubicBezTo>
                <a:cubicBezTo>
                  <a:pt x="1301918" y="608134"/>
                  <a:pt x="1300066" y="613671"/>
                  <a:pt x="1299145" y="633968"/>
                </a:cubicBezTo>
                <a:cubicBezTo>
                  <a:pt x="1335205" y="643200"/>
                  <a:pt x="1365718" y="636741"/>
                  <a:pt x="1386981" y="663506"/>
                </a:cubicBezTo>
                <a:cubicBezTo>
                  <a:pt x="1381435" y="671807"/>
                  <a:pt x="1337978" y="665349"/>
                  <a:pt x="1325964" y="666270"/>
                </a:cubicBezTo>
                <a:cubicBezTo>
                  <a:pt x="1321339" y="692104"/>
                  <a:pt x="1363866" y="702257"/>
                  <a:pt x="1389764" y="698572"/>
                </a:cubicBezTo>
                <a:cubicBezTo>
                  <a:pt x="1391615" y="695799"/>
                  <a:pt x="1392537" y="692104"/>
                  <a:pt x="1394388" y="689340"/>
                </a:cubicBezTo>
                <a:cubicBezTo>
                  <a:pt x="1399004" y="691183"/>
                  <a:pt x="1404550" y="692104"/>
                  <a:pt x="1410106" y="693034"/>
                </a:cubicBezTo>
                <a:cubicBezTo>
                  <a:pt x="1411948" y="696720"/>
                  <a:pt x="1411948" y="704109"/>
                  <a:pt x="1411948" y="710567"/>
                </a:cubicBezTo>
                <a:cubicBezTo>
                  <a:pt x="1415652" y="712410"/>
                  <a:pt x="1420277" y="713331"/>
                  <a:pt x="1423971" y="715174"/>
                </a:cubicBezTo>
                <a:cubicBezTo>
                  <a:pt x="1436925" y="715174"/>
                  <a:pt x="1449869" y="715174"/>
                  <a:pt x="1462804" y="715174"/>
                </a:cubicBezTo>
                <a:cubicBezTo>
                  <a:pt x="1476678" y="717947"/>
                  <a:pt x="1491474" y="720711"/>
                  <a:pt x="1505340" y="723485"/>
                </a:cubicBezTo>
                <a:cubicBezTo>
                  <a:pt x="1509965" y="722563"/>
                  <a:pt x="1513668" y="721642"/>
                  <a:pt x="1517363" y="720711"/>
                </a:cubicBezTo>
                <a:cubicBezTo>
                  <a:pt x="1524761" y="719790"/>
                  <a:pt x="1534011" y="726249"/>
                  <a:pt x="1538626" y="729022"/>
                </a:cubicBezTo>
                <a:cubicBezTo>
                  <a:pt x="1543251" y="727179"/>
                  <a:pt x="1547876" y="725327"/>
                  <a:pt x="1552501" y="723485"/>
                </a:cubicBezTo>
                <a:cubicBezTo>
                  <a:pt x="1563593" y="719790"/>
                  <a:pt x="1576547" y="733638"/>
                  <a:pt x="1583014" y="737323"/>
                </a:cubicBezTo>
                <a:cubicBezTo>
                  <a:pt x="1584866" y="727179"/>
                  <a:pt x="1575616" y="725327"/>
                  <a:pt x="1574695" y="715174"/>
                </a:cubicBezTo>
                <a:cubicBezTo>
                  <a:pt x="1574695" y="714253"/>
                  <a:pt x="1574695" y="714253"/>
                  <a:pt x="1574695" y="714253"/>
                </a:cubicBezTo>
                <a:cubicBezTo>
                  <a:pt x="1589482" y="704109"/>
                  <a:pt x="1612606" y="731786"/>
                  <a:pt x="1634800" y="728100"/>
                </a:cubicBezTo>
                <a:cubicBezTo>
                  <a:pt x="1641268" y="728100"/>
                  <a:pt x="1644041" y="724406"/>
                  <a:pt x="1648666" y="722563"/>
                </a:cubicBezTo>
                <a:cubicBezTo>
                  <a:pt x="1649587" y="720711"/>
                  <a:pt x="1649587" y="717947"/>
                  <a:pt x="1648666" y="714253"/>
                </a:cubicBezTo>
                <a:cubicBezTo>
                  <a:pt x="1640346" y="694877"/>
                  <a:pt x="1598732" y="695799"/>
                  <a:pt x="1591334" y="681039"/>
                </a:cubicBezTo>
                <a:cubicBezTo>
                  <a:pt x="1590412" y="680108"/>
                  <a:pt x="1590412" y="680108"/>
                  <a:pt x="1589482" y="679187"/>
                </a:cubicBezTo>
                <a:cubicBezTo>
                  <a:pt x="1590412" y="678266"/>
                  <a:pt x="1592264" y="678266"/>
                  <a:pt x="1593185" y="677344"/>
                </a:cubicBezTo>
                <a:cubicBezTo>
                  <a:pt x="1599662" y="673650"/>
                  <a:pt x="1618152" y="686576"/>
                  <a:pt x="1626472" y="688419"/>
                </a:cubicBezTo>
                <a:cubicBezTo>
                  <a:pt x="1630166" y="687497"/>
                  <a:pt x="1633870" y="685646"/>
                  <a:pt x="1637573" y="684724"/>
                </a:cubicBezTo>
                <a:cubicBezTo>
                  <a:pt x="1642189" y="688419"/>
                  <a:pt x="1646814" y="693034"/>
                  <a:pt x="1651439" y="696720"/>
                </a:cubicBezTo>
                <a:cubicBezTo>
                  <a:pt x="1666235" y="706873"/>
                  <a:pt x="1681031" y="704109"/>
                  <a:pt x="1682873" y="727179"/>
                </a:cubicBezTo>
                <a:cubicBezTo>
                  <a:pt x="1685656" y="729022"/>
                  <a:pt x="1688429" y="730864"/>
                  <a:pt x="1691202" y="732716"/>
                </a:cubicBezTo>
                <a:cubicBezTo>
                  <a:pt x="1695827" y="732716"/>
                  <a:pt x="1700443" y="733638"/>
                  <a:pt x="1705067" y="733638"/>
                </a:cubicBezTo>
                <a:cubicBezTo>
                  <a:pt x="1718942" y="743782"/>
                  <a:pt x="1732808" y="753013"/>
                  <a:pt x="1746682" y="763166"/>
                </a:cubicBezTo>
                <a:cubicBezTo>
                  <a:pt x="1745752" y="765930"/>
                  <a:pt x="1745752" y="767782"/>
                  <a:pt x="1745752" y="770546"/>
                </a:cubicBezTo>
                <a:cubicBezTo>
                  <a:pt x="1734659" y="772389"/>
                  <a:pt x="1723558" y="773319"/>
                  <a:pt x="1712465" y="774241"/>
                </a:cubicBezTo>
                <a:cubicBezTo>
                  <a:pt x="1714317" y="779778"/>
                  <a:pt x="1715238" y="786236"/>
                  <a:pt x="1716160" y="791774"/>
                </a:cubicBezTo>
                <a:cubicBezTo>
                  <a:pt x="1717090" y="791774"/>
                  <a:pt x="1717090" y="791774"/>
                  <a:pt x="1717090" y="791774"/>
                </a:cubicBezTo>
                <a:cubicBezTo>
                  <a:pt x="1725410" y="789000"/>
                  <a:pt x="1737432" y="787158"/>
                  <a:pt x="1745752" y="784394"/>
                </a:cubicBezTo>
                <a:cubicBezTo>
                  <a:pt x="1750377" y="784394"/>
                  <a:pt x="1755001" y="784394"/>
                  <a:pt x="1759626" y="784394"/>
                </a:cubicBezTo>
                <a:cubicBezTo>
                  <a:pt x="1764251" y="781621"/>
                  <a:pt x="1767946" y="778856"/>
                  <a:pt x="1772571" y="775162"/>
                </a:cubicBezTo>
                <a:cubicBezTo>
                  <a:pt x="1773501" y="777005"/>
                  <a:pt x="1782742" y="795459"/>
                  <a:pt x="1783663" y="796389"/>
                </a:cubicBezTo>
                <a:cubicBezTo>
                  <a:pt x="1793834" y="806533"/>
                  <a:pt x="1804935" y="808385"/>
                  <a:pt x="1820653" y="814844"/>
                </a:cubicBezTo>
                <a:cubicBezTo>
                  <a:pt x="1828972" y="818529"/>
                  <a:pt x="1845620" y="854525"/>
                  <a:pt x="1847472" y="868364"/>
                </a:cubicBezTo>
                <a:cubicBezTo>
                  <a:pt x="1841916" y="873901"/>
                  <a:pt x="1836370" y="880360"/>
                  <a:pt x="1830824" y="886818"/>
                </a:cubicBezTo>
                <a:cubicBezTo>
                  <a:pt x="1828972" y="891434"/>
                  <a:pt x="1827121" y="896971"/>
                  <a:pt x="1824347" y="901587"/>
                </a:cubicBezTo>
                <a:cubicBezTo>
                  <a:pt x="1817880" y="907124"/>
                  <a:pt x="1789218" y="919120"/>
                  <a:pt x="1786436" y="924657"/>
                </a:cubicBezTo>
                <a:cubicBezTo>
                  <a:pt x="1785515" y="927421"/>
                  <a:pt x="1809551" y="954186"/>
                  <a:pt x="1813255" y="956959"/>
                </a:cubicBezTo>
                <a:cubicBezTo>
                  <a:pt x="1813255" y="958802"/>
                  <a:pt x="1812334" y="959723"/>
                  <a:pt x="1812334" y="961566"/>
                </a:cubicBezTo>
                <a:cubicBezTo>
                  <a:pt x="1812334" y="962487"/>
                  <a:pt x="1812334" y="963418"/>
                  <a:pt x="1812334" y="963418"/>
                </a:cubicBezTo>
                <a:cubicBezTo>
                  <a:pt x="1805857" y="962487"/>
                  <a:pt x="1799380" y="961566"/>
                  <a:pt x="1792913" y="961566"/>
                </a:cubicBezTo>
                <a:cubicBezTo>
                  <a:pt x="1779969" y="964339"/>
                  <a:pt x="1769797" y="970797"/>
                  <a:pt x="1754080" y="970797"/>
                </a:cubicBezTo>
                <a:cubicBezTo>
                  <a:pt x="1752228" y="977256"/>
                  <a:pt x="1754080" y="980029"/>
                  <a:pt x="1754080" y="988330"/>
                </a:cubicBezTo>
                <a:cubicBezTo>
                  <a:pt x="1754080" y="988330"/>
                  <a:pt x="1753150" y="988330"/>
                  <a:pt x="1753150" y="988330"/>
                </a:cubicBezTo>
                <a:cubicBezTo>
                  <a:pt x="1749455" y="983715"/>
                  <a:pt x="1744830" y="979099"/>
                  <a:pt x="1741127" y="974492"/>
                </a:cubicBezTo>
                <a:cubicBezTo>
                  <a:pt x="1737432" y="971719"/>
                  <a:pt x="1698600" y="963418"/>
                  <a:pt x="1693045" y="965260"/>
                </a:cubicBezTo>
                <a:cubicBezTo>
                  <a:pt x="1691202" y="967103"/>
                  <a:pt x="1692123" y="977256"/>
                  <a:pt x="1691202" y="980950"/>
                </a:cubicBezTo>
                <a:cubicBezTo>
                  <a:pt x="1673633" y="983715"/>
                  <a:pt x="1668087" y="991103"/>
                  <a:pt x="1669008" y="1009558"/>
                </a:cubicBezTo>
                <a:cubicBezTo>
                  <a:pt x="1688429" y="1016016"/>
                  <a:pt x="1708771" y="1022475"/>
                  <a:pt x="1734659" y="1020632"/>
                </a:cubicBezTo>
                <a:cubicBezTo>
                  <a:pt x="1739275" y="1016016"/>
                  <a:pt x="1743909" y="1011400"/>
                  <a:pt x="1748525" y="1006785"/>
                </a:cubicBezTo>
                <a:cubicBezTo>
                  <a:pt x="1757774" y="1009558"/>
                  <a:pt x="1767946" y="1012322"/>
                  <a:pt x="1777195" y="1015095"/>
                </a:cubicBezTo>
                <a:cubicBezTo>
                  <a:pt x="1779969" y="1014174"/>
                  <a:pt x="1779969" y="1015095"/>
                  <a:pt x="1780890" y="1013243"/>
                </a:cubicBezTo>
                <a:cubicBezTo>
                  <a:pt x="1782742" y="1009558"/>
                  <a:pt x="1780890" y="1002169"/>
                  <a:pt x="1779047" y="997562"/>
                </a:cubicBezTo>
                <a:cubicBezTo>
                  <a:pt x="1779047" y="996641"/>
                  <a:pt x="1779047" y="995710"/>
                  <a:pt x="1779047" y="994789"/>
                </a:cubicBezTo>
                <a:cubicBezTo>
                  <a:pt x="1795686" y="997562"/>
                  <a:pt x="1801232" y="1004942"/>
                  <a:pt x="1821574" y="1004942"/>
                </a:cubicBezTo>
                <a:cubicBezTo>
                  <a:pt x="1821574" y="1023396"/>
                  <a:pt x="1833597" y="1035392"/>
                  <a:pt x="1845620" y="1040929"/>
                </a:cubicBezTo>
                <a:cubicBezTo>
                  <a:pt x="1851166" y="1041851"/>
                  <a:pt x="1856712" y="1042781"/>
                  <a:pt x="1862259" y="1043702"/>
                </a:cubicBezTo>
                <a:cubicBezTo>
                  <a:pt x="1868735" y="1047388"/>
                  <a:pt x="1874282" y="1051082"/>
                  <a:pt x="1880758" y="1054777"/>
                </a:cubicBezTo>
                <a:cubicBezTo>
                  <a:pt x="1877976" y="1061235"/>
                  <a:pt x="1872430" y="1063999"/>
                  <a:pt x="1867805" y="1068615"/>
                </a:cubicBezTo>
                <a:cubicBezTo>
                  <a:pt x="1873351" y="1082454"/>
                  <a:pt x="1888156" y="1080611"/>
                  <a:pt x="1898327" y="1088921"/>
                </a:cubicBezTo>
                <a:cubicBezTo>
                  <a:pt x="1899249" y="1089843"/>
                  <a:pt x="1905725" y="1088921"/>
                  <a:pt x="1909420" y="1090764"/>
                </a:cubicBezTo>
                <a:cubicBezTo>
                  <a:pt x="1912193" y="1092607"/>
                  <a:pt x="1914966" y="1094458"/>
                  <a:pt x="1917739" y="1096301"/>
                </a:cubicBezTo>
                <a:cubicBezTo>
                  <a:pt x="1923294" y="1096301"/>
                  <a:pt x="1928840" y="1097222"/>
                  <a:pt x="1933456" y="1098144"/>
                </a:cubicBezTo>
                <a:cubicBezTo>
                  <a:pt x="1938081" y="1102760"/>
                  <a:pt x="1941776" y="1108297"/>
                  <a:pt x="1946410" y="1112913"/>
                </a:cubicBezTo>
                <a:cubicBezTo>
                  <a:pt x="1956581" y="1118450"/>
                  <a:pt x="1967673" y="1115677"/>
                  <a:pt x="1981548" y="1119371"/>
                </a:cubicBezTo>
                <a:cubicBezTo>
                  <a:pt x="2002811" y="1127672"/>
                  <a:pt x="2024996" y="1135062"/>
                  <a:pt x="2046269" y="1142441"/>
                </a:cubicBezTo>
                <a:cubicBezTo>
                  <a:pt x="2038871" y="1119371"/>
                  <a:pt x="2024075" y="1102760"/>
                  <a:pt x="2005584" y="1090764"/>
                </a:cubicBezTo>
                <a:cubicBezTo>
                  <a:pt x="1988937" y="1079690"/>
                  <a:pt x="1958432" y="1071379"/>
                  <a:pt x="1955650" y="1048309"/>
                </a:cubicBezTo>
                <a:cubicBezTo>
                  <a:pt x="1975992" y="1048309"/>
                  <a:pt x="1979696" y="1057541"/>
                  <a:pt x="1992640" y="1062157"/>
                </a:cubicBezTo>
                <a:cubicBezTo>
                  <a:pt x="1991719" y="1056619"/>
                  <a:pt x="1990788" y="1052004"/>
                  <a:pt x="1989867" y="1046466"/>
                </a:cubicBezTo>
                <a:cubicBezTo>
                  <a:pt x="2010209" y="1061235"/>
                  <a:pt x="2019450" y="1086148"/>
                  <a:pt x="2053667" y="1083384"/>
                </a:cubicBezTo>
                <a:cubicBezTo>
                  <a:pt x="2061065" y="1094458"/>
                  <a:pt x="2069384" y="1103681"/>
                  <a:pt x="2083259" y="1109218"/>
                </a:cubicBezTo>
                <a:cubicBezTo>
                  <a:pt x="2079555" y="1100917"/>
                  <a:pt x="2074930" y="1092607"/>
                  <a:pt x="2071236" y="1084305"/>
                </a:cubicBezTo>
                <a:cubicBezTo>
                  <a:pt x="2075852" y="1085227"/>
                  <a:pt x="2079555" y="1086148"/>
                  <a:pt x="2084180" y="1087069"/>
                </a:cubicBezTo>
                <a:cubicBezTo>
                  <a:pt x="2085101" y="1087069"/>
                  <a:pt x="2085101" y="1087069"/>
                  <a:pt x="2085101" y="1087069"/>
                </a:cubicBezTo>
                <a:cubicBezTo>
                  <a:pt x="2084180" y="1067694"/>
                  <a:pt x="2065690" y="1060314"/>
                  <a:pt x="2068463" y="1040929"/>
                </a:cubicBezTo>
                <a:cubicBezTo>
                  <a:pt x="2077703" y="1047388"/>
                  <a:pt x="2087874" y="1059384"/>
                  <a:pt x="2091578" y="1069537"/>
                </a:cubicBezTo>
                <a:cubicBezTo>
                  <a:pt x="2092499" y="1070458"/>
                  <a:pt x="2093421" y="1070458"/>
                  <a:pt x="2094351" y="1071379"/>
                </a:cubicBezTo>
                <a:cubicBezTo>
                  <a:pt x="2098045" y="1035392"/>
                  <a:pt x="2074930" y="1040929"/>
                  <a:pt x="2062907" y="1020632"/>
                </a:cubicBezTo>
                <a:cubicBezTo>
                  <a:pt x="2062907" y="1019711"/>
                  <a:pt x="2063838" y="1017859"/>
                  <a:pt x="2064759" y="1016938"/>
                </a:cubicBezTo>
                <a:cubicBezTo>
                  <a:pt x="2067541" y="1016938"/>
                  <a:pt x="2070305" y="1016016"/>
                  <a:pt x="2073088" y="1015095"/>
                </a:cubicBezTo>
                <a:cubicBezTo>
                  <a:pt x="2074009" y="1015095"/>
                  <a:pt x="2074009" y="1015095"/>
                  <a:pt x="2074930" y="1015095"/>
                </a:cubicBezTo>
                <a:cubicBezTo>
                  <a:pt x="2068463" y="1012322"/>
                  <a:pt x="2061986" y="1008627"/>
                  <a:pt x="2055518" y="1005863"/>
                </a:cubicBezTo>
                <a:cubicBezTo>
                  <a:pt x="2048120" y="1002169"/>
                  <a:pt x="2043496" y="992946"/>
                  <a:pt x="2035167" y="990173"/>
                </a:cubicBezTo>
                <a:cubicBezTo>
                  <a:pt x="2032403" y="992025"/>
                  <a:pt x="2030552" y="992946"/>
                  <a:pt x="2028700" y="994789"/>
                </a:cubicBezTo>
                <a:cubicBezTo>
                  <a:pt x="2027778" y="995710"/>
                  <a:pt x="2026848" y="996641"/>
                  <a:pt x="2025927" y="997562"/>
                </a:cubicBezTo>
                <a:cubicBezTo>
                  <a:pt x="2018529" y="985557"/>
                  <a:pt x="2010209" y="970797"/>
                  <a:pt x="2003733" y="956959"/>
                </a:cubicBezTo>
                <a:cubicBezTo>
                  <a:pt x="1998186" y="956029"/>
                  <a:pt x="1992640" y="955107"/>
                  <a:pt x="1987094" y="954186"/>
                </a:cubicBezTo>
                <a:cubicBezTo>
                  <a:pt x="1982460" y="942190"/>
                  <a:pt x="1975071" y="933889"/>
                  <a:pt x="1971368" y="920963"/>
                </a:cubicBezTo>
                <a:cubicBezTo>
                  <a:pt x="1979696" y="924657"/>
                  <a:pt x="1989867" y="930194"/>
                  <a:pt x="1993562" y="939417"/>
                </a:cubicBezTo>
                <a:cubicBezTo>
                  <a:pt x="1998186" y="938496"/>
                  <a:pt x="2001881" y="938496"/>
                  <a:pt x="2006506" y="937574"/>
                </a:cubicBezTo>
                <a:cubicBezTo>
                  <a:pt x="2007436" y="936653"/>
                  <a:pt x="2007436" y="935732"/>
                  <a:pt x="2008357" y="934810"/>
                </a:cubicBezTo>
                <a:cubicBezTo>
                  <a:pt x="2002811" y="928352"/>
                  <a:pt x="1996335" y="921893"/>
                  <a:pt x="1990788" y="915425"/>
                </a:cubicBezTo>
                <a:cubicBezTo>
                  <a:pt x="1991719" y="908046"/>
                  <a:pt x="2001881" y="907124"/>
                  <a:pt x="2005584" y="902508"/>
                </a:cubicBezTo>
                <a:cubicBezTo>
                  <a:pt x="2029621" y="905281"/>
                  <a:pt x="2034246" y="922815"/>
                  <a:pt x="2051815" y="931116"/>
                </a:cubicBezTo>
                <a:cubicBezTo>
                  <a:pt x="2059213" y="934810"/>
                  <a:pt x="2068463" y="932958"/>
                  <a:pt x="2074009" y="936653"/>
                </a:cubicBezTo>
                <a:cubicBezTo>
                  <a:pt x="2072157" y="940347"/>
                  <a:pt x="2071236" y="944033"/>
                  <a:pt x="2069384" y="947727"/>
                </a:cubicBezTo>
                <a:cubicBezTo>
                  <a:pt x="2069384" y="956029"/>
                  <a:pt x="2074930" y="959723"/>
                  <a:pt x="2078634" y="965260"/>
                </a:cubicBezTo>
                <a:cubicBezTo>
                  <a:pt x="2083259" y="963418"/>
                  <a:pt x="2087874" y="961566"/>
                  <a:pt x="2092499" y="959723"/>
                </a:cubicBezTo>
                <a:cubicBezTo>
                  <a:pt x="2096203" y="964339"/>
                  <a:pt x="2095272" y="968033"/>
                  <a:pt x="2098045" y="973562"/>
                </a:cubicBezTo>
                <a:cubicBezTo>
                  <a:pt x="2100819" y="977256"/>
                  <a:pt x="2120239" y="986488"/>
                  <a:pt x="2124864" y="984636"/>
                </a:cubicBezTo>
                <a:cubicBezTo>
                  <a:pt x="2124864" y="984636"/>
                  <a:pt x="2125795" y="984636"/>
                  <a:pt x="2125795" y="984636"/>
                </a:cubicBezTo>
                <a:cubicBezTo>
                  <a:pt x="2123943" y="978177"/>
                  <a:pt x="2123013" y="970797"/>
                  <a:pt x="2121161" y="964339"/>
                </a:cubicBezTo>
                <a:cubicBezTo>
                  <a:pt x="2123013" y="956029"/>
                  <a:pt x="2123943" y="948649"/>
                  <a:pt x="2124864" y="940347"/>
                </a:cubicBezTo>
                <a:cubicBezTo>
                  <a:pt x="2124864" y="939417"/>
                  <a:pt x="2125795" y="939417"/>
                  <a:pt x="2125795" y="939417"/>
                </a:cubicBezTo>
                <a:cubicBezTo>
                  <a:pt x="2129489" y="944963"/>
                  <a:pt x="2135035" y="952343"/>
                  <a:pt x="2142433" y="954186"/>
                </a:cubicBezTo>
                <a:cubicBezTo>
                  <a:pt x="2146128" y="944963"/>
                  <a:pt x="2154456" y="940347"/>
                  <a:pt x="2165549" y="938496"/>
                </a:cubicBezTo>
                <a:cubicBezTo>
                  <a:pt x="2164627" y="929273"/>
                  <a:pt x="2155378" y="921893"/>
                  <a:pt x="2147980" y="919120"/>
                </a:cubicBezTo>
                <a:cubicBezTo>
                  <a:pt x="2147058" y="918199"/>
                  <a:pt x="2147058" y="918199"/>
                  <a:pt x="2147058" y="917277"/>
                </a:cubicBezTo>
                <a:cubicBezTo>
                  <a:pt x="2162776" y="907124"/>
                  <a:pt x="2166479" y="923736"/>
                  <a:pt x="2181266" y="917277"/>
                </a:cubicBezTo>
                <a:cubicBezTo>
                  <a:pt x="2184048" y="915425"/>
                  <a:pt x="2186812" y="907124"/>
                  <a:pt x="2190516" y="904351"/>
                </a:cubicBezTo>
                <a:cubicBezTo>
                  <a:pt x="2190516" y="904351"/>
                  <a:pt x="2190516" y="903430"/>
                  <a:pt x="2191437" y="900666"/>
                </a:cubicBezTo>
                <a:cubicBezTo>
                  <a:pt x="2182197" y="894207"/>
                  <a:pt x="2172947" y="887740"/>
                  <a:pt x="2163697" y="881281"/>
                </a:cubicBezTo>
                <a:cubicBezTo>
                  <a:pt x="2154456" y="890513"/>
                  <a:pt x="2146128" y="889591"/>
                  <a:pt x="2132263" y="886818"/>
                </a:cubicBezTo>
                <a:cubicBezTo>
                  <a:pt x="2134105" y="882211"/>
                  <a:pt x="2135035" y="877596"/>
                  <a:pt x="2136887" y="872980"/>
                </a:cubicBezTo>
                <a:cubicBezTo>
                  <a:pt x="2121161" y="872058"/>
                  <a:pt x="2106374" y="875744"/>
                  <a:pt x="2086953" y="875744"/>
                </a:cubicBezTo>
                <a:cubicBezTo>
                  <a:pt x="2086953" y="872058"/>
                  <a:pt x="2086953" y="869285"/>
                  <a:pt x="2086953" y="865600"/>
                </a:cubicBezTo>
                <a:cubicBezTo>
                  <a:pt x="2093421" y="864669"/>
                  <a:pt x="2099897" y="862827"/>
                  <a:pt x="2106374" y="860984"/>
                </a:cubicBezTo>
                <a:cubicBezTo>
                  <a:pt x="2107295" y="860984"/>
                  <a:pt x="2108226" y="860984"/>
                  <a:pt x="2108226" y="860984"/>
                </a:cubicBezTo>
                <a:cubicBezTo>
                  <a:pt x="2102670" y="850831"/>
                  <a:pt x="2090657" y="836993"/>
                  <a:pt x="2079555" y="832377"/>
                </a:cubicBezTo>
                <a:cubicBezTo>
                  <a:pt x="2068463" y="827761"/>
                  <a:pt x="2064759" y="837914"/>
                  <a:pt x="2055518" y="836062"/>
                </a:cubicBezTo>
                <a:cubicBezTo>
                  <a:pt x="2038871" y="833298"/>
                  <a:pt x="2037949" y="824066"/>
                  <a:pt x="2020380" y="833298"/>
                </a:cubicBezTo>
                <a:cubicBezTo>
                  <a:pt x="2016677" y="827761"/>
                  <a:pt x="2015755" y="815765"/>
                  <a:pt x="2011131" y="812071"/>
                </a:cubicBezTo>
                <a:cubicBezTo>
                  <a:pt x="1995413" y="800996"/>
                  <a:pt x="1966743" y="800996"/>
                  <a:pt x="1957502" y="783463"/>
                </a:cubicBezTo>
                <a:cubicBezTo>
                  <a:pt x="1963979" y="782542"/>
                  <a:pt x="1971368" y="781621"/>
                  <a:pt x="1978766" y="780699"/>
                </a:cubicBezTo>
                <a:cubicBezTo>
                  <a:pt x="1979696" y="778856"/>
                  <a:pt x="1979696" y="777926"/>
                  <a:pt x="1980617" y="776083"/>
                </a:cubicBezTo>
                <a:cubicBezTo>
                  <a:pt x="1975071" y="771468"/>
                  <a:pt x="1969525" y="766852"/>
                  <a:pt x="1963979" y="762245"/>
                </a:cubicBezTo>
                <a:cubicBezTo>
                  <a:pt x="1963979" y="761324"/>
                  <a:pt x="1963979" y="761324"/>
                  <a:pt x="1963979" y="761324"/>
                </a:cubicBezTo>
                <a:cubicBezTo>
                  <a:pt x="1964900" y="759472"/>
                  <a:pt x="1966743" y="758550"/>
                  <a:pt x="1967673" y="756708"/>
                </a:cubicBezTo>
                <a:cubicBezTo>
                  <a:pt x="1977844" y="753935"/>
                  <a:pt x="1987094" y="762245"/>
                  <a:pt x="1993562" y="764088"/>
                </a:cubicBezTo>
                <a:cubicBezTo>
                  <a:pt x="2002811" y="765930"/>
                  <a:pt x="2012052" y="765009"/>
                  <a:pt x="2021302" y="765009"/>
                </a:cubicBezTo>
                <a:cubicBezTo>
                  <a:pt x="2022232" y="764088"/>
                  <a:pt x="2022232" y="763166"/>
                  <a:pt x="2022232" y="763166"/>
                </a:cubicBezTo>
                <a:cubicBezTo>
                  <a:pt x="2018529" y="758550"/>
                  <a:pt x="2016677" y="753935"/>
                  <a:pt x="2010209" y="751171"/>
                </a:cubicBezTo>
                <a:cubicBezTo>
                  <a:pt x="2000959" y="746555"/>
                  <a:pt x="1978766" y="749319"/>
                  <a:pt x="1974150" y="739175"/>
                </a:cubicBezTo>
                <a:cubicBezTo>
                  <a:pt x="1975071" y="737323"/>
                  <a:pt x="1975071" y="736402"/>
                  <a:pt x="1975071" y="734559"/>
                </a:cubicBezTo>
                <a:cubicBezTo>
                  <a:pt x="1984312" y="730864"/>
                  <a:pt x="1998186" y="730864"/>
                  <a:pt x="2010209" y="730864"/>
                </a:cubicBezTo>
                <a:cubicBezTo>
                  <a:pt x="2007436" y="718869"/>
                  <a:pt x="1993562" y="705030"/>
                  <a:pt x="1980617" y="703178"/>
                </a:cubicBezTo>
                <a:cubicBezTo>
                  <a:pt x="1976914" y="705030"/>
                  <a:pt x="1974150" y="710567"/>
                  <a:pt x="1970446" y="712410"/>
                </a:cubicBezTo>
                <a:cubicBezTo>
                  <a:pt x="1964900" y="713331"/>
                  <a:pt x="1959345" y="713331"/>
                  <a:pt x="1953798" y="714253"/>
                </a:cubicBezTo>
                <a:cubicBezTo>
                  <a:pt x="1947331" y="715174"/>
                  <a:pt x="1943627" y="719790"/>
                  <a:pt x="1935308" y="720711"/>
                </a:cubicBezTo>
                <a:cubicBezTo>
                  <a:pt x="1932535" y="717947"/>
                  <a:pt x="1930683" y="716105"/>
                  <a:pt x="1928840" y="714253"/>
                </a:cubicBezTo>
                <a:cubicBezTo>
                  <a:pt x="1929762" y="712410"/>
                  <a:pt x="1930683" y="710567"/>
                  <a:pt x="1931614" y="708716"/>
                </a:cubicBezTo>
                <a:cubicBezTo>
                  <a:pt x="1939933" y="698572"/>
                  <a:pt x="1960275" y="701336"/>
                  <a:pt x="1965821" y="687497"/>
                </a:cubicBezTo>
                <a:cubicBezTo>
                  <a:pt x="1949174" y="664427"/>
                  <a:pt x="1931614" y="681039"/>
                  <a:pt x="1910341" y="683803"/>
                </a:cubicBezTo>
                <a:cubicBezTo>
                  <a:pt x="1906646" y="681039"/>
                  <a:pt x="1902943" y="678266"/>
                  <a:pt x="1899249" y="675493"/>
                </a:cubicBezTo>
                <a:cubicBezTo>
                  <a:pt x="1899249" y="669964"/>
                  <a:pt x="1898327" y="664427"/>
                  <a:pt x="1898327" y="658890"/>
                </a:cubicBezTo>
                <a:cubicBezTo>
                  <a:pt x="1883531" y="660733"/>
                  <a:pt x="1876133" y="666270"/>
                  <a:pt x="1861337" y="667191"/>
                </a:cubicBezTo>
                <a:cubicBezTo>
                  <a:pt x="1867805" y="659811"/>
                  <a:pt x="1874282" y="651501"/>
                  <a:pt x="1880758" y="644121"/>
                </a:cubicBezTo>
                <a:cubicBezTo>
                  <a:pt x="1880758" y="643200"/>
                  <a:pt x="1880758" y="643200"/>
                  <a:pt x="1880758" y="643200"/>
                </a:cubicBezTo>
                <a:cubicBezTo>
                  <a:pt x="1868735" y="634899"/>
                  <a:pt x="1856712" y="631204"/>
                  <a:pt x="1840995" y="626588"/>
                </a:cubicBezTo>
                <a:cubicBezTo>
                  <a:pt x="1834518" y="634899"/>
                  <a:pt x="1824347" y="642278"/>
                  <a:pt x="1819732" y="652422"/>
                </a:cubicBezTo>
                <a:cubicBezTo>
                  <a:pt x="1818801" y="653353"/>
                  <a:pt x="1818801" y="654274"/>
                  <a:pt x="1817880" y="654274"/>
                </a:cubicBezTo>
                <a:cubicBezTo>
                  <a:pt x="1812334" y="645043"/>
                  <a:pt x="1805857" y="634899"/>
                  <a:pt x="1799380" y="625667"/>
                </a:cubicBezTo>
                <a:cubicBezTo>
                  <a:pt x="1786436" y="624745"/>
                  <a:pt x="1776265" y="632125"/>
                  <a:pt x="1770719" y="639505"/>
                </a:cubicBezTo>
                <a:cubicBezTo>
                  <a:pt x="1768867" y="639505"/>
                  <a:pt x="1766094" y="639505"/>
                  <a:pt x="1764251" y="638584"/>
                </a:cubicBezTo>
                <a:cubicBezTo>
                  <a:pt x="1762399" y="636741"/>
                  <a:pt x="1760548" y="633968"/>
                  <a:pt x="1758696" y="632125"/>
                </a:cubicBezTo>
                <a:cubicBezTo>
                  <a:pt x="1762399" y="623824"/>
                  <a:pt x="1776265" y="612750"/>
                  <a:pt x="1786436" y="610898"/>
                </a:cubicBezTo>
                <a:cubicBezTo>
                  <a:pt x="1786436" y="609055"/>
                  <a:pt x="1786436" y="608134"/>
                  <a:pt x="1786436" y="606282"/>
                </a:cubicBezTo>
                <a:cubicBezTo>
                  <a:pt x="1781811" y="599824"/>
                  <a:pt x="1774413" y="597059"/>
                  <a:pt x="1767946" y="592444"/>
                </a:cubicBezTo>
                <a:cubicBezTo>
                  <a:pt x="1762399" y="587828"/>
                  <a:pt x="1759626" y="579527"/>
                  <a:pt x="1755001" y="575832"/>
                </a:cubicBezTo>
                <a:cubicBezTo>
                  <a:pt x="1746682" y="570295"/>
                  <a:pt x="1737432" y="575832"/>
                  <a:pt x="1728183" y="574911"/>
                </a:cubicBezTo>
                <a:cubicBezTo>
                  <a:pt x="1698600" y="570295"/>
                  <a:pt x="1664383" y="550919"/>
                  <a:pt x="1650517" y="589680"/>
                </a:cubicBezTo>
                <a:cubicBezTo>
                  <a:pt x="1651439" y="597981"/>
                  <a:pt x="1652369" y="605361"/>
                  <a:pt x="1653290" y="612750"/>
                </a:cubicBezTo>
                <a:cubicBezTo>
                  <a:pt x="1652369" y="612750"/>
                  <a:pt x="1652369" y="613671"/>
                  <a:pt x="1651439" y="614592"/>
                </a:cubicBezTo>
                <a:cubicBezTo>
                  <a:pt x="1647735" y="613671"/>
                  <a:pt x="1643119" y="612750"/>
                  <a:pt x="1639416" y="610898"/>
                </a:cubicBezTo>
                <a:cubicBezTo>
                  <a:pt x="1638495" y="605361"/>
                  <a:pt x="1638495" y="598902"/>
                  <a:pt x="1637573" y="592444"/>
                </a:cubicBezTo>
                <a:cubicBezTo>
                  <a:pt x="1629254" y="586906"/>
                  <a:pt x="1621856" y="586906"/>
                  <a:pt x="1610754" y="588758"/>
                </a:cubicBezTo>
                <a:cubicBezTo>
                  <a:pt x="1607981" y="606282"/>
                  <a:pt x="1593185" y="611828"/>
                  <a:pt x="1577468" y="607212"/>
                </a:cubicBezTo>
                <a:cubicBezTo>
                  <a:pt x="1577468" y="599824"/>
                  <a:pt x="1577468" y="593365"/>
                  <a:pt x="1577468" y="585985"/>
                </a:cubicBezTo>
                <a:cubicBezTo>
                  <a:pt x="1580241" y="579527"/>
                  <a:pt x="1597810" y="557378"/>
                  <a:pt x="1595958" y="549998"/>
                </a:cubicBezTo>
                <a:cubicBezTo>
                  <a:pt x="1590412" y="543539"/>
                  <a:pt x="1584866" y="538002"/>
                  <a:pt x="1580241" y="531535"/>
                </a:cubicBezTo>
                <a:cubicBezTo>
                  <a:pt x="1573765" y="524155"/>
                  <a:pt x="1568218" y="516775"/>
                  <a:pt x="1562672" y="509395"/>
                </a:cubicBezTo>
                <a:cubicBezTo>
                  <a:pt x="1535862" y="492783"/>
                  <a:pt x="1478530" y="519539"/>
                  <a:pt x="1460961" y="527849"/>
                </a:cubicBezTo>
                <a:cubicBezTo>
                  <a:pt x="1460961" y="528770"/>
                  <a:pt x="1460040" y="529692"/>
                  <a:pt x="1459109" y="530613"/>
                </a:cubicBezTo>
                <a:cubicBezTo>
                  <a:pt x="1468359" y="536150"/>
                  <a:pt x="1477609" y="540766"/>
                  <a:pt x="1486850" y="546303"/>
                </a:cubicBezTo>
                <a:cubicBezTo>
                  <a:pt x="1486850" y="546303"/>
                  <a:pt x="1487771" y="547225"/>
                  <a:pt x="1487771" y="547225"/>
                </a:cubicBezTo>
                <a:cubicBezTo>
                  <a:pt x="1474827" y="548146"/>
                  <a:pt x="1461882" y="549077"/>
                  <a:pt x="1450790" y="546303"/>
                </a:cubicBezTo>
                <a:cubicBezTo>
                  <a:pt x="1447087" y="548146"/>
                  <a:pt x="1444322" y="550919"/>
                  <a:pt x="1440619" y="552762"/>
                </a:cubicBezTo>
                <a:cubicBezTo>
                  <a:pt x="1437846" y="557378"/>
                  <a:pt x="1437846" y="566609"/>
                  <a:pt x="1438767" y="573989"/>
                </a:cubicBezTo>
                <a:cubicBezTo>
                  <a:pt x="1442471" y="576753"/>
                  <a:pt x="1446165" y="579527"/>
                  <a:pt x="1449869" y="582291"/>
                </a:cubicBezTo>
                <a:cubicBezTo>
                  <a:pt x="1453563" y="583212"/>
                  <a:pt x="1456336" y="583212"/>
                  <a:pt x="1460040" y="583212"/>
                </a:cubicBezTo>
                <a:cubicBezTo>
                  <a:pt x="1464656" y="586906"/>
                  <a:pt x="1469281" y="589680"/>
                  <a:pt x="1473905" y="593365"/>
                </a:cubicBezTo>
                <a:cubicBezTo>
                  <a:pt x="1473905" y="594286"/>
                  <a:pt x="1474827" y="594286"/>
                  <a:pt x="1474827" y="595217"/>
                </a:cubicBezTo>
                <a:cubicBezTo>
                  <a:pt x="1465586" y="596138"/>
                  <a:pt x="1458188" y="597059"/>
                  <a:pt x="1449869" y="594286"/>
                </a:cubicBezTo>
                <a:cubicBezTo>
                  <a:pt x="1444322" y="597059"/>
                  <a:pt x="1437846" y="602597"/>
                  <a:pt x="1435073" y="609055"/>
                </a:cubicBezTo>
                <a:cubicBezTo>
                  <a:pt x="1438767" y="613671"/>
                  <a:pt x="1443392" y="619208"/>
                  <a:pt x="1447087" y="623824"/>
                </a:cubicBezTo>
                <a:cubicBezTo>
                  <a:pt x="1454484" y="629352"/>
                  <a:pt x="1463734" y="627510"/>
                  <a:pt x="1467438" y="636741"/>
                </a:cubicBezTo>
                <a:cubicBezTo>
                  <a:pt x="1472984" y="647816"/>
                  <a:pt x="1463734" y="655196"/>
                  <a:pt x="1460961" y="663506"/>
                </a:cubicBezTo>
                <a:cubicBezTo>
                  <a:pt x="1449869" y="661654"/>
                  <a:pt x="1438767" y="660733"/>
                  <a:pt x="1427675" y="659811"/>
                </a:cubicBezTo>
                <a:cubicBezTo>
                  <a:pt x="1427675" y="657038"/>
                  <a:pt x="1427675" y="654274"/>
                  <a:pt x="1427675" y="651501"/>
                </a:cubicBezTo>
                <a:cubicBezTo>
                  <a:pt x="1433221" y="648737"/>
                  <a:pt x="1438767" y="646894"/>
                  <a:pt x="1444322" y="644121"/>
                </a:cubicBezTo>
                <a:cubicBezTo>
                  <a:pt x="1445235" y="642278"/>
                  <a:pt x="1446165" y="641357"/>
                  <a:pt x="1446165" y="640427"/>
                </a:cubicBezTo>
                <a:cubicBezTo>
                  <a:pt x="1433221" y="624745"/>
                  <a:pt x="1397161" y="612750"/>
                  <a:pt x="1416573" y="583212"/>
                </a:cubicBezTo>
                <a:cubicBezTo>
                  <a:pt x="1411027" y="578605"/>
                  <a:pt x="1404550" y="573989"/>
                  <a:pt x="1399004" y="569374"/>
                </a:cubicBezTo>
                <a:cubicBezTo>
                  <a:pt x="1398083" y="565688"/>
                  <a:pt x="1397161" y="561994"/>
                  <a:pt x="1397161" y="558299"/>
                </a:cubicBezTo>
                <a:cubicBezTo>
                  <a:pt x="1399004" y="547225"/>
                  <a:pt x="1434142" y="511237"/>
                  <a:pt x="1443392" y="507543"/>
                </a:cubicBezTo>
                <a:cubicBezTo>
                  <a:pt x="1444322" y="505700"/>
                  <a:pt x="1445235" y="504779"/>
                  <a:pt x="1446165" y="503858"/>
                </a:cubicBezTo>
                <a:cubicBezTo>
                  <a:pt x="1432065" y="497857"/>
                  <a:pt x="1415999" y="496818"/>
                  <a:pt x="1399875" y="499456"/>
                </a:cubicBezTo>
                <a:close/>
                <a:moveTo>
                  <a:pt x="2319036" y="495547"/>
                </a:moveTo>
                <a:cubicBezTo>
                  <a:pt x="2316272" y="498320"/>
                  <a:pt x="2315342" y="500163"/>
                  <a:pt x="2313490" y="502936"/>
                </a:cubicBezTo>
                <a:cubicBezTo>
                  <a:pt x="2309796" y="510316"/>
                  <a:pt x="2316272" y="510316"/>
                  <a:pt x="2323661" y="512159"/>
                </a:cubicBezTo>
                <a:cubicBezTo>
                  <a:pt x="2328286" y="507543"/>
                  <a:pt x="2322740" y="500163"/>
                  <a:pt x="2319967" y="495547"/>
                </a:cubicBezTo>
                <a:cubicBezTo>
                  <a:pt x="2319967" y="495547"/>
                  <a:pt x="2319967" y="495547"/>
                  <a:pt x="2319036" y="495547"/>
                </a:cubicBezTo>
                <a:close/>
                <a:moveTo>
                  <a:pt x="1263661" y="487245"/>
                </a:moveTo>
                <a:cubicBezTo>
                  <a:pt x="1256148" y="487474"/>
                  <a:pt x="1248290" y="490010"/>
                  <a:pt x="1239970" y="490931"/>
                </a:cubicBezTo>
                <a:cubicBezTo>
                  <a:pt x="1202980" y="515853"/>
                  <a:pt x="1166921" y="541688"/>
                  <a:pt x="1131783" y="567531"/>
                </a:cubicBezTo>
                <a:cubicBezTo>
                  <a:pt x="1136408" y="574911"/>
                  <a:pt x="1141032" y="580448"/>
                  <a:pt x="1141954" y="593365"/>
                </a:cubicBezTo>
                <a:cubicBezTo>
                  <a:pt x="1161365" y="601675"/>
                  <a:pt x="1179865" y="597059"/>
                  <a:pt x="1186333" y="578605"/>
                </a:cubicBezTo>
                <a:cubicBezTo>
                  <a:pt x="1181717" y="574911"/>
                  <a:pt x="1177092" y="570295"/>
                  <a:pt x="1172467" y="566609"/>
                </a:cubicBezTo>
                <a:cubicBezTo>
                  <a:pt x="1170615" y="564758"/>
                  <a:pt x="1168764" y="562915"/>
                  <a:pt x="1166921" y="561072"/>
                </a:cubicBezTo>
                <a:cubicBezTo>
                  <a:pt x="1181717" y="555535"/>
                  <a:pt x="1216855" y="561994"/>
                  <a:pt x="1236276" y="561994"/>
                </a:cubicBezTo>
                <a:cubicBezTo>
                  <a:pt x="1256609" y="545382"/>
                  <a:pt x="1265859" y="517696"/>
                  <a:pt x="1285279" y="501084"/>
                </a:cubicBezTo>
                <a:cubicBezTo>
                  <a:pt x="1285279" y="500163"/>
                  <a:pt x="1285279" y="499242"/>
                  <a:pt x="1285279" y="497399"/>
                </a:cubicBezTo>
                <a:cubicBezTo>
                  <a:pt x="1278342" y="489093"/>
                  <a:pt x="1271175" y="487016"/>
                  <a:pt x="1263661" y="487245"/>
                </a:cubicBezTo>
                <a:close/>
                <a:moveTo>
                  <a:pt x="2327365" y="476172"/>
                </a:moveTo>
                <a:cubicBezTo>
                  <a:pt x="2325513" y="478936"/>
                  <a:pt x="2326444" y="485394"/>
                  <a:pt x="2332911" y="486325"/>
                </a:cubicBezTo>
                <a:cubicBezTo>
                  <a:pt x="2344934" y="483552"/>
                  <a:pt x="2334763" y="477093"/>
                  <a:pt x="2327365" y="476172"/>
                </a:cubicBezTo>
                <a:close/>
                <a:moveTo>
                  <a:pt x="3074310" y="406781"/>
                </a:moveTo>
                <a:lnTo>
                  <a:pt x="3076012" y="408479"/>
                </a:lnTo>
                <a:lnTo>
                  <a:pt x="3073567" y="408804"/>
                </a:lnTo>
                <a:close/>
                <a:moveTo>
                  <a:pt x="1524416" y="373635"/>
                </a:moveTo>
                <a:cubicBezTo>
                  <a:pt x="1488010" y="374890"/>
                  <a:pt x="1440161" y="384578"/>
                  <a:pt x="1427675" y="392192"/>
                </a:cubicBezTo>
                <a:cubicBezTo>
                  <a:pt x="1423971" y="395887"/>
                  <a:pt x="1420277" y="400503"/>
                  <a:pt x="1416573" y="405118"/>
                </a:cubicBezTo>
                <a:cubicBezTo>
                  <a:pt x="1405481" y="404188"/>
                  <a:pt x="1399935" y="400503"/>
                  <a:pt x="1393458" y="395887"/>
                </a:cubicBezTo>
                <a:cubicBezTo>
                  <a:pt x="1361102" y="415262"/>
                  <a:pt x="1329658" y="434647"/>
                  <a:pt x="1296372" y="454023"/>
                </a:cubicBezTo>
                <a:cubicBezTo>
                  <a:pt x="1302840" y="455866"/>
                  <a:pt x="1311168" y="454944"/>
                  <a:pt x="1319487" y="449407"/>
                </a:cubicBezTo>
                <a:cubicBezTo>
                  <a:pt x="1320409" y="446643"/>
                  <a:pt x="1322260" y="443870"/>
                  <a:pt x="1324112" y="440184"/>
                </a:cubicBezTo>
                <a:cubicBezTo>
                  <a:pt x="1328737" y="434647"/>
                  <a:pt x="1338908" y="433717"/>
                  <a:pt x="1347227" y="431874"/>
                </a:cubicBezTo>
                <a:cubicBezTo>
                  <a:pt x="1347227" y="442949"/>
                  <a:pt x="1349079" y="451259"/>
                  <a:pt x="1354625" y="456787"/>
                </a:cubicBezTo>
                <a:cubicBezTo>
                  <a:pt x="1374046" y="460481"/>
                  <a:pt x="1393458" y="456787"/>
                  <a:pt x="1411948" y="454023"/>
                </a:cubicBezTo>
                <a:cubicBezTo>
                  <a:pt x="1412879" y="450328"/>
                  <a:pt x="1413800" y="445722"/>
                  <a:pt x="1414731" y="442027"/>
                </a:cubicBezTo>
                <a:cubicBezTo>
                  <a:pt x="1427675" y="443870"/>
                  <a:pt x="1435073" y="451259"/>
                  <a:pt x="1447087" y="454023"/>
                </a:cubicBezTo>
                <a:cubicBezTo>
                  <a:pt x="1460040" y="456787"/>
                  <a:pt x="1490553" y="452180"/>
                  <a:pt x="1496099" y="449407"/>
                </a:cubicBezTo>
                <a:cubicBezTo>
                  <a:pt x="1495178" y="442027"/>
                  <a:pt x="1495178" y="435569"/>
                  <a:pt x="1495178" y="428189"/>
                </a:cubicBezTo>
                <a:cubicBezTo>
                  <a:pt x="1497021" y="427258"/>
                  <a:pt x="1497942" y="427258"/>
                  <a:pt x="1498872" y="426337"/>
                </a:cubicBezTo>
                <a:cubicBezTo>
                  <a:pt x="1502567" y="428189"/>
                  <a:pt x="1506270" y="429110"/>
                  <a:pt x="1509965" y="430953"/>
                </a:cubicBezTo>
                <a:cubicBezTo>
                  <a:pt x="1514590" y="433717"/>
                  <a:pt x="1515511" y="444791"/>
                  <a:pt x="1516442" y="450328"/>
                </a:cubicBezTo>
                <a:cubicBezTo>
                  <a:pt x="1521988" y="453102"/>
                  <a:pt x="1527534" y="455866"/>
                  <a:pt x="1533080" y="458639"/>
                </a:cubicBezTo>
                <a:cubicBezTo>
                  <a:pt x="1543251" y="461403"/>
                  <a:pt x="1583014" y="454944"/>
                  <a:pt x="1596880" y="454023"/>
                </a:cubicBezTo>
                <a:cubicBezTo>
                  <a:pt x="1594116" y="448486"/>
                  <a:pt x="1592264" y="442949"/>
                  <a:pt x="1590412" y="437411"/>
                </a:cubicBezTo>
                <a:cubicBezTo>
                  <a:pt x="1588570" y="427258"/>
                  <a:pt x="1616301" y="417114"/>
                  <a:pt x="1622777" y="414341"/>
                </a:cubicBezTo>
                <a:cubicBezTo>
                  <a:pt x="1623699" y="413420"/>
                  <a:pt x="1624620" y="413420"/>
                  <a:pt x="1624620" y="412498"/>
                </a:cubicBezTo>
                <a:cubicBezTo>
                  <a:pt x="1614449" y="396808"/>
                  <a:pt x="1603356" y="401424"/>
                  <a:pt x="1583936" y="394044"/>
                </a:cubicBezTo>
                <a:cubicBezTo>
                  <a:pt x="1573765" y="387577"/>
                  <a:pt x="1564524" y="382039"/>
                  <a:pt x="1555274" y="375581"/>
                </a:cubicBezTo>
                <a:cubicBezTo>
                  <a:pt x="1547415" y="373736"/>
                  <a:pt x="1536552" y="373217"/>
                  <a:pt x="1524416" y="373635"/>
                </a:cubicBezTo>
                <a:close/>
                <a:moveTo>
                  <a:pt x="2241371" y="371895"/>
                </a:moveTo>
                <a:cubicBezTo>
                  <a:pt x="2236746" y="374659"/>
                  <a:pt x="2234904" y="378354"/>
                  <a:pt x="2233052" y="382039"/>
                </a:cubicBezTo>
                <a:cubicBezTo>
                  <a:pt x="2234904" y="386655"/>
                  <a:pt x="2241371" y="387577"/>
                  <a:pt x="2246917" y="387577"/>
                </a:cubicBezTo>
                <a:cubicBezTo>
                  <a:pt x="2248769" y="381118"/>
                  <a:pt x="2247839" y="376511"/>
                  <a:pt x="2242293" y="371895"/>
                </a:cubicBezTo>
                <a:cubicBezTo>
                  <a:pt x="2242293" y="371895"/>
                  <a:pt x="2242293" y="371895"/>
                  <a:pt x="2241371" y="371895"/>
                </a:cubicBezTo>
                <a:close/>
                <a:moveTo>
                  <a:pt x="1529386" y="322061"/>
                </a:moveTo>
                <a:cubicBezTo>
                  <a:pt x="1521057" y="326677"/>
                  <a:pt x="1512747" y="331292"/>
                  <a:pt x="1504419" y="334978"/>
                </a:cubicBezTo>
                <a:cubicBezTo>
                  <a:pt x="1511817" y="336830"/>
                  <a:pt x="1521057" y="337751"/>
                  <a:pt x="1534011" y="337751"/>
                </a:cubicBezTo>
                <a:cubicBezTo>
                  <a:pt x="1532159" y="333135"/>
                  <a:pt x="1531228" y="327598"/>
                  <a:pt x="1529386" y="322061"/>
                </a:cubicBezTo>
                <a:close/>
                <a:moveTo>
                  <a:pt x="1586718" y="293453"/>
                </a:moveTo>
                <a:cubicBezTo>
                  <a:pt x="1569149" y="302685"/>
                  <a:pt x="1550649" y="310986"/>
                  <a:pt x="1533080" y="320218"/>
                </a:cubicBezTo>
                <a:cubicBezTo>
                  <a:pt x="1537705" y="322061"/>
                  <a:pt x="1543251" y="324834"/>
                  <a:pt x="1548797" y="327598"/>
                </a:cubicBezTo>
                <a:cubicBezTo>
                  <a:pt x="1554344" y="326677"/>
                  <a:pt x="1559899" y="326677"/>
                  <a:pt x="1565445" y="325755"/>
                </a:cubicBezTo>
                <a:cubicBezTo>
                  <a:pt x="1565445" y="325755"/>
                  <a:pt x="1582093" y="350668"/>
                  <a:pt x="1583014" y="352511"/>
                </a:cubicBezTo>
                <a:cubicBezTo>
                  <a:pt x="1598732" y="351589"/>
                  <a:pt x="1605208" y="345131"/>
                  <a:pt x="1616301" y="342367"/>
                </a:cubicBezTo>
                <a:cubicBezTo>
                  <a:pt x="1632948" y="339594"/>
                  <a:pt x="1648666" y="335899"/>
                  <a:pt x="1665304" y="333135"/>
                </a:cubicBezTo>
                <a:cubicBezTo>
                  <a:pt x="1669008" y="329440"/>
                  <a:pt x="1672702" y="325755"/>
                  <a:pt x="1676406" y="322061"/>
                </a:cubicBezTo>
                <a:cubicBezTo>
                  <a:pt x="1676406" y="318366"/>
                  <a:pt x="1676406" y="314681"/>
                  <a:pt x="1676406" y="310986"/>
                </a:cubicBezTo>
                <a:cubicBezTo>
                  <a:pt x="1674554" y="308222"/>
                  <a:pt x="1671781" y="305449"/>
                  <a:pt x="1669929" y="302685"/>
                </a:cubicBezTo>
                <a:cubicBezTo>
                  <a:pt x="1661610" y="298069"/>
                  <a:pt x="1649587" y="301755"/>
                  <a:pt x="1638495" y="299912"/>
                </a:cubicBezTo>
                <a:cubicBezTo>
                  <a:pt x="1623699" y="297148"/>
                  <a:pt x="1605208" y="296226"/>
                  <a:pt x="1586718" y="293453"/>
                </a:cubicBezTo>
                <a:close/>
                <a:moveTo>
                  <a:pt x="1665304" y="257466"/>
                </a:moveTo>
                <a:cubicBezTo>
                  <a:pt x="1650517" y="263925"/>
                  <a:pt x="1636643" y="270383"/>
                  <a:pt x="1622777" y="276842"/>
                </a:cubicBezTo>
                <a:cubicBezTo>
                  <a:pt x="1639416" y="278684"/>
                  <a:pt x="1657915" y="278684"/>
                  <a:pt x="1664383" y="265767"/>
                </a:cubicBezTo>
                <a:cubicBezTo>
                  <a:pt x="1665304" y="263925"/>
                  <a:pt x="1665304" y="260230"/>
                  <a:pt x="1665304" y="257466"/>
                </a:cubicBezTo>
                <a:close/>
                <a:moveTo>
                  <a:pt x="3107775" y="246392"/>
                </a:moveTo>
                <a:cubicBezTo>
                  <a:pt x="3102229" y="249156"/>
                  <a:pt x="3082808" y="252850"/>
                  <a:pt x="3080956" y="256545"/>
                </a:cubicBezTo>
                <a:cubicBezTo>
                  <a:pt x="3077262" y="261151"/>
                  <a:pt x="3088354" y="264846"/>
                  <a:pt x="3092979" y="265767"/>
                </a:cubicBezTo>
                <a:cubicBezTo>
                  <a:pt x="3106854" y="269462"/>
                  <a:pt x="3125344" y="266689"/>
                  <a:pt x="3141992" y="267619"/>
                </a:cubicBezTo>
                <a:cubicBezTo>
                  <a:pt x="3144756" y="267619"/>
                  <a:pt x="3150302" y="268540"/>
                  <a:pt x="3152154" y="269462"/>
                </a:cubicBezTo>
                <a:cubicBezTo>
                  <a:pt x="3154005" y="270383"/>
                  <a:pt x="3154936" y="271304"/>
                  <a:pt x="3156779" y="272226"/>
                </a:cubicBezTo>
                <a:cubicBezTo>
                  <a:pt x="3160482" y="272226"/>
                  <a:pt x="3166950" y="267619"/>
                  <a:pt x="3167871" y="265767"/>
                </a:cubicBezTo>
                <a:cubicBezTo>
                  <a:pt x="3158630" y="263925"/>
                  <a:pt x="3146607" y="263925"/>
                  <a:pt x="3140140" y="259309"/>
                </a:cubicBezTo>
                <a:cubicBezTo>
                  <a:pt x="3145686" y="257466"/>
                  <a:pt x="3150302" y="255614"/>
                  <a:pt x="3155857" y="253772"/>
                </a:cubicBezTo>
                <a:cubicBezTo>
                  <a:pt x="3155857" y="252850"/>
                  <a:pt x="3155857" y="252850"/>
                  <a:pt x="3154936" y="251929"/>
                </a:cubicBezTo>
                <a:cubicBezTo>
                  <a:pt x="3153084" y="251929"/>
                  <a:pt x="3151232" y="251929"/>
                  <a:pt x="3151232" y="252850"/>
                </a:cubicBezTo>
                <a:cubicBezTo>
                  <a:pt x="3135515" y="252850"/>
                  <a:pt x="3128117" y="242697"/>
                  <a:pt x="3107775" y="246392"/>
                </a:cubicBezTo>
                <a:close/>
                <a:moveTo>
                  <a:pt x="1724488" y="231623"/>
                </a:moveTo>
                <a:cubicBezTo>
                  <a:pt x="1718012" y="234396"/>
                  <a:pt x="1711544" y="237160"/>
                  <a:pt x="1705067" y="239933"/>
                </a:cubicBezTo>
                <a:cubicBezTo>
                  <a:pt x="1712465" y="239933"/>
                  <a:pt x="1719863" y="238081"/>
                  <a:pt x="1725410" y="236239"/>
                </a:cubicBezTo>
                <a:cubicBezTo>
                  <a:pt x="1726340" y="234396"/>
                  <a:pt x="1725410" y="233475"/>
                  <a:pt x="1724488" y="231623"/>
                </a:cubicBezTo>
                <a:close/>
                <a:moveTo>
                  <a:pt x="3132742" y="228859"/>
                </a:moveTo>
                <a:cubicBezTo>
                  <a:pt x="3121640" y="229780"/>
                  <a:pt x="3109618" y="233475"/>
                  <a:pt x="3100377" y="232544"/>
                </a:cubicBezTo>
                <a:cubicBezTo>
                  <a:pt x="3092979" y="236239"/>
                  <a:pt x="3086502" y="240855"/>
                  <a:pt x="3079113" y="244549"/>
                </a:cubicBezTo>
                <a:cubicBezTo>
                  <a:pt x="3076331" y="246392"/>
                  <a:pt x="3071715" y="247313"/>
                  <a:pt x="3072637" y="249156"/>
                </a:cubicBezTo>
                <a:cubicBezTo>
                  <a:pt x="3072637" y="250086"/>
                  <a:pt x="3072637" y="250086"/>
                  <a:pt x="3073567" y="250086"/>
                </a:cubicBezTo>
                <a:cubicBezTo>
                  <a:pt x="3078183" y="250086"/>
                  <a:pt x="3083729" y="248234"/>
                  <a:pt x="3088354" y="246392"/>
                </a:cubicBezTo>
                <a:cubicBezTo>
                  <a:pt x="3092979" y="245470"/>
                  <a:pt x="3098525" y="244549"/>
                  <a:pt x="3103150" y="243619"/>
                </a:cubicBezTo>
                <a:cubicBezTo>
                  <a:pt x="3106854" y="240855"/>
                  <a:pt x="3110548" y="239012"/>
                  <a:pt x="3114251" y="237160"/>
                </a:cubicBezTo>
                <a:cubicBezTo>
                  <a:pt x="3120719" y="235317"/>
                  <a:pt x="3126265" y="233475"/>
                  <a:pt x="3131821" y="231623"/>
                </a:cubicBezTo>
                <a:cubicBezTo>
                  <a:pt x="3131821" y="230701"/>
                  <a:pt x="3132742" y="229780"/>
                  <a:pt x="3132742" y="228859"/>
                </a:cubicBezTo>
                <a:close/>
                <a:moveTo>
                  <a:pt x="3071715" y="224243"/>
                </a:moveTo>
                <a:cubicBezTo>
                  <a:pt x="3067091" y="225164"/>
                  <a:pt x="3061544" y="226086"/>
                  <a:pt x="3056919" y="227016"/>
                </a:cubicBezTo>
                <a:cubicBezTo>
                  <a:pt x="3055068" y="229780"/>
                  <a:pt x="3053216" y="235317"/>
                  <a:pt x="3049521" y="237160"/>
                </a:cubicBezTo>
                <a:cubicBezTo>
                  <a:pt x="3055998" y="238081"/>
                  <a:pt x="3081886" y="231623"/>
                  <a:pt x="3087433" y="228859"/>
                </a:cubicBezTo>
                <a:cubicBezTo>
                  <a:pt x="3087433" y="224243"/>
                  <a:pt x="3076331" y="224243"/>
                  <a:pt x="3071715" y="224243"/>
                </a:cubicBezTo>
                <a:close/>
                <a:moveTo>
                  <a:pt x="3092049" y="146731"/>
                </a:moveTo>
                <a:cubicBezTo>
                  <a:pt x="3084660" y="150417"/>
                  <a:pt x="3076331" y="154111"/>
                  <a:pt x="3077262" y="160570"/>
                </a:cubicBezTo>
                <a:cubicBezTo>
                  <a:pt x="3080956" y="164264"/>
                  <a:pt x="3092049" y="167950"/>
                  <a:pt x="3101298" y="164264"/>
                </a:cubicBezTo>
                <a:cubicBezTo>
                  <a:pt x="3105002" y="162412"/>
                  <a:pt x="3106854" y="160570"/>
                  <a:pt x="3109618" y="158727"/>
                </a:cubicBezTo>
                <a:cubicBezTo>
                  <a:pt x="3112400" y="156875"/>
                  <a:pt x="3114251" y="154111"/>
                  <a:pt x="3116094" y="152268"/>
                </a:cubicBezTo>
                <a:cubicBezTo>
                  <a:pt x="3108705" y="149495"/>
                  <a:pt x="3105923" y="143037"/>
                  <a:pt x="3092049" y="146731"/>
                </a:cubicBezTo>
                <a:close/>
                <a:moveTo>
                  <a:pt x="3078183" y="109814"/>
                </a:moveTo>
                <a:cubicBezTo>
                  <a:pt x="3078183" y="109814"/>
                  <a:pt x="3078183" y="110735"/>
                  <a:pt x="3078183" y="110735"/>
                </a:cubicBezTo>
                <a:lnTo>
                  <a:pt x="3078349" y="110772"/>
                </a:lnTo>
                <a:lnTo>
                  <a:pt x="3079802" y="119158"/>
                </a:lnTo>
                <a:cubicBezTo>
                  <a:pt x="3082808" y="122042"/>
                  <a:pt x="3087433" y="124117"/>
                  <a:pt x="3091136" y="123652"/>
                </a:cubicBezTo>
                <a:cubicBezTo>
                  <a:pt x="3097604" y="118124"/>
                  <a:pt x="3095752" y="116272"/>
                  <a:pt x="3086502" y="112587"/>
                </a:cubicBezTo>
                <a:lnTo>
                  <a:pt x="3078349" y="110772"/>
                </a:lnTo>
                <a:close/>
                <a:moveTo>
                  <a:pt x="3102229" y="72905"/>
                </a:moveTo>
                <a:cubicBezTo>
                  <a:pt x="3100377" y="77512"/>
                  <a:pt x="3090206" y="81206"/>
                  <a:pt x="3088354" y="84901"/>
                </a:cubicBezTo>
                <a:cubicBezTo>
                  <a:pt x="3088354" y="84901"/>
                  <a:pt x="3097604" y="96896"/>
                  <a:pt x="3098525" y="97818"/>
                </a:cubicBezTo>
                <a:cubicBezTo>
                  <a:pt x="3099456" y="98739"/>
                  <a:pt x="3101298" y="100582"/>
                  <a:pt x="3103150" y="100582"/>
                </a:cubicBezTo>
                <a:cubicBezTo>
                  <a:pt x="3107775" y="99661"/>
                  <a:pt x="3126265" y="88586"/>
                  <a:pt x="3129038" y="86743"/>
                </a:cubicBezTo>
                <a:cubicBezTo>
                  <a:pt x="3130890" y="84901"/>
                  <a:pt x="3132742" y="83049"/>
                  <a:pt x="3129969" y="81206"/>
                </a:cubicBezTo>
                <a:cubicBezTo>
                  <a:pt x="3126265" y="78442"/>
                  <a:pt x="3121640" y="83979"/>
                  <a:pt x="3119798" y="84901"/>
                </a:cubicBezTo>
                <a:cubicBezTo>
                  <a:pt x="3111469" y="85822"/>
                  <a:pt x="3106854" y="76590"/>
                  <a:pt x="3102229" y="72905"/>
                </a:cubicBezTo>
                <a:close/>
                <a:moveTo>
                  <a:pt x="3024554" y="23992"/>
                </a:moveTo>
                <a:cubicBezTo>
                  <a:pt x="3025476" y="27686"/>
                  <a:pt x="3023633" y="32302"/>
                  <a:pt x="3027327" y="35987"/>
                </a:cubicBezTo>
                <a:cubicBezTo>
                  <a:pt x="3031031" y="38761"/>
                  <a:pt x="3035647" y="38761"/>
                  <a:pt x="3039350" y="40603"/>
                </a:cubicBezTo>
                <a:cubicBezTo>
                  <a:pt x="3041193" y="41525"/>
                  <a:pt x="3042123" y="43376"/>
                  <a:pt x="3043975" y="44298"/>
                </a:cubicBezTo>
                <a:cubicBezTo>
                  <a:pt x="3047670" y="45219"/>
                  <a:pt x="3051364" y="47062"/>
                  <a:pt x="3055068" y="47983"/>
                </a:cubicBezTo>
                <a:cubicBezTo>
                  <a:pt x="3057841" y="49835"/>
                  <a:pt x="3061544" y="52599"/>
                  <a:pt x="3064317" y="54442"/>
                </a:cubicBezTo>
                <a:cubicBezTo>
                  <a:pt x="3064317" y="54442"/>
                  <a:pt x="3065239" y="54442"/>
                  <a:pt x="3065239" y="54442"/>
                </a:cubicBezTo>
                <a:cubicBezTo>
                  <a:pt x="3065239" y="54442"/>
                  <a:pt x="3066169" y="53520"/>
                  <a:pt x="3066169" y="53520"/>
                </a:cubicBezTo>
                <a:cubicBezTo>
                  <a:pt x="3066169" y="49835"/>
                  <a:pt x="3061544" y="47983"/>
                  <a:pt x="3058762" y="46140"/>
                </a:cubicBezTo>
                <a:cubicBezTo>
                  <a:pt x="3052295" y="40603"/>
                  <a:pt x="3044897" y="35987"/>
                  <a:pt x="3038429" y="31372"/>
                </a:cubicBezTo>
                <a:cubicBezTo>
                  <a:pt x="3033795" y="27686"/>
                  <a:pt x="3031952" y="23992"/>
                  <a:pt x="3024554" y="23992"/>
                </a:cubicBezTo>
                <a:close/>
                <a:moveTo>
                  <a:pt x="2822984" y="12917"/>
                </a:moveTo>
                <a:cubicBezTo>
                  <a:pt x="2550207" y="12917"/>
                  <a:pt x="2287602" y="51678"/>
                  <a:pt x="2037949" y="123652"/>
                </a:cubicBezTo>
                <a:cubicBezTo>
                  <a:pt x="2038871" y="124582"/>
                  <a:pt x="2039792" y="124582"/>
                  <a:pt x="2040723" y="125504"/>
                </a:cubicBezTo>
                <a:cubicBezTo>
                  <a:pt x="2041644" y="125504"/>
                  <a:pt x="2049972" y="122731"/>
                  <a:pt x="2053667" y="122731"/>
                </a:cubicBezTo>
                <a:cubicBezTo>
                  <a:pt x="2060134" y="122731"/>
                  <a:pt x="2069384" y="124582"/>
                  <a:pt x="2075852" y="122731"/>
                </a:cubicBezTo>
                <a:cubicBezTo>
                  <a:pt x="2079555" y="120888"/>
                  <a:pt x="2082328" y="119967"/>
                  <a:pt x="2085101" y="119045"/>
                </a:cubicBezTo>
                <a:cubicBezTo>
                  <a:pt x="2086953" y="118124"/>
                  <a:pt x="2086953" y="117193"/>
                  <a:pt x="2089726" y="116272"/>
                </a:cubicBezTo>
                <a:cubicBezTo>
                  <a:pt x="2094351" y="118124"/>
                  <a:pt x="2099897" y="121809"/>
                  <a:pt x="2100819" y="126425"/>
                </a:cubicBezTo>
                <a:cubicBezTo>
                  <a:pt x="2094351" y="131962"/>
                  <a:pt x="2085101" y="127347"/>
                  <a:pt x="2090657" y="137500"/>
                </a:cubicBezTo>
                <a:cubicBezTo>
                  <a:pt x="2086953" y="138421"/>
                  <a:pt x="2084180" y="135657"/>
                  <a:pt x="2081407" y="134726"/>
                </a:cubicBezTo>
                <a:cubicBezTo>
                  <a:pt x="2075852" y="132884"/>
                  <a:pt x="2051815" y="127347"/>
                  <a:pt x="2043496" y="132884"/>
                </a:cubicBezTo>
                <a:cubicBezTo>
                  <a:pt x="2042565" y="133805"/>
                  <a:pt x="2041644" y="133805"/>
                  <a:pt x="2041644" y="134726"/>
                </a:cubicBezTo>
                <a:cubicBezTo>
                  <a:pt x="2043496" y="139342"/>
                  <a:pt x="2055518" y="137500"/>
                  <a:pt x="2061065" y="138421"/>
                </a:cubicBezTo>
                <a:cubicBezTo>
                  <a:pt x="2064759" y="139342"/>
                  <a:pt x="2066611" y="142115"/>
                  <a:pt x="2069384" y="143958"/>
                </a:cubicBezTo>
                <a:cubicBezTo>
                  <a:pt x="2062907" y="145801"/>
                  <a:pt x="2057361" y="143037"/>
                  <a:pt x="2051815" y="142115"/>
                </a:cubicBezTo>
                <a:cubicBezTo>
                  <a:pt x="2041644" y="140264"/>
                  <a:pt x="2030552" y="139342"/>
                  <a:pt x="2020380" y="137500"/>
                </a:cubicBezTo>
                <a:cubicBezTo>
                  <a:pt x="2015755" y="136578"/>
                  <a:pt x="2012052" y="136578"/>
                  <a:pt x="2008357" y="135657"/>
                </a:cubicBezTo>
                <a:cubicBezTo>
                  <a:pt x="2003733" y="136578"/>
                  <a:pt x="2000959" y="139342"/>
                  <a:pt x="1999117" y="141194"/>
                </a:cubicBezTo>
                <a:cubicBezTo>
                  <a:pt x="1996335" y="143037"/>
                  <a:pt x="1993562" y="145801"/>
                  <a:pt x="1990788" y="147653"/>
                </a:cubicBezTo>
                <a:cubicBezTo>
                  <a:pt x="1988015" y="152268"/>
                  <a:pt x="1997265" y="155954"/>
                  <a:pt x="2001881" y="155954"/>
                </a:cubicBezTo>
                <a:cubicBezTo>
                  <a:pt x="2006506" y="155033"/>
                  <a:pt x="2006506" y="153190"/>
                  <a:pt x="2011131" y="152268"/>
                </a:cubicBezTo>
                <a:cubicBezTo>
                  <a:pt x="2012052" y="152268"/>
                  <a:pt x="2012052" y="153190"/>
                  <a:pt x="2012052" y="153190"/>
                </a:cubicBezTo>
                <a:cubicBezTo>
                  <a:pt x="2007436" y="155954"/>
                  <a:pt x="2005584" y="160570"/>
                  <a:pt x="2011131" y="163334"/>
                </a:cubicBezTo>
                <a:cubicBezTo>
                  <a:pt x="2018529" y="167950"/>
                  <a:pt x="2027778" y="170723"/>
                  <a:pt x="2038871" y="171644"/>
                </a:cubicBezTo>
                <a:cubicBezTo>
                  <a:pt x="2038871" y="172565"/>
                  <a:pt x="2039792" y="172565"/>
                  <a:pt x="2039792" y="172565"/>
                </a:cubicBezTo>
                <a:cubicBezTo>
                  <a:pt x="2035167" y="174408"/>
                  <a:pt x="2030552" y="175339"/>
                  <a:pt x="2025927" y="177181"/>
                </a:cubicBezTo>
                <a:cubicBezTo>
                  <a:pt x="2022232" y="178103"/>
                  <a:pt x="2020380" y="179945"/>
                  <a:pt x="2015755" y="180867"/>
                </a:cubicBezTo>
                <a:cubicBezTo>
                  <a:pt x="2015755" y="180867"/>
                  <a:pt x="2014834" y="180867"/>
                  <a:pt x="2014834" y="179945"/>
                </a:cubicBezTo>
                <a:cubicBezTo>
                  <a:pt x="2009279" y="180867"/>
                  <a:pt x="2004663" y="182718"/>
                  <a:pt x="2003733" y="184561"/>
                </a:cubicBezTo>
                <a:cubicBezTo>
                  <a:pt x="2006506" y="187334"/>
                  <a:pt x="2008357" y="190098"/>
                  <a:pt x="2010209" y="192871"/>
                </a:cubicBezTo>
                <a:cubicBezTo>
                  <a:pt x="2015755" y="201173"/>
                  <a:pt x="2034246" y="215942"/>
                  <a:pt x="2050894" y="209474"/>
                </a:cubicBezTo>
                <a:cubicBezTo>
                  <a:pt x="2051815" y="205789"/>
                  <a:pt x="2044417" y="203937"/>
                  <a:pt x="2051815" y="200251"/>
                </a:cubicBezTo>
                <a:cubicBezTo>
                  <a:pt x="2052736" y="199330"/>
                  <a:pt x="2052736" y="199330"/>
                  <a:pt x="2053667" y="199330"/>
                </a:cubicBezTo>
                <a:cubicBezTo>
                  <a:pt x="2057361" y="201173"/>
                  <a:pt x="2057361" y="203937"/>
                  <a:pt x="2060134" y="205789"/>
                </a:cubicBezTo>
                <a:cubicBezTo>
                  <a:pt x="2061986" y="205789"/>
                  <a:pt x="2062907" y="206710"/>
                  <a:pt x="2063838" y="206710"/>
                </a:cubicBezTo>
                <a:cubicBezTo>
                  <a:pt x="2064759" y="207631"/>
                  <a:pt x="2064759" y="207631"/>
                  <a:pt x="2064759" y="208553"/>
                </a:cubicBezTo>
                <a:cubicBezTo>
                  <a:pt x="2065690" y="208553"/>
                  <a:pt x="2065690" y="208553"/>
                  <a:pt x="2065690" y="208553"/>
                </a:cubicBezTo>
                <a:cubicBezTo>
                  <a:pt x="2067541" y="203937"/>
                  <a:pt x="2074009" y="195636"/>
                  <a:pt x="2082328" y="199330"/>
                </a:cubicBezTo>
                <a:cubicBezTo>
                  <a:pt x="2086023" y="204867"/>
                  <a:pt x="2074009" y="210404"/>
                  <a:pt x="2082328" y="215011"/>
                </a:cubicBezTo>
                <a:cubicBezTo>
                  <a:pt x="2085101" y="214090"/>
                  <a:pt x="2086023" y="211326"/>
                  <a:pt x="2086953" y="209474"/>
                </a:cubicBezTo>
                <a:cubicBezTo>
                  <a:pt x="2092499" y="207631"/>
                  <a:pt x="2094351" y="210404"/>
                  <a:pt x="2098976" y="210404"/>
                </a:cubicBezTo>
                <a:cubicBezTo>
                  <a:pt x="2103592" y="210404"/>
                  <a:pt x="2110068" y="203937"/>
                  <a:pt x="2110068" y="202094"/>
                </a:cubicBezTo>
                <a:cubicBezTo>
                  <a:pt x="2110990" y="202094"/>
                  <a:pt x="2110990" y="202094"/>
                  <a:pt x="2111920" y="202094"/>
                </a:cubicBezTo>
                <a:cubicBezTo>
                  <a:pt x="2112841" y="205789"/>
                  <a:pt x="2114693" y="207631"/>
                  <a:pt x="2116545" y="210404"/>
                </a:cubicBezTo>
                <a:cubicBezTo>
                  <a:pt x="2123013" y="210404"/>
                  <a:pt x="2129489" y="201173"/>
                  <a:pt x="2135035" y="198409"/>
                </a:cubicBezTo>
                <a:cubicBezTo>
                  <a:pt x="2143364" y="199330"/>
                  <a:pt x="2146128" y="204867"/>
                  <a:pt x="2144276" y="209474"/>
                </a:cubicBezTo>
                <a:cubicBezTo>
                  <a:pt x="2144276" y="209474"/>
                  <a:pt x="2144276" y="210404"/>
                  <a:pt x="2144276" y="210404"/>
                </a:cubicBezTo>
                <a:cubicBezTo>
                  <a:pt x="2147058" y="209474"/>
                  <a:pt x="2150753" y="205789"/>
                  <a:pt x="2155378" y="205789"/>
                </a:cubicBezTo>
                <a:cubicBezTo>
                  <a:pt x="2159081" y="205789"/>
                  <a:pt x="2160924" y="207631"/>
                  <a:pt x="2162776" y="208553"/>
                </a:cubicBezTo>
                <a:cubicBezTo>
                  <a:pt x="2168322" y="211326"/>
                  <a:pt x="2178493" y="210404"/>
                  <a:pt x="2183118" y="214090"/>
                </a:cubicBezTo>
                <a:cubicBezTo>
                  <a:pt x="2185891" y="216863"/>
                  <a:pt x="2184961" y="221479"/>
                  <a:pt x="2187743" y="224243"/>
                </a:cubicBezTo>
                <a:cubicBezTo>
                  <a:pt x="2191437" y="227937"/>
                  <a:pt x="2198835" y="227016"/>
                  <a:pt x="2202530" y="229780"/>
                </a:cubicBezTo>
                <a:cubicBezTo>
                  <a:pt x="2204381" y="230701"/>
                  <a:pt x="2205312" y="234396"/>
                  <a:pt x="2208085" y="235317"/>
                </a:cubicBezTo>
                <a:cubicBezTo>
                  <a:pt x="2211779" y="235317"/>
                  <a:pt x="2214552" y="234396"/>
                  <a:pt x="2218256" y="234396"/>
                </a:cubicBezTo>
                <a:cubicBezTo>
                  <a:pt x="2220099" y="240855"/>
                  <a:pt x="2220099" y="245470"/>
                  <a:pt x="2220099" y="251008"/>
                </a:cubicBezTo>
                <a:cubicBezTo>
                  <a:pt x="2220099" y="258387"/>
                  <a:pt x="2228427" y="268540"/>
                  <a:pt x="2232122" y="273156"/>
                </a:cubicBezTo>
                <a:cubicBezTo>
                  <a:pt x="2233052" y="274999"/>
                  <a:pt x="2233973" y="276842"/>
                  <a:pt x="2234904" y="278684"/>
                </a:cubicBezTo>
                <a:cubicBezTo>
                  <a:pt x="2236746" y="281458"/>
                  <a:pt x="2243214" y="282379"/>
                  <a:pt x="2246917" y="284222"/>
                </a:cubicBezTo>
                <a:cubicBezTo>
                  <a:pt x="2253394" y="287916"/>
                  <a:pt x="2257089" y="295296"/>
                  <a:pt x="2258019" y="303606"/>
                </a:cubicBezTo>
                <a:cubicBezTo>
                  <a:pt x="2261713" y="305449"/>
                  <a:pt x="2278352" y="310986"/>
                  <a:pt x="2275588" y="315602"/>
                </a:cubicBezTo>
                <a:cubicBezTo>
                  <a:pt x="2273736" y="317445"/>
                  <a:pt x="2268190" y="318366"/>
                  <a:pt x="2266338" y="320218"/>
                </a:cubicBezTo>
                <a:cubicBezTo>
                  <a:pt x="2267260" y="320218"/>
                  <a:pt x="2267260" y="321139"/>
                  <a:pt x="2268190" y="322061"/>
                </a:cubicBezTo>
                <a:cubicBezTo>
                  <a:pt x="2260783" y="325755"/>
                  <a:pt x="2253394" y="331292"/>
                  <a:pt x="2245066" y="334978"/>
                </a:cubicBezTo>
                <a:cubicBezTo>
                  <a:pt x="2253394" y="334978"/>
                  <a:pt x="2261713" y="333135"/>
                  <a:pt x="2270033" y="331292"/>
                </a:cubicBezTo>
                <a:cubicBezTo>
                  <a:pt x="2266338" y="336830"/>
                  <a:pt x="2276509" y="346052"/>
                  <a:pt x="2281134" y="349747"/>
                </a:cubicBezTo>
                <a:cubicBezTo>
                  <a:pt x="2282977" y="350668"/>
                  <a:pt x="2285750" y="351589"/>
                  <a:pt x="2286680" y="353441"/>
                </a:cubicBezTo>
                <a:cubicBezTo>
                  <a:pt x="2285750" y="353441"/>
                  <a:pt x="2285750" y="354362"/>
                  <a:pt x="2285750" y="354362"/>
                </a:cubicBezTo>
                <a:cubicBezTo>
                  <a:pt x="2282977" y="353441"/>
                  <a:pt x="2281134" y="353441"/>
                  <a:pt x="2279283" y="353441"/>
                </a:cubicBezTo>
                <a:cubicBezTo>
                  <a:pt x="2275588" y="354362"/>
                  <a:pt x="2272806" y="358048"/>
                  <a:pt x="2275588" y="360821"/>
                </a:cubicBezTo>
                <a:cubicBezTo>
                  <a:pt x="2276509" y="361742"/>
                  <a:pt x="2278352" y="362664"/>
                  <a:pt x="2279283" y="363585"/>
                </a:cubicBezTo>
                <a:cubicBezTo>
                  <a:pt x="2281134" y="366358"/>
                  <a:pt x="2283907" y="368201"/>
                  <a:pt x="2285750" y="370044"/>
                </a:cubicBezTo>
                <a:cubicBezTo>
                  <a:pt x="2288523" y="370974"/>
                  <a:pt x="2291305" y="372817"/>
                  <a:pt x="2294069" y="373738"/>
                </a:cubicBezTo>
                <a:cubicBezTo>
                  <a:pt x="2297773" y="374659"/>
                  <a:pt x="2293157" y="377433"/>
                  <a:pt x="2292227" y="379275"/>
                </a:cubicBezTo>
                <a:cubicBezTo>
                  <a:pt x="2291305" y="381118"/>
                  <a:pt x="2291305" y="382970"/>
                  <a:pt x="2289454" y="384812"/>
                </a:cubicBezTo>
                <a:cubicBezTo>
                  <a:pt x="2285750" y="388507"/>
                  <a:pt x="2280204" y="390350"/>
                  <a:pt x="2278352" y="394965"/>
                </a:cubicBezTo>
                <a:cubicBezTo>
                  <a:pt x="2280204" y="395887"/>
                  <a:pt x="2284829" y="395887"/>
                  <a:pt x="2286680" y="395887"/>
                </a:cubicBezTo>
                <a:cubicBezTo>
                  <a:pt x="2289454" y="396808"/>
                  <a:pt x="2292227" y="397730"/>
                  <a:pt x="2295000" y="398651"/>
                </a:cubicBezTo>
                <a:cubicBezTo>
                  <a:pt x="2296852" y="398651"/>
                  <a:pt x="2297773" y="397730"/>
                  <a:pt x="2299625" y="397730"/>
                </a:cubicBezTo>
                <a:cubicBezTo>
                  <a:pt x="2299625" y="398651"/>
                  <a:pt x="2299625" y="398651"/>
                  <a:pt x="2300546" y="398651"/>
                </a:cubicBezTo>
                <a:cubicBezTo>
                  <a:pt x="2301476" y="404188"/>
                  <a:pt x="2296852" y="406961"/>
                  <a:pt x="2298703" y="412498"/>
                </a:cubicBezTo>
                <a:cubicBezTo>
                  <a:pt x="2307944" y="411577"/>
                  <a:pt x="2312569" y="416184"/>
                  <a:pt x="2312569" y="423573"/>
                </a:cubicBezTo>
                <a:cubicBezTo>
                  <a:pt x="2312569" y="425415"/>
                  <a:pt x="2312569" y="426337"/>
                  <a:pt x="2312569" y="428189"/>
                </a:cubicBezTo>
                <a:cubicBezTo>
                  <a:pt x="2311638" y="430031"/>
                  <a:pt x="2305171" y="430031"/>
                  <a:pt x="2302398" y="430031"/>
                </a:cubicBezTo>
                <a:cubicBezTo>
                  <a:pt x="2298703" y="430031"/>
                  <a:pt x="2295000" y="430031"/>
                  <a:pt x="2291305" y="430031"/>
                </a:cubicBezTo>
                <a:cubicBezTo>
                  <a:pt x="2285750" y="430031"/>
                  <a:pt x="2281134" y="427258"/>
                  <a:pt x="2273736" y="429110"/>
                </a:cubicBezTo>
                <a:cubicBezTo>
                  <a:pt x="2273736" y="430031"/>
                  <a:pt x="2273736" y="430031"/>
                  <a:pt x="2273736" y="430031"/>
                </a:cubicBezTo>
                <a:cubicBezTo>
                  <a:pt x="2278352" y="434647"/>
                  <a:pt x="2290375" y="430953"/>
                  <a:pt x="2295921" y="434647"/>
                </a:cubicBezTo>
                <a:cubicBezTo>
                  <a:pt x="2299625" y="436490"/>
                  <a:pt x="2298703" y="441106"/>
                  <a:pt x="2296852" y="442949"/>
                </a:cubicBezTo>
                <a:cubicBezTo>
                  <a:pt x="2292227" y="448486"/>
                  <a:pt x="2277431" y="454023"/>
                  <a:pt x="2275588" y="459560"/>
                </a:cubicBezTo>
                <a:cubicBezTo>
                  <a:pt x="2278352" y="462324"/>
                  <a:pt x="2291305" y="462324"/>
                  <a:pt x="2297773" y="459560"/>
                </a:cubicBezTo>
                <a:cubicBezTo>
                  <a:pt x="2299625" y="457717"/>
                  <a:pt x="2300546" y="455866"/>
                  <a:pt x="2302398" y="454944"/>
                </a:cubicBezTo>
                <a:cubicBezTo>
                  <a:pt x="2303319" y="454944"/>
                  <a:pt x="2304249" y="455866"/>
                  <a:pt x="2305171" y="455866"/>
                </a:cubicBezTo>
                <a:cubicBezTo>
                  <a:pt x="2305171" y="459560"/>
                  <a:pt x="2300546" y="461403"/>
                  <a:pt x="2297773" y="463255"/>
                </a:cubicBezTo>
                <a:cubicBezTo>
                  <a:pt x="2294069" y="466019"/>
                  <a:pt x="2290375" y="469713"/>
                  <a:pt x="2284829" y="471556"/>
                </a:cubicBezTo>
                <a:cubicBezTo>
                  <a:pt x="2279283" y="473398"/>
                  <a:pt x="2270954" y="475250"/>
                  <a:pt x="2266338" y="477093"/>
                </a:cubicBezTo>
                <a:cubicBezTo>
                  <a:pt x="2265408" y="479857"/>
                  <a:pt x="2270033" y="479857"/>
                  <a:pt x="2270033" y="482630"/>
                </a:cubicBezTo>
                <a:cubicBezTo>
                  <a:pt x="2270033" y="484473"/>
                  <a:pt x="2268190" y="487246"/>
                  <a:pt x="2270033" y="489089"/>
                </a:cubicBezTo>
                <a:cubicBezTo>
                  <a:pt x="2271884" y="490931"/>
                  <a:pt x="2276509" y="490931"/>
                  <a:pt x="2279283" y="491862"/>
                </a:cubicBezTo>
                <a:cubicBezTo>
                  <a:pt x="2285750" y="493705"/>
                  <a:pt x="2303319" y="498320"/>
                  <a:pt x="2313490" y="493705"/>
                </a:cubicBezTo>
                <a:cubicBezTo>
                  <a:pt x="2321819" y="490010"/>
                  <a:pt x="2323661" y="480787"/>
                  <a:pt x="2322740" y="473398"/>
                </a:cubicBezTo>
                <a:cubicBezTo>
                  <a:pt x="2327365" y="469713"/>
                  <a:pt x="2333841" y="468792"/>
                  <a:pt x="2334763" y="464176"/>
                </a:cubicBezTo>
                <a:cubicBezTo>
                  <a:pt x="2334763" y="464176"/>
                  <a:pt x="2335684" y="464176"/>
                  <a:pt x="2335684" y="464176"/>
                </a:cubicBezTo>
                <a:cubicBezTo>
                  <a:pt x="2338457" y="465097"/>
                  <a:pt x="2336605" y="467861"/>
                  <a:pt x="2337536" y="468792"/>
                </a:cubicBezTo>
                <a:cubicBezTo>
                  <a:pt x="2338457" y="468792"/>
                  <a:pt x="2338457" y="468792"/>
                  <a:pt x="2339388" y="468792"/>
                </a:cubicBezTo>
                <a:cubicBezTo>
                  <a:pt x="2340309" y="466019"/>
                  <a:pt x="2344934" y="458639"/>
                  <a:pt x="2352323" y="459560"/>
                </a:cubicBezTo>
                <a:cubicBezTo>
                  <a:pt x="2353253" y="464176"/>
                  <a:pt x="2349559" y="471556"/>
                  <a:pt x="2343082" y="474329"/>
                </a:cubicBezTo>
                <a:cubicBezTo>
                  <a:pt x="2344013" y="477093"/>
                  <a:pt x="2347707" y="478014"/>
                  <a:pt x="2351410" y="478014"/>
                </a:cubicBezTo>
                <a:cubicBezTo>
                  <a:pt x="2354175" y="478014"/>
                  <a:pt x="2356957" y="478936"/>
                  <a:pt x="2359730" y="478936"/>
                </a:cubicBezTo>
                <a:cubicBezTo>
                  <a:pt x="2368980" y="478936"/>
                  <a:pt x="2377299" y="474329"/>
                  <a:pt x="2384697" y="472477"/>
                </a:cubicBezTo>
                <a:cubicBezTo>
                  <a:pt x="2383767" y="473398"/>
                  <a:pt x="2383767" y="474329"/>
                  <a:pt x="2382845" y="476172"/>
                </a:cubicBezTo>
                <a:cubicBezTo>
                  <a:pt x="2380994" y="478936"/>
                  <a:pt x="2360651" y="484473"/>
                  <a:pt x="2355105" y="485394"/>
                </a:cubicBezTo>
                <a:cubicBezTo>
                  <a:pt x="2356026" y="486325"/>
                  <a:pt x="2356957" y="488167"/>
                  <a:pt x="2357878" y="490010"/>
                </a:cubicBezTo>
                <a:cubicBezTo>
                  <a:pt x="2365276" y="494626"/>
                  <a:pt x="2370822" y="487246"/>
                  <a:pt x="2375447" y="485394"/>
                </a:cubicBezTo>
                <a:cubicBezTo>
                  <a:pt x="2379142" y="483552"/>
                  <a:pt x="2383767" y="484473"/>
                  <a:pt x="2387461" y="484473"/>
                </a:cubicBezTo>
                <a:cubicBezTo>
                  <a:pt x="2380994" y="488167"/>
                  <a:pt x="2375447" y="490010"/>
                  <a:pt x="2369892" y="493705"/>
                </a:cubicBezTo>
                <a:cubicBezTo>
                  <a:pt x="2368049" y="495547"/>
                  <a:pt x="2366197" y="496469"/>
                  <a:pt x="2364346" y="498320"/>
                </a:cubicBezTo>
                <a:cubicBezTo>
                  <a:pt x="2362503" y="501084"/>
                  <a:pt x="2360651" y="502936"/>
                  <a:pt x="2358799" y="504779"/>
                </a:cubicBezTo>
                <a:cubicBezTo>
                  <a:pt x="2366197" y="508464"/>
                  <a:pt x="2380994" y="494626"/>
                  <a:pt x="2385618" y="497399"/>
                </a:cubicBezTo>
                <a:cubicBezTo>
                  <a:pt x="2387461" y="499242"/>
                  <a:pt x="2380994" y="502936"/>
                  <a:pt x="2386540" y="506622"/>
                </a:cubicBezTo>
                <a:cubicBezTo>
                  <a:pt x="2387461" y="507543"/>
                  <a:pt x="2389313" y="507543"/>
                  <a:pt x="2391164" y="507543"/>
                </a:cubicBezTo>
                <a:cubicBezTo>
                  <a:pt x="2395789" y="508464"/>
                  <a:pt x="2402266" y="509395"/>
                  <a:pt x="2404109" y="513080"/>
                </a:cubicBezTo>
                <a:cubicBezTo>
                  <a:pt x="2401336" y="520469"/>
                  <a:pt x="2385618" y="513080"/>
                  <a:pt x="2380994" y="512159"/>
                </a:cubicBezTo>
                <a:cubicBezTo>
                  <a:pt x="2380994" y="513080"/>
                  <a:pt x="2380994" y="513080"/>
                  <a:pt x="2380994" y="513080"/>
                </a:cubicBezTo>
                <a:cubicBezTo>
                  <a:pt x="2380072" y="513080"/>
                  <a:pt x="2379142" y="513080"/>
                  <a:pt x="2379142" y="513080"/>
                </a:cubicBezTo>
                <a:cubicBezTo>
                  <a:pt x="2379142" y="521390"/>
                  <a:pt x="2408734" y="518617"/>
                  <a:pt x="2411507" y="526006"/>
                </a:cubicBezTo>
                <a:cubicBezTo>
                  <a:pt x="2408734" y="529692"/>
                  <a:pt x="2403187" y="527849"/>
                  <a:pt x="2396711" y="529692"/>
                </a:cubicBezTo>
                <a:cubicBezTo>
                  <a:pt x="2396711" y="537072"/>
                  <a:pt x="2414280" y="532465"/>
                  <a:pt x="2412428" y="538924"/>
                </a:cubicBezTo>
                <a:cubicBezTo>
                  <a:pt x="2412428" y="539845"/>
                  <a:pt x="2412428" y="539845"/>
                  <a:pt x="2412428" y="539845"/>
                </a:cubicBezTo>
                <a:cubicBezTo>
                  <a:pt x="2408734" y="540766"/>
                  <a:pt x="2404109" y="538924"/>
                  <a:pt x="2400414" y="540766"/>
                </a:cubicBezTo>
                <a:cubicBezTo>
                  <a:pt x="2400414" y="540766"/>
                  <a:pt x="2399484" y="541688"/>
                  <a:pt x="2399484" y="541688"/>
                </a:cubicBezTo>
                <a:cubicBezTo>
                  <a:pt x="2399484" y="541688"/>
                  <a:pt x="2399484" y="542609"/>
                  <a:pt x="2399484" y="542609"/>
                </a:cubicBezTo>
                <a:cubicBezTo>
                  <a:pt x="2403187" y="545382"/>
                  <a:pt x="2406882" y="547225"/>
                  <a:pt x="2413358" y="545382"/>
                </a:cubicBezTo>
                <a:cubicBezTo>
                  <a:pt x="2415210" y="545382"/>
                  <a:pt x="2417053" y="544461"/>
                  <a:pt x="2418905" y="544461"/>
                </a:cubicBezTo>
                <a:cubicBezTo>
                  <a:pt x="2419835" y="544461"/>
                  <a:pt x="2419835" y="544461"/>
                  <a:pt x="2420756" y="544461"/>
                </a:cubicBezTo>
                <a:cubicBezTo>
                  <a:pt x="2420756" y="546303"/>
                  <a:pt x="2417983" y="550919"/>
                  <a:pt x="2415210" y="551841"/>
                </a:cubicBezTo>
                <a:cubicBezTo>
                  <a:pt x="2411507" y="552762"/>
                  <a:pt x="2394859" y="550919"/>
                  <a:pt x="2391164" y="549998"/>
                </a:cubicBezTo>
                <a:cubicBezTo>
                  <a:pt x="2384697" y="548146"/>
                  <a:pt x="2380072" y="544461"/>
                  <a:pt x="2375447" y="541688"/>
                </a:cubicBezTo>
                <a:cubicBezTo>
                  <a:pt x="2369892" y="538002"/>
                  <a:pt x="2354175" y="531535"/>
                  <a:pt x="2346777" y="529692"/>
                </a:cubicBezTo>
                <a:cubicBezTo>
                  <a:pt x="2342161" y="529692"/>
                  <a:pt x="2333841" y="533386"/>
                  <a:pt x="2328286" y="532465"/>
                </a:cubicBezTo>
                <a:cubicBezTo>
                  <a:pt x="2324592" y="530613"/>
                  <a:pt x="2319967" y="529692"/>
                  <a:pt x="2315342" y="528770"/>
                </a:cubicBezTo>
                <a:cubicBezTo>
                  <a:pt x="2307023" y="527849"/>
                  <a:pt x="2301476" y="536150"/>
                  <a:pt x="2297773" y="538924"/>
                </a:cubicBezTo>
                <a:cubicBezTo>
                  <a:pt x="2298703" y="542609"/>
                  <a:pt x="2304249" y="542609"/>
                  <a:pt x="2307023" y="544461"/>
                </a:cubicBezTo>
                <a:cubicBezTo>
                  <a:pt x="2308874" y="546303"/>
                  <a:pt x="2306092" y="548146"/>
                  <a:pt x="2307944" y="549998"/>
                </a:cubicBezTo>
                <a:cubicBezTo>
                  <a:pt x="2311638" y="554605"/>
                  <a:pt x="2323661" y="558299"/>
                  <a:pt x="2331990" y="558299"/>
                </a:cubicBezTo>
                <a:cubicBezTo>
                  <a:pt x="2332911" y="558299"/>
                  <a:pt x="2332911" y="558299"/>
                  <a:pt x="2333841" y="557378"/>
                </a:cubicBezTo>
                <a:cubicBezTo>
                  <a:pt x="2335684" y="557378"/>
                  <a:pt x="2337536" y="557378"/>
                  <a:pt x="2339388" y="557378"/>
                </a:cubicBezTo>
                <a:cubicBezTo>
                  <a:pt x="2349559" y="558299"/>
                  <a:pt x="2356957" y="566609"/>
                  <a:pt x="2365276" y="570295"/>
                </a:cubicBezTo>
                <a:cubicBezTo>
                  <a:pt x="2371744" y="573068"/>
                  <a:pt x="2379142" y="573989"/>
                  <a:pt x="2387461" y="574911"/>
                </a:cubicBezTo>
                <a:cubicBezTo>
                  <a:pt x="2390243" y="574911"/>
                  <a:pt x="2391164" y="575832"/>
                  <a:pt x="2393938" y="575832"/>
                </a:cubicBezTo>
                <a:cubicBezTo>
                  <a:pt x="2395789" y="573068"/>
                  <a:pt x="2397641" y="570295"/>
                  <a:pt x="2404109" y="570295"/>
                </a:cubicBezTo>
                <a:cubicBezTo>
                  <a:pt x="2404109" y="571216"/>
                  <a:pt x="2405030" y="571216"/>
                  <a:pt x="2405030" y="571216"/>
                </a:cubicBezTo>
                <a:cubicBezTo>
                  <a:pt x="2404109" y="572147"/>
                  <a:pt x="2403187" y="572147"/>
                  <a:pt x="2402266" y="573068"/>
                </a:cubicBezTo>
                <a:cubicBezTo>
                  <a:pt x="2402266" y="573989"/>
                  <a:pt x="2403187" y="574911"/>
                  <a:pt x="2403187" y="574911"/>
                </a:cubicBezTo>
                <a:cubicBezTo>
                  <a:pt x="2411507" y="574911"/>
                  <a:pt x="2414280" y="571216"/>
                  <a:pt x="2418905" y="569374"/>
                </a:cubicBezTo>
                <a:cubicBezTo>
                  <a:pt x="2423529" y="567531"/>
                  <a:pt x="2425381" y="569374"/>
                  <a:pt x="2429076" y="568452"/>
                </a:cubicBezTo>
                <a:cubicBezTo>
                  <a:pt x="2428145" y="571216"/>
                  <a:pt x="2424451" y="572147"/>
                  <a:pt x="2422599" y="574911"/>
                </a:cubicBezTo>
                <a:cubicBezTo>
                  <a:pt x="2420756" y="577675"/>
                  <a:pt x="2421678" y="579527"/>
                  <a:pt x="2419835" y="582291"/>
                </a:cubicBezTo>
                <a:cubicBezTo>
                  <a:pt x="2419835" y="583212"/>
                  <a:pt x="2417053" y="584142"/>
                  <a:pt x="2416132" y="585985"/>
                </a:cubicBezTo>
                <a:cubicBezTo>
                  <a:pt x="2417053" y="588758"/>
                  <a:pt x="2421678" y="588758"/>
                  <a:pt x="2420756" y="591522"/>
                </a:cubicBezTo>
                <a:cubicBezTo>
                  <a:pt x="2420756" y="592444"/>
                  <a:pt x="2415210" y="594286"/>
                  <a:pt x="2414280" y="594286"/>
                </a:cubicBezTo>
                <a:cubicBezTo>
                  <a:pt x="2413358" y="597059"/>
                  <a:pt x="2411507" y="598902"/>
                  <a:pt x="2413358" y="600754"/>
                </a:cubicBezTo>
                <a:cubicBezTo>
                  <a:pt x="2414280" y="601675"/>
                  <a:pt x="2416132" y="601675"/>
                  <a:pt x="2417983" y="601675"/>
                </a:cubicBezTo>
                <a:cubicBezTo>
                  <a:pt x="2417983" y="601675"/>
                  <a:pt x="2418905" y="601675"/>
                  <a:pt x="2418905" y="601675"/>
                </a:cubicBezTo>
                <a:cubicBezTo>
                  <a:pt x="2417053" y="602597"/>
                  <a:pt x="2415210" y="603518"/>
                  <a:pt x="2413358" y="604439"/>
                </a:cubicBezTo>
                <a:cubicBezTo>
                  <a:pt x="2413358" y="606282"/>
                  <a:pt x="2416132" y="609977"/>
                  <a:pt x="2415210" y="611828"/>
                </a:cubicBezTo>
                <a:cubicBezTo>
                  <a:pt x="2414280" y="613671"/>
                  <a:pt x="2409655" y="614592"/>
                  <a:pt x="2408734" y="617356"/>
                </a:cubicBezTo>
                <a:cubicBezTo>
                  <a:pt x="2417983" y="616435"/>
                  <a:pt x="2416132" y="613671"/>
                  <a:pt x="2423529" y="611828"/>
                </a:cubicBezTo>
                <a:cubicBezTo>
                  <a:pt x="2428145" y="611828"/>
                  <a:pt x="2426303" y="613671"/>
                  <a:pt x="2429076" y="615514"/>
                </a:cubicBezTo>
                <a:cubicBezTo>
                  <a:pt x="2429997" y="615514"/>
                  <a:pt x="2430928" y="616435"/>
                  <a:pt x="2432770" y="616435"/>
                </a:cubicBezTo>
                <a:cubicBezTo>
                  <a:pt x="2432770" y="617356"/>
                  <a:pt x="2432770" y="617356"/>
                  <a:pt x="2432770" y="617356"/>
                </a:cubicBezTo>
                <a:cubicBezTo>
                  <a:pt x="2430928" y="621051"/>
                  <a:pt x="2417983" y="620130"/>
                  <a:pt x="2412428" y="621972"/>
                </a:cubicBezTo>
                <a:cubicBezTo>
                  <a:pt x="2411507" y="622894"/>
                  <a:pt x="2405030" y="629352"/>
                  <a:pt x="2405030" y="630283"/>
                </a:cubicBezTo>
                <a:cubicBezTo>
                  <a:pt x="2405030" y="631204"/>
                  <a:pt x="2405960" y="632125"/>
                  <a:pt x="2405960" y="633047"/>
                </a:cubicBezTo>
                <a:cubicBezTo>
                  <a:pt x="2404109" y="633968"/>
                  <a:pt x="2403187" y="634899"/>
                  <a:pt x="2402266" y="636741"/>
                </a:cubicBezTo>
                <a:cubicBezTo>
                  <a:pt x="2399484" y="639505"/>
                  <a:pt x="2397641" y="643200"/>
                  <a:pt x="2395789" y="645964"/>
                </a:cubicBezTo>
                <a:cubicBezTo>
                  <a:pt x="2403187" y="644121"/>
                  <a:pt x="2404109" y="641357"/>
                  <a:pt x="2412428" y="639505"/>
                </a:cubicBezTo>
                <a:cubicBezTo>
                  <a:pt x="2418905" y="641357"/>
                  <a:pt x="2415210" y="648737"/>
                  <a:pt x="2410585" y="650580"/>
                </a:cubicBezTo>
                <a:cubicBezTo>
                  <a:pt x="2406882" y="651501"/>
                  <a:pt x="2403187" y="650580"/>
                  <a:pt x="2399484" y="651501"/>
                </a:cubicBezTo>
                <a:cubicBezTo>
                  <a:pt x="2393016" y="652422"/>
                  <a:pt x="2388391" y="656117"/>
                  <a:pt x="2380072" y="657038"/>
                </a:cubicBezTo>
                <a:cubicBezTo>
                  <a:pt x="2375447" y="657969"/>
                  <a:pt x="2368049" y="656117"/>
                  <a:pt x="2362503" y="657969"/>
                </a:cubicBezTo>
                <a:cubicBezTo>
                  <a:pt x="2350480" y="661654"/>
                  <a:pt x="2345855" y="671807"/>
                  <a:pt x="2331990" y="676423"/>
                </a:cubicBezTo>
                <a:cubicBezTo>
                  <a:pt x="2335684" y="676423"/>
                  <a:pt x="2342161" y="676423"/>
                  <a:pt x="2344934" y="676423"/>
                </a:cubicBezTo>
                <a:cubicBezTo>
                  <a:pt x="2349559" y="675493"/>
                  <a:pt x="2353253" y="674571"/>
                  <a:pt x="2357878" y="673650"/>
                </a:cubicBezTo>
                <a:cubicBezTo>
                  <a:pt x="2360651" y="673650"/>
                  <a:pt x="2362503" y="674571"/>
                  <a:pt x="2365276" y="674571"/>
                </a:cubicBezTo>
                <a:cubicBezTo>
                  <a:pt x="2370822" y="675493"/>
                  <a:pt x="2376369" y="675493"/>
                  <a:pt x="2382845" y="675493"/>
                </a:cubicBezTo>
                <a:cubicBezTo>
                  <a:pt x="2386540" y="671807"/>
                  <a:pt x="2390243" y="671807"/>
                  <a:pt x="2395789" y="669964"/>
                </a:cubicBezTo>
                <a:cubicBezTo>
                  <a:pt x="2395789" y="669034"/>
                  <a:pt x="2395789" y="669034"/>
                  <a:pt x="2395789" y="669034"/>
                </a:cubicBezTo>
                <a:cubicBezTo>
                  <a:pt x="2395789" y="667191"/>
                  <a:pt x="2394859" y="666270"/>
                  <a:pt x="2393016" y="666270"/>
                </a:cubicBezTo>
                <a:cubicBezTo>
                  <a:pt x="2394859" y="662575"/>
                  <a:pt x="2403187" y="662575"/>
                  <a:pt x="2405960" y="664427"/>
                </a:cubicBezTo>
                <a:cubicBezTo>
                  <a:pt x="2406882" y="669034"/>
                  <a:pt x="2398562" y="670886"/>
                  <a:pt x="2398562" y="674571"/>
                </a:cubicBezTo>
                <a:cubicBezTo>
                  <a:pt x="2398562" y="680108"/>
                  <a:pt x="2417053" y="681960"/>
                  <a:pt x="2419835" y="685646"/>
                </a:cubicBezTo>
                <a:cubicBezTo>
                  <a:pt x="2417983" y="686576"/>
                  <a:pt x="2417983" y="686576"/>
                  <a:pt x="2417983" y="687497"/>
                </a:cubicBezTo>
                <a:cubicBezTo>
                  <a:pt x="2411507" y="685646"/>
                  <a:pt x="2404109" y="684724"/>
                  <a:pt x="2395789" y="684724"/>
                </a:cubicBezTo>
                <a:cubicBezTo>
                  <a:pt x="2390243" y="685646"/>
                  <a:pt x="2384697" y="685646"/>
                  <a:pt x="2379142" y="686576"/>
                </a:cubicBezTo>
                <a:cubicBezTo>
                  <a:pt x="2373595" y="686576"/>
                  <a:pt x="2368049" y="684724"/>
                  <a:pt x="2362503" y="683803"/>
                </a:cubicBezTo>
                <a:cubicBezTo>
                  <a:pt x="2355105" y="681960"/>
                  <a:pt x="2348628" y="681039"/>
                  <a:pt x="2341230" y="680108"/>
                </a:cubicBezTo>
                <a:cubicBezTo>
                  <a:pt x="2341230" y="680108"/>
                  <a:pt x="2340309" y="680108"/>
                  <a:pt x="2340309" y="680108"/>
                </a:cubicBezTo>
                <a:cubicBezTo>
                  <a:pt x="2340309" y="680108"/>
                  <a:pt x="2339388" y="681039"/>
                  <a:pt x="2339388" y="681960"/>
                </a:cubicBezTo>
                <a:cubicBezTo>
                  <a:pt x="2339388" y="684724"/>
                  <a:pt x="2355105" y="687497"/>
                  <a:pt x="2359730" y="687497"/>
                </a:cubicBezTo>
                <a:cubicBezTo>
                  <a:pt x="2360651" y="688419"/>
                  <a:pt x="2363424" y="689340"/>
                  <a:pt x="2360651" y="690261"/>
                </a:cubicBezTo>
                <a:cubicBezTo>
                  <a:pt x="2356957" y="692104"/>
                  <a:pt x="2345855" y="686576"/>
                  <a:pt x="2337536" y="688419"/>
                </a:cubicBezTo>
                <a:cubicBezTo>
                  <a:pt x="2325513" y="691183"/>
                  <a:pt x="2326444" y="698572"/>
                  <a:pt x="2322740" y="704109"/>
                </a:cubicBezTo>
                <a:cubicBezTo>
                  <a:pt x="2319967" y="707794"/>
                  <a:pt x="2317194" y="711489"/>
                  <a:pt x="2314421" y="715174"/>
                </a:cubicBezTo>
                <a:cubicBezTo>
                  <a:pt x="2314421" y="716105"/>
                  <a:pt x="2314421" y="716105"/>
                  <a:pt x="2315342" y="717026"/>
                </a:cubicBezTo>
                <a:cubicBezTo>
                  <a:pt x="2326444" y="719790"/>
                  <a:pt x="2332911" y="708716"/>
                  <a:pt x="2337536" y="705952"/>
                </a:cubicBezTo>
                <a:cubicBezTo>
                  <a:pt x="2340309" y="705030"/>
                  <a:pt x="2344013" y="704109"/>
                  <a:pt x="2346777" y="703178"/>
                </a:cubicBezTo>
                <a:cubicBezTo>
                  <a:pt x="2354175" y="699493"/>
                  <a:pt x="2358799" y="695799"/>
                  <a:pt x="2369892" y="693956"/>
                </a:cubicBezTo>
                <a:cubicBezTo>
                  <a:pt x="2369892" y="695799"/>
                  <a:pt x="2368049" y="696720"/>
                  <a:pt x="2368049" y="698572"/>
                </a:cubicBezTo>
                <a:cubicBezTo>
                  <a:pt x="2371744" y="702257"/>
                  <a:pt x="2375447" y="699493"/>
                  <a:pt x="2382845" y="699493"/>
                </a:cubicBezTo>
                <a:cubicBezTo>
                  <a:pt x="2385618" y="699493"/>
                  <a:pt x="2387461" y="699493"/>
                  <a:pt x="2389313" y="699493"/>
                </a:cubicBezTo>
                <a:cubicBezTo>
                  <a:pt x="2392095" y="696720"/>
                  <a:pt x="2398562" y="693956"/>
                  <a:pt x="2394859" y="690261"/>
                </a:cubicBezTo>
                <a:cubicBezTo>
                  <a:pt x="2402266" y="689340"/>
                  <a:pt x="2406882" y="688419"/>
                  <a:pt x="2412428" y="690261"/>
                </a:cubicBezTo>
                <a:cubicBezTo>
                  <a:pt x="2412428" y="691183"/>
                  <a:pt x="2412428" y="691183"/>
                  <a:pt x="2412428" y="691183"/>
                </a:cubicBezTo>
                <a:cubicBezTo>
                  <a:pt x="2408734" y="693956"/>
                  <a:pt x="2402266" y="696720"/>
                  <a:pt x="2402266" y="701336"/>
                </a:cubicBezTo>
                <a:cubicBezTo>
                  <a:pt x="2404109" y="703178"/>
                  <a:pt x="2407812" y="703178"/>
                  <a:pt x="2408734" y="705952"/>
                </a:cubicBezTo>
                <a:cubicBezTo>
                  <a:pt x="2397641" y="705952"/>
                  <a:pt x="2385618" y="706873"/>
                  <a:pt x="2375447" y="705952"/>
                </a:cubicBezTo>
                <a:cubicBezTo>
                  <a:pt x="2370822" y="705952"/>
                  <a:pt x="2365276" y="703178"/>
                  <a:pt x="2359730" y="704109"/>
                </a:cubicBezTo>
                <a:cubicBezTo>
                  <a:pt x="2354175" y="705030"/>
                  <a:pt x="2349559" y="708716"/>
                  <a:pt x="2345855" y="710567"/>
                </a:cubicBezTo>
                <a:cubicBezTo>
                  <a:pt x="2340309" y="714253"/>
                  <a:pt x="2334763" y="717026"/>
                  <a:pt x="2329208" y="719790"/>
                </a:cubicBezTo>
                <a:cubicBezTo>
                  <a:pt x="2326444" y="720711"/>
                  <a:pt x="2322740" y="722563"/>
                  <a:pt x="2319967" y="723485"/>
                </a:cubicBezTo>
                <a:cubicBezTo>
                  <a:pt x="2317194" y="726249"/>
                  <a:pt x="2314421" y="728100"/>
                  <a:pt x="2311638" y="730864"/>
                </a:cubicBezTo>
                <a:cubicBezTo>
                  <a:pt x="2321819" y="735480"/>
                  <a:pt x="2348628" y="727179"/>
                  <a:pt x="2364346" y="725327"/>
                </a:cubicBezTo>
                <a:cubicBezTo>
                  <a:pt x="2367128" y="724406"/>
                  <a:pt x="2370822" y="724406"/>
                  <a:pt x="2373595" y="723485"/>
                </a:cubicBezTo>
                <a:cubicBezTo>
                  <a:pt x="2376369" y="724406"/>
                  <a:pt x="2379142" y="725327"/>
                  <a:pt x="2381915" y="725327"/>
                </a:cubicBezTo>
                <a:cubicBezTo>
                  <a:pt x="2384697" y="725327"/>
                  <a:pt x="2387461" y="725327"/>
                  <a:pt x="2390243" y="725327"/>
                </a:cubicBezTo>
                <a:cubicBezTo>
                  <a:pt x="2397641" y="725327"/>
                  <a:pt x="2400414" y="731786"/>
                  <a:pt x="2405030" y="735480"/>
                </a:cubicBezTo>
                <a:cubicBezTo>
                  <a:pt x="2400414" y="735480"/>
                  <a:pt x="2394859" y="734559"/>
                  <a:pt x="2390243" y="733638"/>
                </a:cubicBezTo>
                <a:cubicBezTo>
                  <a:pt x="2371744" y="732716"/>
                  <a:pt x="2349559" y="731786"/>
                  <a:pt x="2326444" y="739175"/>
                </a:cubicBezTo>
                <a:cubicBezTo>
                  <a:pt x="2321819" y="740096"/>
                  <a:pt x="2317194" y="741939"/>
                  <a:pt x="2312569" y="742860"/>
                </a:cubicBezTo>
                <a:cubicBezTo>
                  <a:pt x="2315342" y="746555"/>
                  <a:pt x="2321819" y="744712"/>
                  <a:pt x="2325513" y="746555"/>
                </a:cubicBezTo>
                <a:cubicBezTo>
                  <a:pt x="2326444" y="748397"/>
                  <a:pt x="2328286" y="751171"/>
                  <a:pt x="2330138" y="753013"/>
                </a:cubicBezTo>
                <a:cubicBezTo>
                  <a:pt x="2331060" y="753935"/>
                  <a:pt x="2349559" y="755786"/>
                  <a:pt x="2352323" y="755786"/>
                </a:cubicBezTo>
                <a:cubicBezTo>
                  <a:pt x="2355105" y="755786"/>
                  <a:pt x="2356026" y="753935"/>
                  <a:pt x="2357878" y="753013"/>
                </a:cubicBezTo>
                <a:cubicBezTo>
                  <a:pt x="2365276" y="752092"/>
                  <a:pt x="2368980" y="758550"/>
                  <a:pt x="2364346" y="761324"/>
                </a:cubicBezTo>
                <a:cubicBezTo>
                  <a:pt x="2356957" y="765930"/>
                  <a:pt x="2337536" y="765009"/>
                  <a:pt x="2329208" y="769625"/>
                </a:cubicBezTo>
                <a:cubicBezTo>
                  <a:pt x="2328286" y="769625"/>
                  <a:pt x="2328286" y="769625"/>
                  <a:pt x="2328286" y="769625"/>
                </a:cubicBezTo>
                <a:cubicBezTo>
                  <a:pt x="2331060" y="771468"/>
                  <a:pt x="2345855" y="773319"/>
                  <a:pt x="2350480" y="773319"/>
                </a:cubicBezTo>
                <a:cubicBezTo>
                  <a:pt x="2350480" y="774241"/>
                  <a:pt x="2334763" y="778856"/>
                  <a:pt x="2333841" y="778856"/>
                </a:cubicBezTo>
                <a:cubicBezTo>
                  <a:pt x="2329208" y="778856"/>
                  <a:pt x="2327365" y="776083"/>
                  <a:pt x="2321819" y="778856"/>
                </a:cubicBezTo>
                <a:cubicBezTo>
                  <a:pt x="2317194" y="780699"/>
                  <a:pt x="2312569" y="787158"/>
                  <a:pt x="2318115" y="790852"/>
                </a:cubicBezTo>
                <a:cubicBezTo>
                  <a:pt x="2319036" y="791774"/>
                  <a:pt x="2324592" y="791774"/>
                  <a:pt x="2324592" y="792695"/>
                </a:cubicBezTo>
                <a:cubicBezTo>
                  <a:pt x="2324592" y="794538"/>
                  <a:pt x="2319967" y="795459"/>
                  <a:pt x="2319036" y="797311"/>
                </a:cubicBezTo>
                <a:cubicBezTo>
                  <a:pt x="2318115" y="800075"/>
                  <a:pt x="2322740" y="801927"/>
                  <a:pt x="2326444" y="800075"/>
                </a:cubicBezTo>
                <a:cubicBezTo>
                  <a:pt x="2331990" y="798232"/>
                  <a:pt x="2338457" y="793616"/>
                  <a:pt x="2342161" y="790852"/>
                </a:cubicBezTo>
                <a:cubicBezTo>
                  <a:pt x="2349559" y="786236"/>
                  <a:pt x="2356957" y="780699"/>
                  <a:pt x="2365276" y="775162"/>
                </a:cubicBezTo>
                <a:cubicBezTo>
                  <a:pt x="2368049" y="774241"/>
                  <a:pt x="2370822" y="772389"/>
                  <a:pt x="2373595" y="771468"/>
                </a:cubicBezTo>
                <a:cubicBezTo>
                  <a:pt x="2378221" y="766852"/>
                  <a:pt x="2381915" y="763166"/>
                  <a:pt x="2386540" y="759472"/>
                </a:cubicBezTo>
                <a:cubicBezTo>
                  <a:pt x="2391164" y="755786"/>
                  <a:pt x="2397641" y="753935"/>
                  <a:pt x="2404109" y="751171"/>
                </a:cubicBezTo>
                <a:cubicBezTo>
                  <a:pt x="2407812" y="749319"/>
                  <a:pt x="2411507" y="748397"/>
                  <a:pt x="2416132" y="746555"/>
                </a:cubicBezTo>
                <a:cubicBezTo>
                  <a:pt x="2420756" y="745633"/>
                  <a:pt x="2424451" y="744712"/>
                  <a:pt x="2429076" y="743782"/>
                </a:cubicBezTo>
                <a:cubicBezTo>
                  <a:pt x="2430928" y="743782"/>
                  <a:pt x="2434622" y="741939"/>
                  <a:pt x="2437395" y="741939"/>
                </a:cubicBezTo>
                <a:cubicBezTo>
                  <a:pt x="2440168" y="741939"/>
                  <a:pt x="2442020" y="742860"/>
                  <a:pt x="2444793" y="743782"/>
                </a:cubicBezTo>
                <a:cubicBezTo>
                  <a:pt x="2442950" y="745633"/>
                  <a:pt x="2440168" y="749319"/>
                  <a:pt x="2437395" y="751171"/>
                </a:cubicBezTo>
                <a:cubicBezTo>
                  <a:pt x="2429997" y="754856"/>
                  <a:pt x="2414280" y="753013"/>
                  <a:pt x="2404109" y="754856"/>
                </a:cubicBezTo>
                <a:cubicBezTo>
                  <a:pt x="2401336" y="759472"/>
                  <a:pt x="2393016" y="762245"/>
                  <a:pt x="2387461" y="765009"/>
                </a:cubicBezTo>
                <a:cubicBezTo>
                  <a:pt x="2386540" y="765930"/>
                  <a:pt x="2387461" y="766852"/>
                  <a:pt x="2386540" y="767782"/>
                </a:cubicBezTo>
                <a:cubicBezTo>
                  <a:pt x="2384697" y="770546"/>
                  <a:pt x="2380072" y="773319"/>
                  <a:pt x="2374526" y="774241"/>
                </a:cubicBezTo>
                <a:cubicBezTo>
                  <a:pt x="2374526" y="775162"/>
                  <a:pt x="2375447" y="776083"/>
                  <a:pt x="2375447" y="777005"/>
                </a:cubicBezTo>
                <a:cubicBezTo>
                  <a:pt x="2358799" y="783463"/>
                  <a:pt x="2347707" y="792695"/>
                  <a:pt x="2335684" y="800075"/>
                </a:cubicBezTo>
                <a:cubicBezTo>
                  <a:pt x="2331990" y="801927"/>
                  <a:pt x="2323661" y="804691"/>
                  <a:pt x="2322740" y="807464"/>
                </a:cubicBezTo>
                <a:cubicBezTo>
                  <a:pt x="2320888" y="808385"/>
                  <a:pt x="2323661" y="810228"/>
                  <a:pt x="2324592" y="811149"/>
                </a:cubicBezTo>
                <a:cubicBezTo>
                  <a:pt x="2331060" y="816686"/>
                  <a:pt x="2334763" y="812071"/>
                  <a:pt x="2344934" y="810228"/>
                </a:cubicBezTo>
                <a:cubicBezTo>
                  <a:pt x="2343082" y="813922"/>
                  <a:pt x="2338457" y="819460"/>
                  <a:pt x="2330138" y="821302"/>
                </a:cubicBezTo>
                <a:cubicBezTo>
                  <a:pt x="2330138" y="822224"/>
                  <a:pt x="2330138" y="822224"/>
                  <a:pt x="2330138" y="823145"/>
                </a:cubicBezTo>
                <a:cubicBezTo>
                  <a:pt x="2335684" y="825918"/>
                  <a:pt x="2344934" y="825918"/>
                  <a:pt x="2348628" y="820381"/>
                </a:cubicBezTo>
                <a:cubicBezTo>
                  <a:pt x="2360651" y="818529"/>
                  <a:pt x="2357878" y="832377"/>
                  <a:pt x="2355105" y="836062"/>
                </a:cubicBezTo>
                <a:cubicBezTo>
                  <a:pt x="2355105" y="836993"/>
                  <a:pt x="2355105" y="836993"/>
                  <a:pt x="2356026" y="837914"/>
                </a:cubicBezTo>
                <a:cubicBezTo>
                  <a:pt x="2361573" y="835141"/>
                  <a:pt x="2371744" y="832377"/>
                  <a:pt x="2375447" y="829604"/>
                </a:cubicBezTo>
                <a:cubicBezTo>
                  <a:pt x="2376369" y="829604"/>
                  <a:pt x="2376369" y="829604"/>
                  <a:pt x="2377299" y="829604"/>
                </a:cubicBezTo>
                <a:cubicBezTo>
                  <a:pt x="2378221" y="829604"/>
                  <a:pt x="2378221" y="829604"/>
                  <a:pt x="2378221" y="829604"/>
                </a:cubicBezTo>
                <a:cubicBezTo>
                  <a:pt x="2378221" y="830534"/>
                  <a:pt x="2378221" y="830534"/>
                  <a:pt x="2378221" y="830534"/>
                </a:cubicBezTo>
                <a:cubicBezTo>
                  <a:pt x="2372674" y="836062"/>
                  <a:pt x="2359730" y="838835"/>
                  <a:pt x="2355105" y="845294"/>
                </a:cubicBezTo>
                <a:cubicBezTo>
                  <a:pt x="2356026" y="848067"/>
                  <a:pt x="2359730" y="848988"/>
                  <a:pt x="2363424" y="849910"/>
                </a:cubicBezTo>
                <a:cubicBezTo>
                  <a:pt x="2367128" y="849910"/>
                  <a:pt x="2369892" y="848067"/>
                  <a:pt x="2372674" y="846215"/>
                </a:cubicBezTo>
                <a:cubicBezTo>
                  <a:pt x="2373595" y="847137"/>
                  <a:pt x="2374526" y="848067"/>
                  <a:pt x="2375447" y="849910"/>
                </a:cubicBezTo>
                <a:cubicBezTo>
                  <a:pt x="2373595" y="852674"/>
                  <a:pt x="2371744" y="854525"/>
                  <a:pt x="2369892" y="857290"/>
                </a:cubicBezTo>
                <a:cubicBezTo>
                  <a:pt x="2368980" y="858211"/>
                  <a:pt x="2368049" y="858211"/>
                  <a:pt x="2367128" y="858211"/>
                </a:cubicBezTo>
                <a:cubicBezTo>
                  <a:pt x="2369892" y="863748"/>
                  <a:pt x="2376369" y="859141"/>
                  <a:pt x="2382845" y="860063"/>
                </a:cubicBezTo>
                <a:cubicBezTo>
                  <a:pt x="2385618" y="860984"/>
                  <a:pt x="2386540" y="865600"/>
                  <a:pt x="2388391" y="867443"/>
                </a:cubicBezTo>
                <a:cubicBezTo>
                  <a:pt x="2368980" y="871137"/>
                  <a:pt x="2378221" y="885897"/>
                  <a:pt x="2373595" y="894207"/>
                </a:cubicBezTo>
                <a:cubicBezTo>
                  <a:pt x="2372674" y="896050"/>
                  <a:pt x="2368980" y="903430"/>
                  <a:pt x="2371744" y="906203"/>
                </a:cubicBezTo>
                <a:cubicBezTo>
                  <a:pt x="2372674" y="907124"/>
                  <a:pt x="2373595" y="907124"/>
                  <a:pt x="2374526" y="907124"/>
                </a:cubicBezTo>
                <a:cubicBezTo>
                  <a:pt x="2378221" y="908046"/>
                  <a:pt x="2381915" y="903430"/>
                  <a:pt x="2383767" y="901587"/>
                </a:cubicBezTo>
                <a:cubicBezTo>
                  <a:pt x="2388391" y="896971"/>
                  <a:pt x="2394859" y="891434"/>
                  <a:pt x="2396711" y="886818"/>
                </a:cubicBezTo>
                <a:cubicBezTo>
                  <a:pt x="2395789" y="884975"/>
                  <a:pt x="2395789" y="884054"/>
                  <a:pt x="2395789" y="882211"/>
                </a:cubicBezTo>
                <a:cubicBezTo>
                  <a:pt x="2395789" y="880360"/>
                  <a:pt x="2397641" y="876674"/>
                  <a:pt x="2400414" y="874822"/>
                </a:cubicBezTo>
                <a:cubicBezTo>
                  <a:pt x="2401336" y="874822"/>
                  <a:pt x="2401336" y="874822"/>
                  <a:pt x="2402266" y="874822"/>
                </a:cubicBezTo>
                <a:cubicBezTo>
                  <a:pt x="2405960" y="876674"/>
                  <a:pt x="2408734" y="879438"/>
                  <a:pt x="2410585" y="883133"/>
                </a:cubicBezTo>
                <a:cubicBezTo>
                  <a:pt x="2411507" y="883133"/>
                  <a:pt x="2411507" y="883133"/>
                  <a:pt x="2411507" y="883133"/>
                </a:cubicBezTo>
                <a:cubicBezTo>
                  <a:pt x="2412428" y="881281"/>
                  <a:pt x="2414280" y="879438"/>
                  <a:pt x="2415210" y="877596"/>
                </a:cubicBezTo>
                <a:cubicBezTo>
                  <a:pt x="2415210" y="872980"/>
                  <a:pt x="2414280" y="867443"/>
                  <a:pt x="2414280" y="862827"/>
                </a:cubicBezTo>
                <a:cubicBezTo>
                  <a:pt x="2414280" y="858211"/>
                  <a:pt x="2416132" y="854525"/>
                  <a:pt x="2417053" y="850831"/>
                </a:cubicBezTo>
                <a:cubicBezTo>
                  <a:pt x="2417983" y="850831"/>
                  <a:pt x="2417983" y="850831"/>
                  <a:pt x="2417983" y="850831"/>
                </a:cubicBezTo>
                <a:cubicBezTo>
                  <a:pt x="2420756" y="852674"/>
                  <a:pt x="2422599" y="853604"/>
                  <a:pt x="2425381" y="855447"/>
                </a:cubicBezTo>
                <a:cubicBezTo>
                  <a:pt x="2427224" y="857290"/>
                  <a:pt x="2425381" y="859141"/>
                  <a:pt x="2425381" y="860063"/>
                </a:cubicBezTo>
                <a:cubicBezTo>
                  <a:pt x="2425381" y="862827"/>
                  <a:pt x="2428145" y="868364"/>
                  <a:pt x="2431849" y="869285"/>
                </a:cubicBezTo>
                <a:cubicBezTo>
                  <a:pt x="2435552" y="870207"/>
                  <a:pt x="2442020" y="867443"/>
                  <a:pt x="2445714" y="866521"/>
                </a:cubicBezTo>
                <a:cubicBezTo>
                  <a:pt x="2446645" y="870207"/>
                  <a:pt x="2451270" y="881281"/>
                  <a:pt x="2454964" y="883133"/>
                </a:cubicBezTo>
                <a:cubicBezTo>
                  <a:pt x="2457737" y="884054"/>
                  <a:pt x="2461441" y="884975"/>
                  <a:pt x="2464214" y="885897"/>
                </a:cubicBezTo>
                <a:cubicBezTo>
                  <a:pt x="2467908" y="887740"/>
                  <a:pt x="2469760" y="890513"/>
                  <a:pt x="2472533" y="893277"/>
                </a:cubicBezTo>
                <a:cubicBezTo>
                  <a:pt x="2472533" y="893277"/>
                  <a:pt x="2472533" y="894207"/>
                  <a:pt x="2472533" y="894207"/>
                </a:cubicBezTo>
                <a:cubicBezTo>
                  <a:pt x="2464214" y="895128"/>
                  <a:pt x="2450339" y="889591"/>
                  <a:pt x="2445714" y="885897"/>
                </a:cubicBezTo>
                <a:cubicBezTo>
                  <a:pt x="2442950" y="883133"/>
                  <a:pt x="2442950" y="876674"/>
                  <a:pt x="2438325" y="875744"/>
                </a:cubicBezTo>
                <a:cubicBezTo>
                  <a:pt x="2431849" y="874822"/>
                  <a:pt x="2423529" y="881281"/>
                  <a:pt x="2420756" y="883133"/>
                </a:cubicBezTo>
                <a:cubicBezTo>
                  <a:pt x="2422599" y="884054"/>
                  <a:pt x="2429076" y="886818"/>
                  <a:pt x="2427224" y="889591"/>
                </a:cubicBezTo>
                <a:cubicBezTo>
                  <a:pt x="2426303" y="891434"/>
                  <a:pt x="2421678" y="892355"/>
                  <a:pt x="2418905" y="894207"/>
                </a:cubicBezTo>
                <a:cubicBezTo>
                  <a:pt x="2412428" y="897893"/>
                  <a:pt x="2406882" y="901587"/>
                  <a:pt x="2398562" y="905281"/>
                </a:cubicBezTo>
                <a:cubicBezTo>
                  <a:pt x="2395789" y="906203"/>
                  <a:pt x="2388391" y="907124"/>
                  <a:pt x="2387461" y="908967"/>
                </a:cubicBezTo>
                <a:cubicBezTo>
                  <a:pt x="2389313" y="912661"/>
                  <a:pt x="2398562" y="913583"/>
                  <a:pt x="2406882" y="910810"/>
                </a:cubicBezTo>
                <a:cubicBezTo>
                  <a:pt x="2416132" y="906203"/>
                  <a:pt x="2425381" y="902508"/>
                  <a:pt x="2434622" y="898823"/>
                </a:cubicBezTo>
                <a:cubicBezTo>
                  <a:pt x="2435552" y="897893"/>
                  <a:pt x="2437395" y="896050"/>
                  <a:pt x="2438325" y="895128"/>
                </a:cubicBezTo>
                <a:cubicBezTo>
                  <a:pt x="2440168" y="898823"/>
                  <a:pt x="2443872" y="899744"/>
                  <a:pt x="2446645" y="902508"/>
                </a:cubicBezTo>
                <a:cubicBezTo>
                  <a:pt x="2444793" y="902508"/>
                  <a:pt x="2440168" y="903430"/>
                  <a:pt x="2436474" y="904351"/>
                </a:cubicBezTo>
                <a:cubicBezTo>
                  <a:pt x="2426303" y="907124"/>
                  <a:pt x="2416132" y="908967"/>
                  <a:pt x="2407812" y="912661"/>
                </a:cubicBezTo>
                <a:cubicBezTo>
                  <a:pt x="2404109" y="914504"/>
                  <a:pt x="2398562" y="917277"/>
                  <a:pt x="2393938" y="916347"/>
                </a:cubicBezTo>
                <a:cubicBezTo>
                  <a:pt x="2394859" y="920963"/>
                  <a:pt x="2399484" y="921893"/>
                  <a:pt x="2400414" y="926500"/>
                </a:cubicBezTo>
                <a:cubicBezTo>
                  <a:pt x="2401336" y="926500"/>
                  <a:pt x="2402266" y="926500"/>
                  <a:pt x="2403187" y="926500"/>
                </a:cubicBezTo>
                <a:cubicBezTo>
                  <a:pt x="2402266" y="928352"/>
                  <a:pt x="2397641" y="929273"/>
                  <a:pt x="2393016" y="930194"/>
                </a:cubicBezTo>
                <a:cubicBezTo>
                  <a:pt x="2393016" y="930194"/>
                  <a:pt x="2393016" y="931116"/>
                  <a:pt x="2393016" y="931116"/>
                </a:cubicBezTo>
                <a:cubicBezTo>
                  <a:pt x="2400414" y="934810"/>
                  <a:pt x="2398562" y="936653"/>
                  <a:pt x="2400414" y="944033"/>
                </a:cubicBezTo>
                <a:cubicBezTo>
                  <a:pt x="2408734" y="945885"/>
                  <a:pt x="2413358" y="940347"/>
                  <a:pt x="2419835" y="937574"/>
                </a:cubicBezTo>
                <a:cubicBezTo>
                  <a:pt x="2423529" y="935732"/>
                  <a:pt x="2428145" y="934810"/>
                  <a:pt x="2433701" y="933889"/>
                </a:cubicBezTo>
                <a:cubicBezTo>
                  <a:pt x="2426303" y="940347"/>
                  <a:pt x="2418905" y="945885"/>
                  <a:pt x="2411507" y="952343"/>
                </a:cubicBezTo>
                <a:cubicBezTo>
                  <a:pt x="2411507" y="953265"/>
                  <a:pt x="2411507" y="953265"/>
                  <a:pt x="2411507" y="953265"/>
                </a:cubicBezTo>
                <a:cubicBezTo>
                  <a:pt x="2417983" y="954186"/>
                  <a:pt x="2423529" y="949570"/>
                  <a:pt x="2429997" y="949570"/>
                </a:cubicBezTo>
                <a:cubicBezTo>
                  <a:pt x="2437395" y="949570"/>
                  <a:pt x="2442950" y="953265"/>
                  <a:pt x="2442020" y="959723"/>
                </a:cubicBezTo>
                <a:cubicBezTo>
                  <a:pt x="2441099" y="965260"/>
                  <a:pt x="2427224" y="966182"/>
                  <a:pt x="2433701" y="973562"/>
                </a:cubicBezTo>
                <a:cubicBezTo>
                  <a:pt x="2439247" y="974492"/>
                  <a:pt x="2442020" y="971719"/>
                  <a:pt x="2447566" y="971719"/>
                </a:cubicBezTo>
                <a:cubicBezTo>
                  <a:pt x="2448497" y="971719"/>
                  <a:pt x="2448497" y="971719"/>
                  <a:pt x="2448497" y="971719"/>
                </a:cubicBezTo>
                <a:cubicBezTo>
                  <a:pt x="2447566" y="974492"/>
                  <a:pt x="2442950" y="978177"/>
                  <a:pt x="2444793" y="980950"/>
                </a:cubicBezTo>
                <a:cubicBezTo>
                  <a:pt x="2455885" y="978177"/>
                  <a:pt x="2457737" y="970797"/>
                  <a:pt x="2466066" y="966182"/>
                </a:cubicBezTo>
                <a:cubicBezTo>
                  <a:pt x="2466987" y="966182"/>
                  <a:pt x="2467908" y="967103"/>
                  <a:pt x="2468839" y="967103"/>
                </a:cubicBezTo>
                <a:cubicBezTo>
                  <a:pt x="2469760" y="969876"/>
                  <a:pt x="2466066" y="972640"/>
                  <a:pt x="2464214" y="975413"/>
                </a:cubicBezTo>
                <a:cubicBezTo>
                  <a:pt x="2460519" y="981872"/>
                  <a:pt x="2455885" y="989252"/>
                  <a:pt x="2451270" y="995710"/>
                </a:cubicBezTo>
                <a:cubicBezTo>
                  <a:pt x="2448497" y="1001247"/>
                  <a:pt x="2452191" y="1006785"/>
                  <a:pt x="2459589" y="1008627"/>
                </a:cubicBezTo>
                <a:cubicBezTo>
                  <a:pt x="2465135" y="1008627"/>
                  <a:pt x="2469760" y="1008627"/>
                  <a:pt x="2475306" y="1008627"/>
                </a:cubicBezTo>
                <a:cubicBezTo>
                  <a:pt x="2479931" y="1009558"/>
                  <a:pt x="2485477" y="1010479"/>
                  <a:pt x="2491024" y="1010479"/>
                </a:cubicBezTo>
                <a:cubicBezTo>
                  <a:pt x="2492875" y="1012322"/>
                  <a:pt x="2494727" y="1015095"/>
                  <a:pt x="2494727" y="1016938"/>
                </a:cubicBezTo>
                <a:cubicBezTo>
                  <a:pt x="2492875" y="1017859"/>
                  <a:pt x="2489181" y="1019711"/>
                  <a:pt x="2485477" y="1020632"/>
                </a:cubicBezTo>
                <a:cubicBezTo>
                  <a:pt x="2485477" y="1021554"/>
                  <a:pt x="2485477" y="1021554"/>
                  <a:pt x="2484556" y="1022475"/>
                </a:cubicBezTo>
                <a:cubicBezTo>
                  <a:pt x="2485477" y="1024318"/>
                  <a:pt x="2487329" y="1024318"/>
                  <a:pt x="2489181" y="1025239"/>
                </a:cubicBezTo>
                <a:cubicBezTo>
                  <a:pt x="2492875" y="1024318"/>
                  <a:pt x="2499352" y="1022475"/>
                  <a:pt x="2502125" y="1020632"/>
                </a:cubicBezTo>
                <a:cubicBezTo>
                  <a:pt x="2503046" y="1021554"/>
                  <a:pt x="2503046" y="1021554"/>
                  <a:pt x="2503046" y="1022475"/>
                </a:cubicBezTo>
                <a:cubicBezTo>
                  <a:pt x="2502125" y="1024318"/>
                  <a:pt x="2500273" y="1024318"/>
                  <a:pt x="2498422" y="1025239"/>
                </a:cubicBezTo>
                <a:cubicBezTo>
                  <a:pt x="2491954" y="1028012"/>
                  <a:pt x="2488251" y="1029855"/>
                  <a:pt x="2487329" y="1035392"/>
                </a:cubicBezTo>
                <a:cubicBezTo>
                  <a:pt x="2499352" y="1033549"/>
                  <a:pt x="2503046" y="1027091"/>
                  <a:pt x="2512296" y="1025239"/>
                </a:cubicBezTo>
                <a:cubicBezTo>
                  <a:pt x="2515069" y="1032628"/>
                  <a:pt x="2503046" y="1034471"/>
                  <a:pt x="2500273" y="1040929"/>
                </a:cubicBezTo>
                <a:cubicBezTo>
                  <a:pt x="2501204" y="1043702"/>
                  <a:pt x="2503968" y="1043702"/>
                  <a:pt x="2505820" y="1045545"/>
                </a:cubicBezTo>
                <a:cubicBezTo>
                  <a:pt x="2502125" y="1047388"/>
                  <a:pt x="2499352" y="1049240"/>
                  <a:pt x="2495658" y="1051082"/>
                </a:cubicBezTo>
                <a:cubicBezTo>
                  <a:pt x="2500273" y="1055698"/>
                  <a:pt x="2506750" y="1057541"/>
                  <a:pt x="2515991" y="1053846"/>
                </a:cubicBezTo>
                <a:cubicBezTo>
                  <a:pt x="2516921" y="1052925"/>
                  <a:pt x="2517842" y="1052925"/>
                  <a:pt x="2518773" y="1052004"/>
                </a:cubicBezTo>
                <a:cubicBezTo>
                  <a:pt x="2521537" y="1051082"/>
                  <a:pt x="2522467" y="1052925"/>
                  <a:pt x="2524319" y="1052004"/>
                </a:cubicBezTo>
                <a:cubicBezTo>
                  <a:pt x="2528944" y="1050161"/>
                  <a:pt x="2527092" y="1046466"/>
                  <a:pt x="2537254" y="1048309"/>
                </a:cubicBezTo>
                <a:cubicBezTo>
                  <a:pt x="2537254" y="1049240"/>
                  <a:pt x="2537254" y="1049240"/>
                  <a:pt x="2537254" y="1049240"/>
                </a:cubicBezTo>
                <a:cubicBezTo>
                  <a:pt x="2535412" y="1052925"/>
                  <a:pt x="2528944" y="1053846"/>
                  <a:pt x="2522467" y="1055698"/>
                </a:cubicBezTo>
                <a:cubicBezTo>
                  <a:pt x="2528014" y="1058462"/>
                  <a:pt x="2547434" y="1056619"/>
                  <a:pt x="2551129" y="1061235"/>
                </a:cubicBezTo>
                <a:cubicBezTo>
                  <a:pt x="2554823" y="1064921"/>
                  <a:pt x="2543731" y="1069537"/>
                  <a:pt x="2549277" y="1073231"/>
                </a:cubicBezTo>
                <a:cubicBezTo>
                  <a:pt x="2550207" y="1073231"/>
                  <a:pt x="2551129" y="1073231"/>
                  <a:pt x="2552059" y="1073231"/>
                </a:cubicBezTo>
                <a:cubicBezTo>
                  <a:pt x="2555754" y="1070458"/>
                  <a:pt x="2557605" y="1068615"/>
                  <a:pt x="2563152" y="1066772"/>
                </a:cubicBezTo>
                <a:cubicBezTo>
                  <a:pt x="2564073" y="1067694"/>
                  <a:pt x="2565003" y="1067694"/>
                  <a:pt x="2565925" y="1067694"/>
                </a:cubicBezTo>
                <a:cubicBezTo>
                  <a:pt x="2566846" y="1071379"/>
                  <a:pt x="2569628" y="1074152"/>
                  <a:pt x="2569628" y="1076916"/>
                </a:cubicBezTo>
                <a:cubicBezTo>
                  <a:pt x="2569628" y="1079690"/>
                  <a:pt x="2562230" y="1083384"/>
                  <a:pt x="2555754" y="1084305"/>
                </a:cubicBezTo>
                <a:cubicBezTo>
                  <a:pt x="2563152" y="1086148"/>
                  <a:pt x="2575175" y="1087991"/>
                  <a:pt x="2585346" y="1084305"/>
                </a:cubicBezTo>
                <a:cubicBezTo>
                  <a:pt x="2585346" y="1083384"/>
                  <a:pt x="2585346" y="1081532"/>
                  <a:pt x="2586267" y="1080611"/>
                </a:cubicBezTo>
                <a:cubicBezTo>
                  <a:pt x="2589040" y="1079690"/>
                  <a:pt x="2591813" y="1078768"/>
                  <a:pt x="2594586" y="1077847"/>
                </a:cubicBezTo>
                <a:cubicBezTo>
                  <a:pt x="2596438" y="1076916"/>
                  <a:pt x="2596438" y="1075995"/>
                  <a:pt x="2600142" y="1075074"/>
                </a:cubicBezTo>
                <a:cubicBezTo>
                  <a:pt x="2603836" y="1074152"/>
                  <a:pt x="2606609" y="1076916"/>
                  <a:pt x="2611234" y="1075074"/>
                </a:cubicBezTo>
                <a:cubicBezTo>
                  <a:pt x="2614929" y="1073231"/>
                  <a:pt x="2617702" y="1071379"/>
                  <a:pt x="2621405" y="1069537"/>
                </a:cubicBezTo>
                <a:cubicBezTo>
                  <a:pt x="2626030" y="1067694"/>
                  <a:pt x="2631576" y="1071379"/>
                  <a:pt x="2631576" y="1065851"/>
                </a:cubicBezTo>
                <a:cubicBezTo>
                  <a:pt x="2638053" y="1065851"/>
                  <a:pt x="2645451" y="1063078"/>
                  <a:pt x="2643599" y="1059384"/>
                </a:cubicBezTo>
                <a:cubicBezTo>
                  <a:pt x="2633428" y="1055698"/>
                  <a:pt x="2640817" y="1052004"/>
                  <a:pt x="2648215" y="1049240"/>
                </a:cubicBezTo>
                <a:cubicBezTo>
                  <a:pt x="2651918" y="1050161"/>
                  <a:pt x="2651918" y="1052925"/>
                  <a:pt x="2654692" y="1055698"/>
                </a:cubicBezTo>
                <a:cubicBezTo>
                  <a:pt x="2655613" y="1056619"/>
                  <a:pt x="2656543" y="1056619"/>
                  <a:pt x="2657465" y="1057541"/>
                </a:cubicBezTo>
                <a:cubicBezTo>
                  <a:pt x="2653770" y="1061235"/>
                  <a:pt x="2645451" y="1068615"/>
                  <a:pt x="2644520" y="1072310"/>
                </a:cubicBezTo>
                <a:cubicBezTo>
                  <a:pt x="2647294" y="1070458"/>
                  <a:pt x="2649145" y="1066772"/>
                  <a:pt x="2652840" y="1065851"/>
                </a:cubicBezTo>
                <a:cubicBezTo>
                  <a:pt x="2654692" y="1064921"/>
                  <a:pt x="2657465" y="1064921"/>
                  <a:pt x="2660238" y="1063999"/>
                </a:cubicBezTo>
                <a:cubicBezTo>
                  <a:pt x="2663020" y="1062157"/>
                  <a:pt x="2664863" y="1060314"/>
                  <a:pt x="2667636" y="1058462"/>
                </a:cubicBezTo>
                <a:cubicBezTo>
                  <a:pt x="2668566" y="1060314"/>
                  <a:pt x="2669487" y="1062157"/>
                  <a:pt x="2671339" y="1063999"/>
                </a:cubicBezTo>
                <a:cubicBezTo>
                  <a:pt x="2672261" y="1065851"/>
                  <a:pt x="2676886" y="1066772"/>
                  <a:pt x="2676886" y="1068615"/>
                </a:cubicBezTo>
                <a:cubicBezTo>
                  <a:pt x="2676886" y="1072310"/>
                  <a:pt x="2671339" y="1073231"/>
                  <a:pt x="2667636" y="1075995"/>
                </a:cubicBezTo>
                <a:cubicBezTo>
                  <a:pt x="2665784" y="1076916"/>
                  <a:pt x="2665784" y="1079690"/>
                  <a:pt x="2663932" y="1081532"/>
                </a:cubicBezTo>
                <a:cubicBezTo>
                  <a:pt x="2660238" y="1084305"/>
                  <a:pt x="2656543" y="1087069"/>
                  <a:pt x="2652840" y="1089843"/>
                </a:cubicBezTo>
                <a:cubicBezTo>
                  <a:pt x="2656543" y="1089843"/>
                  <a:pt x="2658386" y="1087991"/>
                  <a:pt x="2662090" y="1087991"/>
                </a:cubicBezTo>
                <a:cubicBezTo>
                  <a:pt x="2663932" y="1088921"/>
                  <a:pt x="2665784" y="1090764"/>
                  <a:pt x="2666714" y="1092607"/>
                </a:cubicBezTo>
                <a:cubicBezTo>
                  <a:pt x="2666714" y="1092607"/>
                  <a:pt x="2667636" y="1092607"/>
                  <a:pt x="2667636" y="1092607"/>
                </a:cubicBezTo>
                <a:cubicBezTo>
                  <a:pt x="2675955" y="1090764"/>
                  <a:pt x="2672261" y="1083384"/>
                  <a:pt x="2676886" y="1079690"/>
                </a:cubicBezTo>
                <a:cubicBezTo>
                  <a:pt x="2680589" y="1077847"/>
                  <a:pt x="2687057" y="1078768"/>
                  <a:pt x="2687057" y="1082454"/>
                </a:cubicBezTo>
                <a:cubicBezTo>
                  <a:pt x="2687057" y="1087069"/>
                  <a:pt x="2679659" y="1089843"/>
                  <a:pt x="2684283" y="1096301"/>
                </a:cubicBezTo>
                <a:cubicBezTo>
                  <a:pt x="2689830" y="1097222"/>
                  <a:pt x="2693524" y="1088921"/>
                  <a:pt x="2695376" y="1086148"/>
                </a:cubicBezTo>
                <a:cubicBezTo>
                  <a:pt x="2696306" y="1084305"/>
                  <a:pt x="2699070" y="1082454"/>
                  <a:pt x="2701853" y="1081532"/>
                </a:cubicBezTo>
                <a:cubicBezTo>
                  <a:pt x="2700001" y="1086148"/>
                  <a:pt x="2697228" y="1089843"/>
                  <a:pt x="2695376" y="1094458"/>
                </a:cubicBezTo>
                <a:cubicBezTo>
                  <a:pt x="2696306" y="1094458"/>
                  <a:pt x="2696306" y="1094458"/>
                  <a:pt x="2697228" y="1094458"/>
                </a:cubicBezTo>
                <a:cubicBezTo>
                  <a:pt x="2702774" y="1099065"/>
                  <a:pt x="2682432" y="1106454"/>
                  <a:pt x="2688899" y="1113834"/>
                </a:cubicBezTo>
                <a:cubicBezTo>
                  <a:pt x="2694455" y="1114756"/>
                  <a:pt x="2700001" y="1110140"/>
                  <a:pt x="2707399" y="1110140"/>
                </a:cubicBezTo>
                <a:cubicBezTo>
                  <a:pt x="2712024" y="1110140"/>
                  <a:pt x="2713875" y="1114756"/>
                  <a:pt x="2717570" y="1115677"/>
                </a:cubicBezTo>
                <a:cubicBezTo>
                  <a:pt x="2718491" y="1115677"/>
                  <a:pt x="2718491" y="1115677"/>
                  <a:pt x="2719422" y="1115677"/>
                </a:cubicBezTo>
                <a:cubicBezTo>
                  <a:pt x="2724968" y="1112913"/>
                  <a:pt x="2723116" y="1102760"/>
                  <a:pt x="2730514" y="1100917"/>
                </a:cubicBezTo>
                <a:cubicBezTo>
                  <a:pt x="2738842" y="1099065"/>
                  <a:pt x="2747162" y="1101838"/>
                  <a:pt x="2753629" y="1102760"/>
                </a:cubicBezTo>
                <a:cubicBezTo>
                  <a:pt x="2757324" y="1101838"/>
                  <a:pt x="2761958" y="1101838"/>
                  <a:pt x="2765652" y="1101838"/>
                </a:cubicBezTo>
                <a:cubicBezTo>
                  <a:pt x="2769347" y="1101838"/>
                  <a:pt x="2773972" y="1103681"/>
                  <a:pt x="2777675" y="1101838"/>
                </a:cubicBezTo>
                <a:cubicBezTo>
                  <a:pt x="2778597" y="1100917"/>
                  <a:pt x="2778597" y="1099987"/>
                  <a:pt x="2779518" y="1098144"/>
                </a:cubicBezTo>
                <a:cubicBezTo>
                  <a:pt x="2783221" y="1088921"/>
                  <a:pt x="2769347" y="1090764"/>
                  <a:pt x="2772129" y="1085227"/>
                </a:cubicBezTo>
                <a:cubicBezTo>
                  <a:pt x="2768425" y="1086148"/>
                  <a:pt x="2766574" y="1087991"/>
                  <a:pt x="2762879" y="1089843"/>
                </a:cubicBezTo>
                <a:cubicBezTo>
                  <a:pt x="2755481" y="1092607"/>
                  <a:pt x="2749004" y="1089843"/>
                  <a:pt x="2747162" y="1085227"/>
                </a:cubicBezTo>
                <a:cubicBezTo>
                  <a:pt x="2761027" y="1082454"/>
                  <a:pt x="2788767" y="1073231"/>
                  <a:pt x="2788767" y="1065851"/>
                </a:cubicBezTo>
                <a:cubicBezTo>
                  <a:pt x="2786916" y="1065851"/>
                  <a:pt x="2785073" y="1065851"/>
                  <a:pt x="2782291" y="1065851"/>
                </a:cubicBezTo>
                <a:cubicBezTo>
                  <a:pt x="2778597" y="1066772"/>
                  <a:pt x="2775823" y="1069537"/>
                  <a:pt x="2771198" y="1069537"/>
                </a:cubicBezTo>
                <a:cubicBezTo>
                  <a:pt x="2765652" y="1069537"/>
                  <a:pt x="2758254" y="1065851"/>
                  <a:pt x="2756402" y="1062157"/>
                </a:cubicBezTo>
                <a:cubicBezTo>
                  <a:pt x="2762879" y="1060314"/>
                  <a:pt x="2770277" y="1059384"/>
                  <a:pt x="2775823" y="1058462"/>
                </a:cubicBezTo>
                <a:cubicBezTo>
                  <a:pt x="2773972" y="1056619"/>
                  <a:pt x="2769347" y="1055698"/>
                  <a:pt x="2766574" y="1055698"/>
                </a:cubicBezTo>
                <a:cubicBezTo>
                  <a:pt x="2766574" y="1054777"/>
                  <a:pt x="2765652" y="1054777"/>
                  <a:pt x="2765652" y="1054777"/>
                </a:cubicBezTo>
                <a:cubicBezTo>
                  <a:pt x="2769347" y="1053846"/>
                  <a:pt x="2773972" y="1052925"/>
                  <a:pt x="2776745" y="1052004"/>
                </a:cubicBezTo>
                <a:cubicBezTo>
                  <a:pt x="2780439" y="1046466"/>
                  <a:pt x="2771198" y="1044624"/>
                  <a:pt x="2782291" y="1040008"/>
                </a:cubicBezTo>
                <a:cubicBezTo>
                  <a:pt x="2782291" y="1040008"/>
                  <a:pt x="2782291" y="1039087"/>
                  <a:pt x="2782291" y="1039087"/>
                </a:cubicBezTo>
                <a:cubicBezTo>
                  <a:pt x="2777675" y="1035392"/>
                  <a:pt x="2763800" y="1039087"/>
                  <a:pt x="2761027" y="1034471"/>
                </a:cubicBezTo>
                <a:cubicBezTo>
                  <a:pt x="2760106" y="1033549"/>
                  <a:pt x="2761027" y="1031707"/>
                  <a:pt x="2761958" y="1030776"/>
                </a:cubicBezTo>
                <a:cubicBezTo>
                  <a:pt x="2765652" y="1025239"/>
                  <a:pt x="2776745" y="1026169"/>
                  <a:pt x="2781370" y="1028933"/>
                </a:cubicBezTo>
                <a:cubicBezTo>
                  <a:pt x="2783221" y="1028933"/>
                  <a:pt x="2784143" y="1028933"/>
                  <a:pt x="2785073" y="1028012"/>
                </a:cubicBezTo>
                <a:cubicBezTo>
                  <a:pt x="2786916" y="1026169"/>
                  <a:pt x="2788767" y="1017859"/>
                  <a:pt x="2785994" y="1015095"/>
                </a:cubicBezTo>
                <a:cubicBezTo>
                  <a:pt x="2790619" y="1012322"/>
                  <a:pt x="2789698" y="1009558"/>
                  <a:pt x="2791541" y="1005863"/>
                </a:cubicBezTo>
                <a:cubicBezTo>
                  <a:pt x="2792462" y="1004021"/>
                  <a:pt x="2793392" y="1003099"/>
                  <a:pt x="2794314" y="1002169"/>
                </a:cubicBezTo>
                <a:cubicBezTo>
                  <a:pt x="2790619" y="1003099"/>
                  <a:pt x="2785073" y="1004942"/>
                  <a:pt x="2781370" y="1004021"/>
                </a:cubicBezTo>
                <a:cubicBezTo>
                  <a:pt x="2781370" y="1003099"/>
                  <a:pt x="2780439" y="1003099"/>
                  <a:pt x="2780439" y="1002169"/>
                </a:cubicBezTo>
                <a:cubicBezTo>
                  <a:pt x="2790619" y="1000326"/>
                  <a:pt x="2795244" y="992946"/>
                  <a:pt x="2798008" y="988330"/>
                </a:cubicBezTo>
                <a:cubicBezTo>
                  <a:pt x="2795244" y="982793"/>
                  <a:pt x="2786916" y="979099"/>
                  <a:pt x="2786916" y="971719"/>
                </a:cubicBezTo>
                <a:cubicBezTo>
                  <a:pt x="2774893" y="969876"/>
                  <a:pt x="2764722" y="968033"/>
                  <a:pt x="2756402" y="961566"/>
                </a:cubicBezTo>
                <a:cubicBezTo>
                  <a:pt x="2765652" y="960644"/>
                  <a:pt x="2779518" y="968033"/>
                  <a:pt x="2785994" y="965260"/>
                </a:cubicBezTo>
                <a:cubicBezTo>
                  <a:pt x="2786916" y="965260"/>
                  <a:pt x="2786916" y="965260"/>
                  <a:pt x="2786916" y="965260"/>
                </a:cubicBezTo>
                <a:cubicBezTo>
                  <a:pt x="2786916" y="965260"/>
                  <a:pt x="2786916" y="964339"/>
                  <a:pt x="2786916" y="964339"/>
                </a:cubicBezTo>
                <a:cubicBezTo>
                  <a:pt x="2783221" y="962487"/>
                  <a:pt x="2774893" y="962487"/>
                  <a:pt x="2772129" y="959723"/>
                </a:cubicBezTo>
                <a:cubicBezTo>
                  <a:pt x="2769347" y="957880"/>
                  <a:pt x="2769347" y="952343"/>
                  <a:pt x="2766574" y="950491"/>
                </a:cubicBezTo>
                <a:cubicBezTo>
                  <a:pt x="2771198" y="947727"/>
                  <a:pt x="2776745" y="944033"/>
                  <a:pt x="2781370" y="941269"/>
                </a:cubicBezTo>
                <a:cubicBezTo>
                  <a:pt x="2785994" y="939417"/>
                  <a:pt x="2791541" y="938496"/>
                  <a:pt x="2795244" y="935732"/>
                </a:cubicBezTo>
                <a:cubicBezTo>
                  <a:pt x="2794314" y="934810"/>
                  <a:pt x="2793392" y="933889"/>
                  <a:pt x="2792462" y="932958"/>
                </a:cubicBezTo>
                <a:cubicBezTo>
                  <a:pt x="2791541" y="931116"/>
                  <a:pt x="2791541" y="930194"/>
                  <a:pt x="2790619" y="928352"/>
                </a:cubicBezTo>
                <a:cubicBezTo>
                  <a:pt x="2787846" y="924657"/>
                  <a:pt x="2779518" y="920963"/>
                  <a:pt x="2784143" y="915425"/>
                </a:cubicBezTo>
                <a:cubicBezTo>
                  <a:pt x="2787846" y="917277"/>
                  <a:pt x="2798939" y="920963"/>
                  <a:pt x="2805415" y="920041"/>
                </a:cubicBezTo>
                <a:cubicBezTo>
                  <a:pt x="2805415" y="919120"/>
                  <a:pt x="2805415" y="919120"/>
                  <a:pt x="2805415" y="919120"/>
                </a:cubicBezTo>
                <a:cubicBezTo>
                  <a:pt x="2805415" y="918199"/>
                  <a:pt x="2806337" y="918199"/>
                  <a:pt x="2806337" y="917277"/>
                </a:cubicBezTo>
                <a:cubicBezTo>
                  <a:pt x="2802633" y="914504"/>
                  <a:pt x="2793392" y="911740"/>
                  <a:pt x="2794314" y="908046"/>
                </a:cubicBezTo>
                <a:cubicBezTo>
                  <a:pt x="2795244" y="908046"/>
                  <a:pt x="2795244" y="908046"/>
                  <a:pt x="2795244" y="908046"/>
                </a:cubicBezTo>
                <a:cubicBezTo>
                  <a:pt x="2799860" y="908046"/>
                  <a:pt x="2802633" y="909888"/>
                  <a:pt x="2808188" y="909888"/>
                </a:cubicBezTo>
                <a:cubicBezTo>
                  <a:pt x="2810961" y="908967"/>
                  <a:pt x="2811883" y="908046"/>
                  <a:pt x="2811883" y="906203"/>
                </a:cubicBezTo>
                <a:cubicBezTo>
                  <a:pt x="2809110" y="903430"/>
                  <a:pt x="2805415" y="903430"/>
                  <a:pt x="2802633" y="900666"/>
                </a:cubicBezTo>
                <a:cubicBezTo>
                  <a:pt x="2802633" y="900666"/>
                  <a:pt x="2802633" y="899744"/>
                  <a:pt x="2802633" y="899744"/>
                </a:cubicBezTo>
                <a:cubicBezTo>
                  <a:pt x="2806337" y="898823"/>
                  <a:pt x="2810961" y="900666"/>
                  <a:pt x="2813735" y="897893"/>
                </a:cubicBezTo>
                <a:cubicBezTo>
                  <a:pt x="2815577" y="896971"/>
                  <a:pt x="2814656" y="894207"/>
                  <a:pt x="2817429" y="892355"/>
                </a:cubicBezTo>
                <a:cubicBezTo>
                  <a:pt x="2819281" y="891434"/>
                  <a:pt x="2823906" y="891434"/>
                  <a:pt x="2826679" y="890513"/>
                </a:cubicBezTo>
                <a:cubicBezTo>
                  <a:pt x="2828531" y="887740"/>
                  <a:pt x="2826679" y="884975"/>
                  <a:pt x="2826679" y="882211"/>
                </a:cubicBezTo>
                <a:cubicBezTo>
                  <a:pt x="2819281" y="885897"/>
                  <a:pt x="2811883" y="882211"/>
                  <a:pt x="2806337" y="882211"/>
                </a:cubicBezTo>
                <a:cubicBezTo>
                  <a:pt x="2804485" y="882211"/>
                  <a:pt x="2801712" y="882211"/>
                  <a:pt x="2799860" y="882211"/>
                </a:cubicBezTo>
                <a:cubicBezTo>
                  <a:pt x="2798008" y="882211"/>
                  <a:pt x="2796165" y="879438"/>
                  <a:pt x="2794314" y="878517"/>
                </a:cubicBezTo>
                <a:cubicBezTo>
                  <a:pt x="2798939" y="878517"/>
                  <a:pt x="2802633" y="880360"/>
                  <a:pt x="2807258" y="880360"/>
                </a:cubicBezTo>
                <a:cubicBezTo>
                  <a:pt x="2811883" y="880360"/>
                  <a:pt x="2816508" y="880360"/>
                  <a:pt x="2821133" y="880360"/>
                </a:cubicBezTo>
                <a:cubicBezTo>
                  <a:pt x="2823906" y="880360"/>
                  <a:pt x="2830382" y="879438"/>
                  <a:pt x="2831304" y="877596"/>
                </a:cubicBezTo>
                <a:cubicBezTo>
                  <a:pt x="2833147" y="872980"/>
                  <a:pt x="2826679" y="869285"/>
                  <a:pt x="2823906" y="867443"/>
                </a:cubicBezTo>
                <a:cubicBezTo>
                  <a:pt x="2821133" y="865600"/>
                  <a:pt x="2819281" y="864669"/>
                  <a:pt x="2816508" y="862827"/>
                </a:cubicBezTo>
                <a:cubicBezTo>
                  <a:pt x="2815577" y="861905"/>
                  <a:pt x="2813735" y="860063"/>
                  <a:pt x="2812813" y="859141"/>
                </a:cubicBezTo>
                <a:cubicBezTo>
                  <a:pt x="2810961" y="858211"/>
                  <a:pt x="2806337" y="858211"/>
                  <a:pt x="2803563" y="858211"/>
                </a:cubicBezTo>
                <a:cubicBezTo>
                  <a:pt x="2798939" y="857290"/>
                  <a:pt x="2793392" y="855447"/>
                  <a:pt x="2787846" y="853604"/>
                </a:cubicBezTo>
                <a:cubicBezTo>
                  <a:pt x="2791541" y="852674"/>
                  <a:pt x="2795244" y="851752"/>
                  <a:pt x="2798939" y="849910"/>
                </a:cubicBezTo>
                <a:cubicBezTo>
                  <a:pt x="2804485" y="848067"/>
                  <a:pt x="2809110" y="844372"/>
                  <a:pt x="2814656" y="842530"/>
                </a:cubicBezTo>
                <a:cubicBezTo>
                  <a:pt x="2822054" y="840678"/>
                  <a:pt x="2825748" y="843451"/>
                  <a:pt x="2830382" y="840678"/>
                </a:cubicBezTo>
                <a:cubicBezTo>
                  <a:pt x="2829452" y="836993"/>
                  <a:pt x="2823906" y="836993"/>
                  <a:pt x="2822054" y="834219"/>
                </a:cubicBezTo>
                <a:cubicBezTo>
                  <a:pt x="2826679" y="832377"/>
                  <a:pt x="2825748" y="829604"/>
                  <a:pt x="2825748" y="826839"/>
                </a:cubicBezTo>
                <a:cubicBezTo>
                  <a:pt x="2824827" y="824997"/>
                  <a:pt x="2823906" y="825918"/>
                  <a:pt x="2822054" y="824997"/>
                </a:cubicBezTo>
                <a:cubicBezTo>
                  <a:pt x="2820202" y="823145"/>
                  <a:pt x="2819281" y="821302"/>
                  <a:pt x="2818359" y="819460"/>
                </a:cubicBezTo>
                <a:cubicBezTo>
                  <a:pt x="2817429" y="818529"/>
                  <a:pt x="2815577" y="817608"/>
                  <a:pt x="2813735" y="816686"/>
                </a:cubicBezTo>
                <a:cubicBezTo>
                  <a:pt x="2803563" y="812071"/>
                  <a:pt x="2792462" y="816686"/>
                  <a:pt x="2792462" y="805612"/>
                </a:cubicBezTo>
                <a:cubicBezTo>
                  <a:pt x="2790619" y="805612"/>
                  <a:pt x="2788767" y="804691"/>
                  <a:pt x="2786916" y="803769"/>
                </a:cubicBezTo>
                <a:cubicBezTo>
                  <a:pt x="2809110" y="795459"/>
                  <a:pt x="2805415" y="802848"/>
                  <a:pt x="2821133" y="803769"/>
                </a:cubicBezTo>
                <a:cubicBezTo>
                  <a:pt x="2824827" y="802848"/>
                  <a:pt x="2830382" y="800996"/>
                  <a:pt x="2832225" y="799153"/>
                </a:cubicBezTo>
                <a:cubicBezTo>
                  <a:pt x="2836850" y="796389"/>
                  <a:pt x="2842396" y="784394"/>
                  <a:pt x="2834998" y="779778"/>
                </a:cubicBezTo>
                <a:cubicBezTo>
                  <a:pt x="2830382" y="777005"/>
                  <a:pt x="2822054" y="777926"/>
                  <a:pt x="2815577" y="776083"/>
                </a:cubicBezTo>
                <a:cubicBezTo>
                  <a:pt x="2814656" y="776083"/>
                  <a:pt x="2814656" y="776083"/>
                  <a:pt x="2814656" y="776083"/>
                </a:cubicBezTo>
                <a:cubicBezTo>
                  <a:pt x="2831304" y="774241"/>
                  <a:pt x="2829452" y="773319"/>
                  <a:pt x="2832225" y="764088"/>
                </a:cubicBezTo>
                <a:cubicBezTo>
                  <a:pt x="2833147" y="764088"/>
                  <a:pt x="2833147" y="763166"/>
                  <a:pt x="2834077" y="763166"/>
                </a:cubicBezTo>
                <a:cubicBezTo>
                  <a:pt x="2834077" y="763166"/>
                  <a:pt x="2834998" y="763166"/>
                  <a:pt x="2834998" y="763166"/>
                </a:cubicBezTo>
                <a:cubicBezTo>
                  <a:pt x="2837771" y="765930"/>
                  <a:pt x="2839623" y="768703"/>
                  <a:pt x="2844248" y="768703"/>
                </a:cubicBezTo>
                <a:cubicBezTo>
                  <a:pt x="2845169" y="769625"/>
                  <a:pt x="2845169" y="768703"/>
                  <a:pt x="2846100" y="768703"/>
                </a:cubicBezTo>
                <a:cubicBezTo>
                  <a:pt x="2844248" y="765009"/>
                  <a:pt x="2842396" y="761324"/>
                  <a:pt x="2840544" y="757629"/>
                </a:cubicBezTo>
                <a:cubicBezTo>
                  <a:pt x="2844248" y="759472"/>
                  <a:pt x="2845169" y="760393"/>
                  <a:pt x="2847951" y="762245"/>
                </a:cubicBezTo>
                <a:cubicBezTo>
                  <a:pt x="2849794" y="763166"/>
                  <a:pt x="2850715" y="763166"/>
                  <a:pt x="2851646" y="763166"/>
                </a:cubicBezTo>
                <a:cubicBezTo>
                  <a:pt x="2852567" y="764088"/>
                  <a:pt x="2853498" y="765009"/>
                  <a:pt x="2854419" y="765930"/>
                </a:cubicBezTo>
                <a:cubicBezTo>
                  <a:pt x="2857192" y="767782"/>
                  <a:pt x="2868284" y="766852"/>
                  <a:pt x="2871988" y="764088"/>
                </a:cubicBezTo>
                <a:cubicBezTo>
                  <a:pt x="2874761" y="761324"/>
                  <a:pt x="2873831" y="756708"/>
                  <a:pt x="2877534" y="754856"/>
                </a:cubicBezTo>
                <a:cubicBezTo>
                  <a:pt x="2878456" y="753935"/>
                  <a:pt x="2880308" y="753935"/>
                  <a:pt x="2881238" y="754856"/>
                </a:cubicBezTo>
                <a:cubicBezTo>
                  <a:pt x="2895103" y="743782"/>
                  <a:pt x="2866433" y="742860"/>
                  <a:pt x="2867363" y="737323"/>
                </a:cubicBezTo>
                <a:cubicBezTo>
                  <a:pt x="2867363" y="735480"/>
                  <a:pt x="2871988" y="733638"/>
                  <a:pt x="2873831" y="732716"/>
                </a:cubicBezTo>
                <a:cubicBezTo>
                  <a:pt x="2878456" y="729022"/>
                  <a:pt x="2883081" y="724406"/>
                  <a:pt x="2885854" y="720711"/>
                </a:cubicBezTo>
                <a:cubicBezTo>
                  <a:pt x="2884932" y="720711"/>
                  <a:pt x="2884002" y="720711"/>
                  <a:pt x="2883081" y="720711"/>
                </a:cubicBezTo>
                <a:cubicBezTo>
                  <a:pt x="2883081" y="720711"/>
                  <a:pt x="2882159" y="720711"/>
                  <a:pt x="2882159" y="720711"/>
                </a:cubicBezTo>
                <a:cubicBezTo>
                  <a:pt x="2887705" y="717947"/>
                  <a:pt x="2884002" y="713331"/>
                  <a:pt x="2882159" y="709646"/>
                </a:cubicBezTo>
                <a:cubicBezTo>
                  <a:pt x="2888636" y="710567"/>
                  <a:pt x="2896955" y="712410"/>
                  <a:pt x="2906205" y="708716"/>
                </a:cubicBezTo>
                <a:cubicBezTo>
                  <a:pt x="2902501" y="714253"/>
                  <a:pt x="2901571" y="719790"/>
                  <a:pt x="2898807" y="725327"/>
                </a:cubicBezTo>
                <a:cubicBezTo>
                  <a:pt x="2896955" y="729022"/>
                  <a:pt x="2891400" y="732716"/>
                  <a:pt x="2891400" y="736402"/>
                </a:cubicBezTo>
                <a:cubicBezTo>
                  <a:pt x="2892330" y="738244"/>
                  <a:pt x="2893252" y="739175"/>
                  <a:pt x="2894182" y="740096"/>
                </a:cubicBezTo>
                <a:cubicBezTo>
                  <a:pt x="2896025" y="742860"/>
                  <a:pt x="2889548" y="747476"/>
                  <a:pt x="2893252" y="750249"/>
                </a:cubicBezTo>
                <a:cubicBezTo>
                  <a:pt x="2895103" y="752092"/>
                  <a:pt x="2900650" y="751171"/>
                  <a:pt x="2904353" y="751171"/>
                </a:cubicBezTo>
                <a:cubicBezTo>
                  <a:pt x="2904353" y="746555"/>
                  <a:pt x="2905274" y="742860"/>
                  <a:pt x="2901571" y="739175"/>
                </a:cubicBezTo>
                <a:cubicBezTo>
                  <a:pt x="2909899" y="739175"/>
                  <a:pt x="2914524" y="731786"/>
                  <a:pt x="2915445" y="728100"/>
                </a:cubicBezTo>
                <a:cubicBezTo>
                  <a:pt x="2918219" y="729943"/>
                  <a:pt x="2918219" y="735480"/>
                  <a:pt x="2922843" y="735480"/>
                </a:cubicBezTo>
                <a:cubicBezTo>
                  <a:pt x="2922843" y="735480"/>
                  <a:pt x="2923774" y="735480"/>
                  <a:pt x="2923774" y="735480"/>
                </a:cubicBezTo>
                <a:cubicBezTo>
                  <a:pt x="2930241" y="731786"/>
                  <a:pt x="2934866" y="725327"/>
                  <a:pt x="2936709" y="720711"/>
                </a:cubicBezTo>
                <a:cubicBezTo>
                  <a:pt x="2935788" y="720711"/>
                  <a:pt x="2935788" y="720711"/>
                  <a:pt x="2934866" y="719790"/>
                </a:cubicBezTo>
                <a:cubicBezTo>
                  <a:pt x="2939491" y="720711"/>
                  <a:pt x="2952435" y="725327"/>
                  <a:pt x="2956130" y="718869"/>
                </a:cubicBezTo>
                <a:cubicBezTo>
                  <a:pt x="2957060" y="715174"/>
                  <a:pt x="2957060" y="712410"/>
                  <a:pt x="2957060" y="708716"/>
                </a:cubicBezTo>
                <a:cubicBezTo>
                  <a:pt x="2957982" y="705952"/>
                  <a:pt x="2962606" y="704109"/>
                  <a:pt x="2962606" y="701336"/>
                </a:cubicBezTo>
                <a:cubicBezTo>
                  <a:pt x="2962606" y="696720"/>
                  <a:pt x="2949653" y="697641"/>
                  <a:pt x="2949653" y="692104"/>
                </a:cubicBezTo>
                <a:cubicBezTo>
                  <a:pt x="2950584" y="688419"/>
                  <a:pt x="2970926" y="689340"/>
                  <a:pt x="2975551" y="689340"/>
                </a:cubicBezTo>
                <a:cubicBezTo>
                  <a:pt x="2978324" y="690261"/>
                  <a:pt x="2980176" y="693034"/>
                  <a:pt x="2982940" y="693956"/>
                </a:cubicBezTo>
                <a:cubicBezTo>
                  <a:pt x="2990347" y="693956"/>
                  <a:pt x="2992189" y="689340"/>
                  <a:pt x="2994041" y="686576"/>
                </a:cubicBezTo>
                <a:cubicBezTo>
                  <a:pt x="2997745" y="680108"/>
                  <a:pt x="2998666" y="673650"/>
                  <a:pt x="3002360" y="667191"/>
                </a:cubicBezTo>
                <a:cubicBezTo>
                  <a:pt x="3004212" y="663506"/>
                  <a:pt x="3005134" y="660733"/>
                  <a:pt x="3006985" y="657969"/>
                </a:cubicBezTo>
                <a:cubicBezTo>
                  <a:pt x="3007907" y="655196"/>
                  <a:pt x="3006985" y="649658"/>
                  <a:pt x="3004212" y="647816"/>
                </a:cubicBezTo>
                <a:cubicBezTo>
                  <a:pt x="3003291" y="647816"/>
                  <a:pt x="3003291" y="647816"/>
                  <a:pt x="3002360" y="647816"/>
                </a:cubicBezTo>
                <a:cubicBezTo>
                  <a:pt x="3004212" y="644121"/>
                  <a:pt x="3009758" y="642278"/>
                  <a:pt x="3010680" y="637663"/>
                </a:cubicBezTo>
                <a:cubicBezTo>
                  <a:pt x="3008837" y="635820"/>
                  <a:pt x="3006985" y="634899"/>
                  <a:pt x="3006064" y="633968"/>
                </a:cubicBezTo>
                <a:cubicBezTo>
                  <a:pt x="3003291" y="631204"/>
                  <a:pt x="3002360" y="623824"/>
                  <a:pt x="3003291" y="621051"/>
                </a:cubicBezTo>
                <a:cubicBezTo>
                  <a:pt x="3005134" y="617356"/>
                  <a:pt x="3009758" y="615514"/>
                  <a:pt x="3010680" y="612750"/>
                </a:cubicBezTo>
                <a:cubicBezTo>
                  <a:pt x="3012532" y="608134"/>
                  <a:pt x="3007907" y="604439"/>
                  <a:pt x="3010680" y="599824"/>
                </a:cubicBezTo>
                <a:cubicBezTo>
                  <a:pt x="3013462" y="597059"/>
                  <a:pt x="3022703" y="595217"/>
                  <a:pt x="3025476" y="590601"/>
                </a:cubicBezTo>
                <a:cubicBezTo>
                  <a:pt x="3025476" y="588758"/>
                  <a:pt x="3026406" y="586906"/>
                  <a:pt x="3026406" y="585064"/>
                </a:cubicBezTo>
                <a:cubicBezTo>
                  <a:pt x="3028249" y="581369"/>
                  <a:pt x="3040272" y="573068"/>
                  <a:pt x="3032883" y="568452"/>
                </a:cubicBezTo>
                <a:cubicBezTo>
                  <a:pt x="3031031" y="567531"/>
                  <a:pt x="3026406" y="568452"/>
                  <a:pt x="3022703" y="567531"/>
                </a:cubicBezTo>
                <a:cubicBezTo>
                  <a:pt x="3021781" y="567531"/>
                  <a:pt x="3021781" y="567531"/>
                  <a:pt x="3021781" y="567531"/>
                </a:cubicBezTo>
                <a:cubicBezTo>
                  <a:pt x="3023633" y="566609"/>
                  <a:pt x="3025476" y="566609"/>
                  <a:pt x="3026406" y="564758"/>
                </a:cubicBezTo>
                <a:cubicBezTo>
                  <a:pt x="3028249" y="557378"/>
                  <a:pt x="3010680" y="555535"/>
                  <a:pt x="3007907" y="551841"/>
                </a:cubicBezTo>
                <a:cubicBezTo>
                  <a:pt x="3008837" y="550919"/>
                  <a:pt x="3009758" y="549077"/>
                  <a:pt x="3010680" y="548146"/>
                </a:cubicBezTo>
                <a:cubicBezTo>
                  <a:pt x="3013462" y="554605"/>
                  <a:pt x="3026406" y="558299"/>
                  <a:pt x="3035647" y="558299"/>
                </a:cubicBezTo>
                <a:cubicBezTo>
                  <a:pt x="3041193" y="558299"/>
                  <a:pt x="3045818" y="557378"/>
                  <a:pt x="3049521" y="558299"/>
                </a:cubicBezTo>
                <a:cubicBezTo>
                  <a:pt x="3055068" y="559220"/>
                  <a:pt x="3057841" y="561994"/>
                  <a:pt x="3070785" y="555535"/>
                </a:cubicBezTo>
                <a:cubicBezTo>
                  <a:pt x="3075410" y="556456"/>
                  <a:pt x="3089284" y="553683"/>
                  <a:pt x="3091136" y="550919"/>
                </a:cubicBezTo>
                <a:cubicBezTo>
                  <a:pt x="3091136" y="546303"/>
                  <a:pt x="3081886" y="545382"/>
                  <a:pt x="3079113" y="542609"/>
                </a:cubicBezTo>
                <a:cubicBezTo>
                  <a:pt x="3088354" y="543539"/>
                  <a:pt x="3086502" y="538924"/>
                  <a:pt x="3092979" y="546303"/>
                </a:cubicBezTo>
                <a:cubicBezTo>
                  <a:pt x="3096682" y="547225"/>
                  <a:pt x="3103150" y="545382"/>
                  <a:pt x="3105002" y="542609"/>
                </a:cubicBezTo>
                <a:cubicBezTo>
                  <a:pt x="3105002" y="537072"/>
                  <a:pt x="3097604" y="533386"/>
                  <a:pt x="3098525" y="527849"/>
                </a:cubicBezTo>
                <a:cubicBezTo>
                  <a:pt x="3099456" y="526928"/>
                  <a:pt x="3099456" y="526928"/>
                  <a:pt x="3100377" y="526006"/>
                </a:cubicBezTo>
                <a:cubicBezTo>
                  <a:pt x="3104071" y="528770"/>
                  <a:pt x="3108705" y="534308"/>
                  <a:pt x="3116094" y="531535"/>
                </a:cubicBezTo>
                <a:cubicBezTo>
                  <a:pt x="3123492" y="529692"/>
                  <a:pt x="3117016" y="523233"/>
                  <a:pt x="3123492" y="520469"/>
                </a:cubicBezTo>
                <a:cubicBezTo>
                  <a:pt x="3128117" y="518617"/>
                  <a:pt x="3133663" y="517696"/>
                  <a:pt x="3138288" y="515853"/>
                </a:cubicBezTo>
                <a:cubicBezTo>
                  <a:pt x="3142913" y="513080"/>
                  <a:pt x="3146607" y="509395"/>
                  <a:pt x="3152154" y="506622"/>
                </a:cubicBezTo>
                <a:cubicBezTo>
                  <a:pt x="3155857" y="504779"/>
                  <a:pt x="3158630" y="503858"/>
                  <a:pt x="3162325" y="502006"/>
                </a:cubicBezTo>
                <a:cubicBezTo>
                  <a:pt x="3165107" y="500163"/>
                  <a:pt x="3165107" y="498320"/>
                  <a:pt x="3167871" y="496469"/>
                </a:cubicBezTo>
                <a:cubicBezTo>
                  <a:pt x="3172496" y="493705"/>
                  <a:pt x="3184519" y="485394"/>
                  <a:pt x="3184519" y="480787"/>
                </a:cubicBezTo>
                <a:cubicBezTo>
                  <a:pt x="3185440" y="480787"/>
                  <a:pt x="3186371" y="480787"/>
                  <a:pt x="3188222" y="480787"/>
                </a:cubicBezTo>
                <a:cubicBezTo>
                  <a:pt x="3189144" y="480787"/>
                  <a:pt x="3189144" y="479857"/>
                  <a:pt x="3190065" y="478936"/>
                </a:cubicBezTo>
                <a:cubicBezTo>
                  <a:pt x="3192838" y="477093"/>
                  <a:pt x="3200245" y="478014"/>
                  <a:pt x="3197463" y="474329"/>
                </a:cubicBezTo>
                <a:cubicBezTo>
                  <a:pt x="3196542" y="473398"/>
                  <a:pt x="3196542" y="473398"/>
                  <a:pt x="3195611" y="471556"/>
                </a:cubicBezTo>
                <a:cubicBezTo>
                  <a:pt x="3197463" y="468792"/>
                  <a:pt x="3200245" y="466940"/>
                  <a:pt x="3205791" y="466019"/>
                </a:cubicBezTo>
                <a:cubicBezTo>
                  <a:pt x="3205791" y="465097"/>
                  <a:pt x="3204861" y="464176"/>
                  <a:pt x="3204861" y="463255"/>
                </a:cubicBezTo>
                <a:cubicBezTo>
                  <a:pt x="3204861" y="462324"/>
                  <a:pt x="3206713" y="462324"/>
                  <a:pt x="3208564" y="461403"/>
                </a:cubicBezTo>
                <a:cubicBezTo>
                  <a:pt x="3209486" y="456787"/>
                  <a:pt x="3206713" y="454023"/>
                  <a:pt x="3203940" y="451259"/>
                </a:cubicBezTo>
                <a:cubicBezTo>
                  <a:pt x="3204861" y="447564"/>
                  <a:pt x="3212259" y="445722"/>
                  <a:pt x="3215032" y="442949"/>
                </a:cubicBezTo>
                <a:cubicBezTo>
                  <a:pt x="3215032" y="440184"/>
                  <a:pt x="3212259" y="437411"/>
                  <a:pt x="3208564" y="437411"/>
                </a:cubicBezTo>
                <a:cubicBezTo>
                  <a:pt x="3213180" y="433717"/>
                  <a:pt x="3222430" y="433717"/>
                  <a:pt x="3224282" y="429110"/>
                </a:cubicBezTo>
                <a:cubicBezTo>
                  <a:pt x="3221509" y="426337"/>
                  <a:pt x="3217814" y="426337"/>
                  <a:pt x="3216884" y="422652"/>
                </a:cubicBezTo>
                <a:cubicBezTo>
                  <a:pt x="3219657" y="419878"/>
                  <a:pt x="3225203" y="416184"/>
                  <a:pt x="3231680" y="417114"/>
                </a:cubicBezTo>
                <a:cubicBezTo>
                  <a:pt x="3228907" y="415262"/>
                  <a:pt x="3225203" y="412498"/>
                  <a:pt x="3221509" y="410647"/>
                </a:cubicBezTo>
                <a:cubicBezTo>
                  <a:pt x="3212259" y="401424"/>
                  <a:pt x="3239078" y="394965"/>
                  <a:pt x="3243694" y="389428"/>
                </a:cubicBezTo>
                <a:cubicBezTo>
                  <a:pt x="3241851" y="389428"/>
                  <a:pt x="3240929" y="389428"/>
                  <a:pt x="3239999" y="388507"/>
                </a:cubicBezTo>
                <a:cubicBezTo>
                  <a:pt x="3239999" y="388507"/>
                  <a:pt x="3239078" y="388507"/>
                  <a:pt x="3239078" y="388507"/>
                </a:cubicBezTo>
                <a:cubicBezTo>
                  <a:pt x="3241851" y="388507"/>
                  <a:pt x="3245545" y="388507"/>
                  <a:pt x="3249249" y="387577"/>
                </a:cubicBezTo>
                <a:cubicBezTo>
                  <a:pt x="3249249" y="387577"/>
                  <a:pt x="3250170" y="386655"/>
                  <a:pt x="3250170" y="386655"/>
                </a:cubicBezTo>
                <a:cubicBezTo>
                  <a:pt x="3250170" y="383891"/>
                  <a:pt x="3247397" y="382970"/>
                  <a:pt x="3244624" y="382039"/>
                </a:cubicBezTo>
                <a:cubicBezTo>
                  <a:pt x="3243694" y="378354"/>
                  <a:pt x="3251101" y="372817"/>
                  <a:pt x="3255716" y="370044"/>
                </a:cubicBezTo>
                <a:cubicBezTo>
                  <a:pt x="3256647" y="370044"/>
                  <a:pt x="3258499" y="370974"/>
                  <a:pt x="3260341" y="370974"/>
                </a:cubicBezTo>
                <a:cubicBezTo>
                  <a:pt x="3259411" y="366358"/>
                  <a:pt x="3258499" y="362664"/>
                  <a:pt x="3257568" y="358048"/>
                </a:cubicBezTo>
                <a:cubicBezTo>
                  <a:pt x="3252943" y="358969"/>
                  <a:pt x="3253865" y="361742"/>
                  <a:pt x="3251101" y="363585"/>
                </a:cubicBezTo>
                <a:cubicBezTo>
                  <a:pt x="3246476" y="366358"/>
                  <a:pt x="3239999" y="370044"/>
                  <a:pt x="3234453" y="372817"/>
                </a:cubicBezTo>
                <a:cubicBezTo>
                  <a:pt x="3229828" y="374659"/>
                  <a:pt x="3216884" y="378354"/>
                  <a:pt x="3211338" y="378354"/>
                </a:cubicBezTo>
                <a:cubicBezTo>
                  <a:pt x="3205791" y="378354"/>
                  <a:pt x="3201166" y="377433"/>
                  <a:pt x="3193768" y="379275"/>
                </a:cubicBezTo>
                <a:cubicBezTo>
                  <a:pt x="3184519" y="381118"/>
                  <a:pt x="3173426" y="386655"/>
                  <a:pt x="3165107" y="384812"/>
                </a:cubicBezTo>
                <a:cubicBezTo>
                  <a:pt x="3164177" y="382970"/>
                  <a:pt x="3163255" y="381118"/>
                  <a:pt x="3162325" y="379275"/>
                </a:cubicBezTo>
                <a:cubicBezTo>
                  <a:pt x="3154936" y="384812"/>
                  <a:pt x="3146607" y="392192"/>
                  <a:pt x="3141061" y="398651"/>
                </a:cubicBezTo>
                <a:cubicBezTo>
                  <a:pt x="3137367" y="402345"/>
                  <a:pt x="3134585" y="406961"/>
                  <a:pt x="3129969" y="410647"/>
                </a:cubicBezTo>
                <a:cubicBezTo>
                  <a:pt x="3126265" y="413420"/>
                  <a:pt x="3126265" y="418957"/>
                  <a:pt x="3119798" y="421721"/>
                </a:cubicBezTo>
                <a:cubicBezTo>
                  <a:pt x="3114251" y="423573"/>
                  <a:pt x="3107775" y="422652"/>
                  <a:pt x="3101298" y="424494"/>
                </a:cubicBezTo>
                <a:cubicBezTo>
                  <a:pt x="3101298" y="424494"/>
                  <a:pt x="3100377" y="424494"/>
                  <a:pt x="3100377" y="424494"/>
                </a:cubicBezTo>
                <a:cubicBezTo>
                  <a:pt x="3095752" y="422652"/>
                  <a:pt x="3089284" y="427258"/>
                  <a:pt x="3083729" y="428189"/>
                </a:cubicBezTo>
                <a:cubicBezTo>
                  <a:pt x="3081886" y="426337"/>
                  <a:pt x="3082808" y="425415"/>
                  <a:pt x="3083729" y="424494"/>
                </a:cubicBezTo>
                <a:cubicBezTo>
                  <a:pt x="3086502" y="421721"/>
                  <a:pt x="3090206" y="419878"/>
                  <a:pt x="3096682" y="418957"/>
                </a:cubicBezTo>
                <a:cubicBezTo>
                  <a:pt x="3099456" y="418957"/>
                  <a:pt x="3103150" y="418957"/>
                  <a:pt x="3105002" y="418036"/>
                </a:cubicBezTo>
                <a:cubicBezTo>
                  <a:pt x="3112400" y="414341"/>
                  <a:pt x="3109618" y="406040"/>
                  <a:pt x="3115173" y="403267"/>
                </a:cubicBezTo>
                <a:cubicBezTo>
                  <a:pt x="3117946" y="401424"/>
                  <a:pt x="3130890" y="396808"/>
                  <a:pt x="3131821" y="394965"/>
                </a:cubicBezTo>
                <a:cubicBezTo>
                  <a:pt x="3133663" y="392192"/>
                  <a:pt x="3129038" y="390350"/>
                  <a:pt x="3127187" y="389428"/>
                </a:cubicBezTo>
                <a:cubicBezTo>
                  <a:pt x="3122571" y="390350"/>
                  <a:pt x="3123492" y="392192"/>
                  <a:pt x="3120719" y="393114"/>
                </a:cubicBezTo>
                <a:cubicBezTo>
                  <a:pt x="3117016" y="394044"/>
                  <a:pt x="3113321" y="395887"/>
                  <a:pt x="3108705" y="396808"/>
                </a:cubicBezTo>
                <a:cubicBezTo>
                  <a:pt x="3099456" y="400503"/>
                  <a:pt x="3088354" y="409725"/>
                  <a:pt x="3077262" y="409725"/>
                </a:cubicBezTo>
                <a:lnTo>
                  <a:pt x="3076012" y="408479"/>
                </a:lnTo>
                <a:lnTo>
                  <a:pt x="3082229" y="407652"/>
                </a:lnTo>
                <a:cubicBezTo>
                  <a:pt x="3085811" y="406731"/>
                  <a:pt x="3089280" y="405579"/>
                  <a:pt x="3090206" y="405118"/>
                </a:cubicBezTo>
                <a:cubicBezTo>
                  <a:pt x="3094831" y="403267"/>
                  <a:pt x="3098525" y="401424"/>
                  <a:pt x="3101298" y="398651"/>
                </a:cubicBezTo>
                <a:cubicBezTo>
                  <a:pt x="3102229" y="396808"/>
                  <a:pt x="3104071" y="395887"/>
                  <a:pt x="3105002" y="394965"/>
                </a:cubicBezTo>
                <a:cubicBezTo>
                  <a:pt x="3107775" y="394044"/>
                  <a:pt x="3111469" y="393114"/>
                  <a:pt x="3114251" y="392192"/>
                </a:cubicBezTo>
                <a:cubicBezTo>
                  <a:pt x="3117946" y="389428"/>
                  <a:pt x="3120719" y="386655"/>
                  <a:pt x="3123492" y="383891"/>
                </a:cubicBezTo>
                <a:cubicBezTo>
                  <a:pt x="3123492" y="383891"/>
                  <a:pt x="3124423" y="382970"/>
                  <a:pt x="3124423" y="382970"/>
                </a:cubicBezTo>
                <a:cubicBezTo>
                  <a:pt x="3125344" y="383891"/>
                  <a:pt x="3128117" y="384812"/>
                  <a:pt x="3130890" y="383891"/>
                </a:cubicBezTo>
                <a:cubicBezTo>
                  <a:pt x="3135515" y="381118"/>
                  <a:pt x="3135515" y="376511"/>
                  <a:pt x="3141061" y="373738"/>
                </a:cubicBezTo>
                <a:cubicBezTo>
                  <a:pt x="3142913" y="368201"/>
                  <a:pt x="3125344" y="359900"/>
                  <a:pt x="3121640" y="358048"/>
                </a:cubicBezTo>
                <a:cubicBezTo>
                  <a:pt x="3120719" y="358048"/>
                  <a:pt x="3120719" y="358048"/>
                  <a:pt x="3119798" y="358048"/>
                </a:cubicBezTo>
                <a:cubicBezTo>
                  <a:pt x="3113321" y="363585"/>
                  <a:pt x="3107775" y="369122"/>
                  <a:pt x="3101298" y="374659"/>
                </a:cubicBezTo>
                <a:cubicBezTo>
                  <a:pt x="3095752" y="376511"/>
                  <a:pt x="3090206" y="379275"/>
                  <a:pt x="3084660" y="382039"/>
                </a:cubicBezTo>
                <a:cubicBezTo>
                  <a:pt x="3080035" y="385734"/>
                  <a:pt x="3080956" y="393114"/>
                  <a:pt x="3079113" y="396808"/>
                </a:cubicBezTo>
                <a:cubicBezTo>
                  <a:pt x="3078648" y="397730"/>
                  <a:pt x="3077029" y="400498"/>
                  <a:pt x="3075642" y="403152"/>
                </a:cubicBezTo>
                <a:lnTo>
                  <a:pt x="3074310" y="406781"/>
                </a:lnTo>
                <a:lnTo>
                  <a:pt x="3073567" y="406040"/>
                </a:lnTo>
                <a:cubicBezTo>
                  <a:pt x="3068012" y="406040"/>
                  <a:pt x="3059693" y="414341"/>
                  <a:pt x="3057841" y="417114"/>
                </a:cubicBezTo>
                <a:cubicBezTo>
                  <a:pt x="3056919" y="417114"/>
                  <a:pt x="3056919" y="417114"/>
                  <a:pt x="3055998" y="417114"/>
                </a:cubicBezTo>
                <a:cubicBezTo>
                  <a:pt x="3055998" y="417114"/>
                  <a:pt x="3055068" y="417114"/>
                  <a:pt x="3055068" y="417114"/>
                </a:cubicBezTo>
                <a:cubicBezTo>
                  <a:pt x="3050452" y="409725"/>
                  <a:pt x="3082808" y="394965"/>
                  <a:pt x="3071715" y="384812"/>
                </a:cubicBezTo>
                <a:cubicBezTo>
                  <a:pt x="3068012" y="382039"/>
                  <a:pt x="3062466" y="382039"/>
                  <a:pt x="3057841" y="380197"/>
                </a:cubicBezTo>
                <a:cubicBezTo>
                  <a:pt x="3068933" y="377433"/>
                  <a:pt x="3080035" y="374659"/>
                  <a:pt x="3091136" y="371895"/>
                </a:cubicBezTo>
                <a:cubicBezTo>
                  <a:pt x="3092049" y="370974"/>
                  <a:pt x="3092979" y="370044"/>
                  <a:pt x="3092979" y="369122"/>
                </a:cubicBezTo>
                <a:cubicBezTo>
                  <a:pt x="3098525" y="367280"/>
                  <a:pt x="3104071" y="366358"/>
                  <a:pt x="3107775" y="363585"/>
                </a:cubicBezTo>
                <a:cubicBezTo>
                  <a:pt x="3111469" y="360821"/>
                  <a:pt x="3123492" y="346052"/>
                  <a:pt x="3124423" y="342367"/>
                </a:cubicBezTo>
                <a:cubicBezTo>
                  <a:pt x="3124423" y="340515"/>
                  <a:pt x="3121640" y="335899"/>
                  <a:pt x="3119798" y="334978"/>
                </a:cubicBezTo>
                <a:cubicBezTo>
                  <a:pt x="3117946" y="333135"/>
                  <a:pt x="3115173" y="333135"/>
                  <a:pt x="3112400" y="332214"/>
                </a:cubicBezTo>
                <a:cubicBezTo>
                  <a:pt x="3100377" y="330371"/>
                  <a:pt x="3100377" y="334978"/>
                  <a:pt x="3091136" y="337751"/>
                </a:cubicBezTo>
                <a:cubicBezTo>
                  <a:pt x="3080956" y="340515"/>
                  <a:pt x="3072637" y="337751"/>
                  <a:pt x="3069864" y="345131"/>
                </a:cubicBezTo>
                <a:cubicBezTo>
                  <a:pt x="3065239" y="345131"/>
                  <a:pt x="3062466" y="342367"/>
                  <a:pt x="3057841" y="342367"/>
                </a:cubicBezTo>
                <a:cubicBezTo>
                  <a:pt x="3053216" y="341436"/>
                  <a:pt x="3047670" y="345131"/>
                  <a:pt x="3044897" y="346973"/>
                </a:cubicBezTo>
                <a:cubicBezTo>
                  <a:pt x="3045818" y="343288"/>
                  <a:pt x="3055068" y="340515"/>
                  <a:pt x="3055998" y="336830"/>
                </a:cubicBezTo>
                <a:cubicBezTo>
                  <a:pt x="3056919" y="332214"/>
                  <a:pt x="3040272" y="328519"/>
                  <a:pt x="3034725" y="329440"/>
                </a:cubicBezTo>
                <a:cubicBezTo>
                  <a:pt x="3031952" y="330371"/>
                  <a:pt x="3029179" y="331292"/>
                  <a:pt x="3026406" y="332214"/>
                </a:cubicBezTo>
                <a:cubicBezTo>
                  <a:pt x="3019930" y="332214"/>
                  <a:pt x="3012532" y="328519"/>
                  <a:pt x="3009758" y="323903"/>
                </a:cubicBezTo>
                <a:cubicBezTo>
                  <a:pt x="3013462" y="322982"/>
                  <a:pt x="3015314" y="324834"/>
                  <a:pt x="3018078" y="324834"/>
                </a:cubicBezTo>
                <a:cubicBezTo>
                  <a:pt x="3021781" y="324834"/>
                  <a:pt x="3033795" y="324834"/>
                  <a:pt x="3035647" y="323903"/>
                </a:cubicBezTo>
                <a:cubicBezTo>
                  <a:pt x="3048600" y="328519"/>
                  <a:pt x="3064317" y="331292"/>
                  <a:pt x="3075410" y="336830"/>
                </a:cubicBezTo>
                <a:cubicBezTo>
                  <a:pt x="3085581" y="334978"/>
                  <a:pt x="3091136" y="328519"/>
                  <a:pt x="3104071" y="327598"/>
                </a:cubicBezTo>
                <a:cubicBezTo>
                  <a:pt x="3115173" y="327598"/>
                  <a:pt x="3122571" y="331292"/>
                  <a:pt x="3131821" y="332214"/>
                </a:cubicBezTo>
                <a:cubicBezTo>
                  <a:pt x="3135515" y="331292"/>
                  <a:pt x="3135515" y="328519"/>
                  <a:pt x="3139210" y="327598"/>
                </a:cubicBezTo>
                <a:cubicBezTo>
                  <a:pt x="3144756" y="328519"/>
                  <a:pt x="3150302" y="332214"/>
                  <a:pt x="3154936" y="334056"/>
                </a:cubicBezTo>
                <a:cubicBezTo>
                  <a:pt x="3157709" y="334978"/>
                  <a:pt x="3159552" y="335899"/>
                  <a:pt x="3162325" y="336830"/>
                </a:cubicBezTo>
                <a:cubicBezTo>
                  <a:pt x="3164177" y="338672"/>
                  <a:pt x="3166028" y="340515"/>
                  <a:pt x="3167871" y="342367"/>
                </a:cubicBezTo>
                <a:cubicBezTo>
                  <a:pt x="3169723" y="342367"/>
                  <a:pt x="3170653" y="342367"/>
                  <a:pt x="3172496" y="343288"/>
                </a:cubicBezTo>
                <a:cubicBezTo>
                  <a:pt x="3173426" y="346052"/>
                  <a:pt x="3175278" y="347904"/>
                  <a:pt x="3177121" y="350668"/>
                </a:cubicBezTo>
                <a:cubicBezTo>
                  <a:pt x="3181746" y="354362"/>
                  <a:pt x="3190995" y="357126"/>
                  <a:pt x="3198393" y="358048"/>
                </a:cubicBezTo>
                <a:cubicBezTo>
                  <a:pt x="3209486" y="359900"/>
                  <a:pt x="3218727" y="358969"/>
                  <a:pt x="3227055" y="353441"/>
                </a:cubicBezTo>
                <a:cubicBezTo>
                  <a:pt x="3228907" y="352511"/>
                  <a:pt x="3230749" y="351589"/>
                  <a:pt x="3230749" y="349747"/>
                </a:cubicBezTo>
                <a:cubicBezTo>
                  <a:pt x="3232601" y="344209"/>
                  <a:pt x="3218727" y="340515"/>
                  <a:pt x="3219657" y="332214"/>
                </a:cubicBezTo>
                <a:cubicBezTo>
                  <a:pt x="3221509" y="335899"/>
                  <a:pt x="3238147" y="346973"/>
                  <a:pt x="3242772" y="347904"/>
                </a:cubicBezTo>
                <a:cubicBezTo>
                  <a:pt x="3245545" y="347904"/>
                  <a:pt x="3249249" y="348825"/>
                  <a:pt x="3252022" y="346973"/>
                </a:cubicBezTo>
                <a:cubicBezTo>
                  <a:pt x="3254795" y="345131"/>
                  <a:pt x="3255716" y="344209"/>
                  <a:pt x="3256647" y="342367"/>
                </a:cubicBezTo>
                <a:cubicBezTo>
                  <a:pt x="3261263" y="335899"/>
                  <a:pt x="3249249" y="334056"/>
                  <a:pt x="3245545" y="330371"/>
                </a:cubicBezTo>
                <a:cubicBezTo>
                  <a:pt x="3245545" y="329440"/>
                  <a:pt x="3246476" y="329440"/>
                  <a:pt x="3246476" y="328519"/>
                </a:cubicBezTo>
                <a:cubicBezTo>
                  <a:pt x="3243694" y="328519"/>
                  <a:pt x="3242772" y="326677"/>
                  <a:pt x="3241851" y="324834"/>
                </a:cubicBezTo>
                <a:cubicBezTo>
                  <a:pt x="3239999" y="324834"/>
                  <a:pt x="3238147" y="324834"/>
                  <a:pt x="3236296" y="325755"/>
                </a:cubicBezTo>
                <a:cubicBezTo>
                  <a:pt x="3236296" y="321139"/>
                  <a:pt x="3239999" y="313759"/>
                  <a:pt x="3228907" y="317445"/>
                </a:cubicBezTo>
                <a:cubicBezTo>
                  <a:pt x="3230749" y="315602"/>
                  <a:pt x="3230749" y="313759"/>
                  <a:pt x="3230749" y="311908"/>
                </a:cubicBezTo>
                <a:cubicBezTo>
                  <a:pt x="3228907" y="311908"/>
                  <a:pt x="3227976" y="312829"/>
                  <a:pt x="3226124" y="312829"/>
                </a:cubicBezTo>
                <a:cubicBezTo>
                  <a:pt x="3225203" y="312829"/>
                  <a:pt x="3225203" y="312829"/>
                  <a:pt x="3225203" y="312829"/>
                </a:cubicBezTo>
                <a:cubicBezTo>
                  <a:pt x="3221509" y="300833"/>
                  <a:pt x="3223360" y="295296"/>
                  <a:pt x="3207634" y="291611"/>
                </a:cubicBezTo>
                <a:cubicBezTo>
                  <a:pt x="3207634" y="291611"/>
                  <a:pt x="3206713" y="291611"/>
                  <a:pt x="3206713" y="291611"/>
                </a:cubicBezTo>
                <a:cubicBezTo>
                  <a:pt x="3204861" y="296226"/>
                  <a:pt x="3203940" y="302685"/>
                  <a:pt x="3203009" y="307301"/>
                </a:cubicBezTo>
                <a:cubicBezTo>
                  <a:pt x="3202088" y="307301"/>
                  <a:pt x="3202088" y="307301"/>
                  <a:pt x="3202088" y="307301"/>
                </a:cubicBezTo>
                <a:cubicBezTo>
                  <a:pt x="3201166" y="307301"/>
                  <a:pt x="3201166" y="306370"/>
                  <a:pt x="3200245" y="306370"/>
                </a:cubicBezTo>
                <a:cubicBezTo>
                  <a:pt x="3199315" y="303606"/>
                  <a:pt x="3200245" y="299912"/>
                  <a:pt x="3198393" y="297148"/>
                </a:cubicBezTo>
                <a:cubicBezTo>
                  <a:pt x="3196542" y="293453"/>
                  <a:pt x="3193768" y="286995"/>
                  <a:pt x="3194690" y="283300"/>
                </a:cubicBezTo>
                <a:cubicBezTo>
                  <a:pt x="3189144" y="284222"/>
                  <a:pt x="3188222" y="289759"/>
                  <a:pt x="3184519" y="291611"/>
                </a:cubicBezTo>
                <a:cubicBezTo>
                  <a:pt x="3183597" y="290689"/>
                  <a:pt x="3182676" y="290689"/>
                  <a:pt x="3181746" y="290689"/>
                </a:cubicBezTo>
                <a:cubicBezTo>
                  <a:pt x="3181746" y="284222"/>
                  <a:pt x="3179894" y="285152"/>
                  <a:pt x="3172496" y="285152"/>
                </a:cubicBezTo>
                <a:cubicBezTo>
                  <a:pt x="3170653" y="283300"/>
                  <a:pt x="3172496" y="281458"/>
                  <a:pt x="3171575" y="279615"/>
                </a:cubicBezTo>
                <a:cubicBezTo>
                  <a:pt x="3170653" y="279615"/>
                  <a:pt x="3170653" y="279615"/>
                  <a:pt x="3169723" y="279615"/>
                </a:cubicBezTo>
                <a:cubicBezTo>
                  <a:pt x="3168801" y="279615"/>
                  <a:pt x="3167871" y="280536"/>
                  <a:pt x="3166950" y="280536"/>
                </a:cubicBezTo>
                <a:cubicBezTo>
                  <a:pt x="3166028" y="280536"/>
                  <a:pt x="3166028" y="280536"/>
                  <a:pt x="3166028" y="279615"/>
                </a:cubicBezTo>
                <a:cubicBezTo>
                  <a:pt x="3160482" y="280536"/>
                  <a:pt x="3157709" y="279615"/>
                  <a:pt x="3153084" y="279615"/>
                </a:cubicBezTo>
                <a:cubicBezTo>
                  <a:pt x="3137367" y="279615"/>
                  <a:pt x="3135515" y="283300"/>
                  <a:pt x="3128117" y="274078"/>
                </a:cubicBezTo>
                <a:cubicBezTo>
                  <a:pt x="3123492" y="273156"/>
                  <a:pt x="3106854" y="273156"/>
                  <a:pt x="3100377" y="274078"/>
                </a:cubicBezTo>
                <a:cubicBezTo>
                  <a:pt x="3099456" y="277763"/>
                  <a:pt x="3098525" y="281458"/>
                  <a:pt x="3096682" y="285152"/>
                </a:cubicBezTo>
                <a:cubicBezTo>
                  <a:pt x="3094831" y="287916"/>
                  <a:pt x="3092979" y="290689"/>
                  <a:pt x="3091136" y="293453"/>
                </a:cubicBezTo>
                <a:cubicBezTo>
                  <a:pt x="3091136" y="294375"/>
                  <a:pt x="3090206" y="294375"/>
                  <a:pt x="3090206" y="294375"/>
                </a:cubicBezTo>
                <a:cubicBezTo>
                  <a:pt x="3087433" y="292532"/>
                  <a:pt x="3078183" y="287916"/>
                  <a:pt x="3079113" y="283300"/>
                </a:cubicBezTo>
                <a:cubicBezTo>
                  <a:pt x="3080035" y="282379"/>
                  <a:pt x="3083729" y="281458"/>
                  <a:pt x="3085581" y="280536"/>
                </a:cubicBezTo>
                <a:cubicBezTo>
                  <a:pt x="3087433" y="279615"/>
                  <a:pt x="3093900" y="271304"/>
                  <a:pt x="3092979" y="268540"/>
                </a:cubicBezTo>
                <a:cubicBezTo>
                  <a:pt x="3091136" y="265767"/>
                  <a:pt x="3083729" y="265767"/>
                  <a:pt x="3080035" y="264846"/>
                </a:cubicBezTo>
                <a:cubicBezTo>
                  <a:pt x="3076331" y="263925"/>
                  <a:pt x="3073567" y="260230"/>
                  <a:pt x="3068012" y="260230"/>
                </a:cubicBezTo>
                <a:cubicBezTo>
                  <a:pt x="3062466" y="260230"/>
                  <a:pt x="3060614" y="263925"/>
                  <a:pt x="3059693" y="265767"/>
                </a:cubicBezTo>
                <a:cubicBezTo>
                  <a:pt x="3057841" y="267619"/>
                  <a:pt x="3055998" y="269462"/>
                  <a:pt x="3054146" y="271304"/>
                </a:cubicBezTo>
                <a:cubicBezTo>
                  <a:pt x="3051364" y="274078"/>
                  <a:pt x="3050452" y="277763"/>
                  <a:pt x="3049521" y="281458"/>
                </a:cubicBezTo>
                <a:cubicBezTo>
                  <a:pt x="3048600" y="282379"/>
                  <a:pt x="3048600" y="282379"/>
                  <a:pt x="3047670" y="282379"/>
                </a:cubicBezTo>
                <a:cubicBezTo>
                  <a:pt x="3046748" y="276842"/>
                  <a:pt x="3040272" y="273156"/>
                  <a:pt x="3031952" y="274999"/>
                </a:cubicBezTo>
                <a:cubicBezTo>
                  <a:pt x="3034725" y="271304"/>
                  <a:pt x="3043045" y="273156"/>
                  <a:pt x="3046748" y="271304"/>
                </a:cubicBezTo>
                <a:cubicBezTo>
                  <a:pt x="3053216" y="267619"/>
                  <a:pt x="3054146" y="258387"/>
                  <a:pt x="3061544" y="254693"/>
                </a:cubicBezTo>
                <a:cubicBezTo>
                  <a:pt x="3062466" y="253772"/>
                  <a:pt x="3062466" y="253772"/>
                  <a:pt x="3063387" y="252850"/>
                </a:cubicBezTo>
                <a:cubicBezTo>
                  <a:pt x="3055068" y="251008"/>
                  <a:pt x="3046748" y="249156"/>
                  <a:pt x="3037499" y="248234"/>
                </a:cubicBezTo>
                <a:cubicBezTo>
                  <a:pt x="3034725" y="251008"/>
                  <a:pt x="3032883" y="250086"/>
                  <a:pt x="3028249" y="251929"/>
                </a:cubicBezTo>
                <a:cubicBezTo>
                  <a:pt x="3026406" y="252850"/>
                  <a:pt x="3023633" y="254693"/>
                  <a:pt x="3021781" y="256545"/>
                </a:cubicBezTo>
                <a:cubicBezTo>
                  <a:pt x="3014383" y="261151"/>
                  <a:pt x="3009758" y="263003"/>
                  <a:pt x="3010680" y="271304"/>
                </a:cubicBezTo>
                <a:cubicBezTo>
                  <a:pt x="3007907" y="271304"/>
                  <a:pt x="3006985" y="270383"/>
                  <a:pt x="3005134" y="269462"/>
                </a:cubicBezTo>
                <a:cubicBezTo>
                  <a:pt x="2992189" y="261151"/>
                  <a:pt x="3016235" y="258387"/>
                  <a:pt x="3016235" y="252850"/>
                </a:cubicBezTo>
                <a:cubicBezTo>
                  <a:pt x="3016235" y="250086"/>
                  <a:pt x="3009758" y="250086"/>
                  <a:pt x="3006985" y="249156"/>
                </a:cubicBezTo>
                <a:cubicBezTo>
                  <a:pt x="3006064" y="249156"/>
                  <a:pt x="3006064" y="249156"/>
                  <a:pt x="3006064" y="249156"/>
                </a:cubicBezTo>
                <a:cubicBezTo>
                  <a:pt x="3013462" y="247313"/>
                  <a:pt x="3024554" y="244549"/>
                  <a:pt x="3028249" y="247313"/>
                </a:cubicBezTo>
                <a:cubicBezTo>
                  <a:pt x="3034725" y="245470"/>
                  <a:pt x="3038429" y="238081"/>
                  <a:pt x="3039350" y="234396"/>
                </a:cubicBezTo>
                <a:cubicBezTo>
                  <a:pt x="3040272" y="233475"/>
                  <a:pt x="3040272" y="231623"/>
                  <a:pt x="3040272" y="230701"/>
                </a:cubicBezTo>
                <a:cubicBezTo>
                  <a:pt x="3043045" y="227016"/>
                  <a:pt x="3050452" y="223322"/>
                  <a:pt x="3055068" y="221479"/>
                </a:cubicBezTo>
                <a:cubicBezTo>
                  <a:pt x="3055068" y="220548"/>
                  <a:pt x="3055068" y="220548"/>
                  <a:pt x="3055068" y="220548"/>
                </a:cubicBezTo>
                <a:cubicBezTo>
                  <a:pt x="3049521" y="220548"/>
                  <a:pt x="3043045" y="218706"/>
                  <a:pt x="3040272" y="215942"/>
                </a:cubicBezTo>
                <a:cubicBezTo>
                  <a:pt x="3046748" y="216863"/>
                  <a:pt x="3053216" y="216863"/>
                  <a:pt x="3060614" y="216863"/>
                </a:cubicBezTo>
                <a:cubicBezTo>
                  <a:pt x="3059693" y="215011"/>
                  <a:pt x="3058762" y="214090"/>
                  <a:pt x="3056919" y="213168"/>
                </a:cubicBezTo>
                <a:cubicBezTo>
                  <a:pt x="3055068" y="205789"/>
                  <a:pt x="3072637" y="202094"/>
                  <a:pt x="3082808" y="201173"/>
                </a:cubicBezTo>
                <a:cubicBezTo>
                  <a:pt x="3084660" y="201173"/>
                  <a:pt x="3087433" y="200251"/>
                  <a:pt x="3089284" y="200251"/>
                </a:cubicBezTo>
                <a:cubicBezTo>
                  <a:pt x="3091136" y="201173"/>
                  <a:pt x="3092979" y="201173"/>
                  <a:pt x="3095752" y="200251"/>
                </a:cubicBezTo>
                <a:cubicBezTo>
                  <a:pt x="3097604" y="199330"/>
                  <a:pt x="3099456" y="198409"/>
                  <a:pt x="3100377" y="197478"/>
                </a:cubicBezTo>
                <a:cubicBezTo>
                  <a:pt x="3101298" y="200251"/>
                  <a:pt x="3097604" y="202094"/>
                  <a:pt x="3094831" y="203937"/>
                </a:cubicBezTo>
                <a:cubicBezTo>
                  <a:pt x="3090206" y="204867"/>
                  <a:pt x="3073567" y="203015"/>
                  <a:pt x="3069864" y="207631"/>
                </a:cubicBezTo>
                <a:cubicBezTo>
                  <a:pt x="3069864" y="207631"/>
                  <a:pt x="3069864" y="208553"/>
                  <a:pt x="3069864" y="208553"/>
                </a:cubicBezTo>
                <a:cubicBezTo>
                  <a:pt x="3073567" y="210404"/>
                  <a:pt x="3079113" y="214090"/>
                  <a:pt x="3083729" y="215011"/>
                </a:cubicBezTo>
                <a:cubicBezTo>
                  <a:pt x="3090206" y="215942"/>
                  <a:pt x="3098525" y="214090"/>
                  <a:pt x="3106854" y="214090"/>
                </a:cubicBezTo>
                <a:cubicBezTo>
                  <a:pt x="3110548" y="214090"/>
                  <a:pt x="3113321" y="214090"/>
                  <a:pt x="3117016" y="214090"/>
                </a:cubicBezTo>
                <a:cubicBezTo>
                  <a:pt x="3121640" y="208553"/>
                  <a:pt x="3126265" y="201173"/>
                  <a:pt x="3128117" y="193793"/>
                </a:cubicBezTo>
                <a:cubicBezTo>
                  <a:pt x="3129038" y="193793"/>
                  <a:pt x="3130890" y="193793"/>
                  <a:pt x="3132742" y="193793"/>
                </a:cubicBezTo>
                <a:cubicBezTo>
                  <a:pt x="3136436" y="193793"/>
                  <a:pt x="3146607" y="189177"/>
                  <a:pt x="3148459" y="188256"/>
                </a:cubicBezTo>
                <a:cubicBezTo>
                  <a:pt x="3153084" y="184561"/>
                  <a:pt x="3138288" y="167950"/>
                  <a:pt x="3134585" y="167028"/>
                </a:cubicBezTo>
                <a:cubicBezTo>
                  <a:pt x="3131821" y="167028"/>
                  <a:pt x="3127187" y="167028"/>
                  <a:pt x="3123492" y="167028"/>
                </a:cubicBezTo>
                <a:cubicBezTo>
                  <a:pt x="3117016" y="167028"/>
                  <a:pt x="3097604" y="163334"/>
                  <a:pt x="3094831" y="170723"/>
                </a:cubicBezTo>
                <a:cubicBezTo>
                  <a:pt x="3095752" y="172565"/>
                  <a:pt x="3096682" y="173487"/>
                  <a:pt x="3098525" y="174408"/>
                </a:cubicBezTo>
                <a:cubicBezTo>
                  <a:pt x="3098525" y="175339"/>
                  <a:pt x="3098525" y="175339"/>
                  <a:pt x="3098525" y="175339"/>
                </a:cubicBezTo>
                <a:cubicBezTo>
                  <a:pt x="3092049" y="175339"/>
                  <a:pt x="3086502" y="175339"/>
                  <a:pt x="3080956" y="175339"/>
                </a:cubicBezTo>
                <a:cubicBezTo>
                  <a:pt x="3080035" y="171644"/>
                  <a:pt x="3084660" y="166107"/>
                  <a:pt x="3080956" y="163334"/>
                </a:cubicBezTo>
                <a:cubicBezTo>
                  <a:pt x="3079113" y="162412"/>
                  <a:pt x="3074479" y="163334"/>
                  <a:pt x="3072637" y="163334"/>
                </a:cubicBezTo>
                <a:cubicBezTo>
                  <a:pt x="3072637" y="161491"/>
                  <a:pt x="3075410" y="160570"/>
                  <a:pt x="3077262" y="159648"/>
                </a:cubicBezTo>
                <a:cubicBezTo>
                  <a:pt x="3080035" y="154111"/>
                  <a:pt x="3068012" y="150417"/>
                  <a:pt x="3065239" y="146731"/>
                </a:cubicBezTo>
                <a:cubicBezTo>
                  <a:pt x="3069864" y="146731"/>
                  <a:pt x="3073567" y="148574"/>
                  <a:pt x="3080035" y="148574"/>
                </a:cubicBezTo>
                <a:cubicBezTo>
                  <a:pt x="3088354" y="148574"/>
                  <a:pt x="3092049" y="141194"/>
                  <a:pt x="3103150" y="140264"/>
                </a:cubicBezTo>
                <a:cubicBezTo>
                  <a:pt x="3108705" y="140264"/>
                  <a:pt x="3111469" y="143958"/>
                  <a:pt x="3117016" y="143037"/>
                </a:cubicBezTo>
                <a:cubicBezTo>
                  <a:pt x="3118867" y="142115"/>
                  <a:pt x="3119798" y="142115"/>
                  <a:pt x="3121640" y="141194"/>
                </a:cubicBezTo>
                <a:cubicBezTo>
                  <a:pt x="3129038" y="137500"/>
                  <a:pt x="3134585" y="132884"/>
                  <a:pt x="3133663" y="125504"/>
                </a:cubicBezTo>
                <a:cubicBezTo>
                  <a:pt x="3132742" y="120888"/>
                  <a:pt x="3121640" y="117193"/>
                  <a:pt x="3115173" y="119045"/>
                </a:cubicBezTo>
                <a:cubicBezTo>
                  <a:pt x="3106854" y="122731"/>
                  <a:pt x="3099456" y="126425"/>
                  <a:pt x="3091136" y="130120"/>
                </a:cubicBezTo>
                <a:cubicBezTo>
                  <a:pt x="3088354" y="131962"/>
                  <a:pt x="3086502" y="133805"/>
                  <a:pt x="3083729" y="135657"/>
                </a:cubicBezTo>
                <a:cubicBezTo>
                  <a:pt x="3083729" y="132884"/>
                  <a:pt x="3085581" y="127347"/>
                  <a:pt x="3083729" y="124582"/>
                </a:cubicBezTo>
                <a:cubicBezTo>
                  <a:pt x="3080956" y="119967"/>
                  <a:pt x="3076331" y="117193"/>
                  <a:pt x="3074479" y="112587"/>
                </a:cubicBezTo>
                <a:cubicBezTo>
                  <a:pt x="3059693" y="115351"/>
                  <a:pt x="3065239" y="120888"/>
                  <a:pt x="3059693" y="126425"/>
                </a:cubicBezTo>
                <a:cubicBezTo>
                  <a:pt x="3049521" y="130120"/>
                  <a:pt x="3041193" y="123652"/>
                  <a:pt x="3031952" y="124582"/>
                </a:cubicBezTo>
                <a:cubicBezTo>
                  <a:pt x="3035647" y="120888"/>
                  <a:pt x="3048600" y="124582"/>
                  <a:pt x="3053216" y="124582"/>
                </a:cubicBezTo>
                <a:cubicBezTo>
                  <a:pt x="3053216" y="124582"/>
                  <a:pt x="3053216" y="124582"/>
                  <a:pt x="3054146" y="124582"/>
                </a:cubicBezTo>
                <a:cubicBezTo>
                  <a:pt x="3055068" y="122731"/>
                  <a:pt x="3055068" y="121809"/>
                  <a:pt x="3055998" y="119967"/>
                </a:cubicBezTo>
                <a:cubicBezTo>
                  <a:pt x="3057841" y="116272"/>
                  <a:pt x="3061544" y="112587"/>
                  <a:pt x="3065239" y="109814"/>
                </a:cubicBezTo>
                <a:cubicBezTo>
                  <a:pt x="3065239" y="108892"/>
                  <a:pt x="3065239" y="108892"/>
                  <a:pt x="3065239" y="108892"/>
                </a:cubicBezTo>
                <a:cubicBezTo>
                  <a:pt x="3063387" y="107971"/>
                  <a:pt x="3060614" y="107971"/>
                  <a:pt x="3058762" y="107971"/>
                </a:cubicBezTo>
                <a:cubicBezTo>
                  <a:pt x="3055068" y="107971"/>
                  <a:pt x="3051364" y="107049"/>
                  <a:pt x="3046748" y="107049"/>
                </a:cubicBezTo>
                <a:cubicBezTo>
                  <a:pt x="3038429" y="107049"/>
                  <a:pt x="3029179" y="109814"/>
                  <a:pt x="3023633" y="107049"/>
                </a:cubicBezTo>
                <a:cubicBezTo>
                  <a:pt x="3029179" y="106119"/>
                  <a:pt x="3031031" y="104276"/>
                  <a:pt x="3031952" y="102434"/>
                </a:cubicBezTo>
                <a:cubicBezTo>
                  <a:pt x="3031031" y="99661"/>
                  <a:pt x="3023633" y="99661"/>
                  <a:pt x="3020860" y="98739"/>
                </a:cubicBezTo>
                <a:cubicBezTo>
                  <a:pt x="3020860" y="97818"/>
                  <a:pt x="3020860" y="97818"/>
                  <a:pt x="3020860" y="97818"/>
                </a:cubicBezTo>
                <a:cubicBezTo>
                  <a:pt x="3027327" y="96896"/>
                  <a:pt x="3039350" y="97818"/>
                  <a:pt x="3043975" y="98739"/>
                </a:cubicBezTo>
                <a:cubicBezTo>
                  <a:pt x="3049521" y="100582"/>
                  <a:pt x="3054146" y="103355"/>
                  <a:pt x="3061544" y="102434"/>
                </a:cubicBezTo>
                <a:cubicBezTo>
                  <a:pt x="3065239" y="99661"/>
                  <a:pt x="3068933" y="95054"/>
                  <a:pt x="3075410" y="96896"/>
                </a:cubicBezTo>
                <a:cubicBezTo>
                  <a:pt x="3078183" y="97818"/>
                  <a:pt x="3080035" y="100582"/>
                  <a:pt x="3082808" y="101512"/>
                </a:cubicBezTo>
                <a:cubicBezTo>
                  <a:pt x="3090206" y="101512"/>
                  <a:pt x="3092049" y="94123"/>
                  <a:pt x="3089284" y="89517"/>
                </a:cubicBezTo>
                <a:cubicBezTo>
                  <a:pt x="3084660" y="83049"/>
                  <a:pt x="3076331" y="81206"/>
                  <a:pt x="3069864" y="76590"/>
                </a:cubicBezTo>
                <a:cubicBezTo>
                  <a:pt x="3067091" y="74748"/>
                  <a:pt x="3068933" y="71984"/>
                  <a:pt x="3066169" y="70132"/>
                </a:cubicBezTo>
                <a:cubicBezTo>
                  <a:pt x="3061544" y="67368"/>
                  <a:pt x="3052295" y="70132"/>
                  <a:pt x="3044897" y="70132"/>
                </a:cubicBezTo>
                <a:cubicBezTo>
                  <a:pt x="3043045" y="70132"/>
                  <a:pt x="3040272" y="70132"/>
                  <a:pt x="3037499" y="70132"/>
                </a:cubicBezTo>
                <a:cubicBezTo>
                  <a:pt x="3033795" y="70132"/>
                  <a:pt x="3030101" y="72905"/>
                  <a:pt x="3027327" y="73826"/>
                </a:cubicBezTo>
                <a:cubicBezTo>
                  <a:pt x="3023633" y="75669"/>
                  <a:pt x="3019008" y="77512"/>
                  <a:pt x="3013462" y="78442"/>
                </a:cubicBezTo>
                <a:cubicBezTo>
                  <a:pt x="3020860" y="75669"/>
                  <a:pt x="3022703" y="71984"/>
                  <a:pt x="3027327" y="68289"/>
                </a:cubicBezTo>
                <a:cubicBezTo>
                  <a:pt x="3031952" y="65516"/>
                  <a:pt x="3039350" y="63673"/>
                  <a:pt x="3043045" y="60909"/>
                </a:cubicBezTo>
                <a:cubicBezTo>
                  <a:pt x="3044897" y="59057"/>
                  <a:pt x="3046748" y="56293"/>
                  <a:pt x="3043975" y="54442"/>
                </a:cubicBezTo>
                <a:cubicBezTo>
                  <a:pt x="3042123" y="52599"/>
                  <a:pt x="3036577" y="50756"/>
                  <a:pt x="3031952" y="51678"/>
                </a:cubicBezTo>
                <a:cubicBezTo>
                  <a:pt x="3029179" y="52599"/>
                  <a:pt x="3027327" y="54442"/>
                  <a:pt x="3023633" y="55372"/>
                </a:cubicBezTo>
                <a:cubicBezTo>
                  <a:pt x="3019930" y="55372"/>
                  <a:pt x="3014383" y="54442"/>
                  <a:pt x="3010680" y="56293"/>
                </a:cubicBezTo>
                <a:cubicBezTo>
                  <a:pt x="3006985" y="58136"/>
                  <a:pt x="3006985" y="60909"/>
                  <a:pt x="3002360" y="62752"/>
                </a:cubicBezTo>
                <a:cubicBezTo>
                  <a:pt x="3001439" y="62752"/>
                  <a:pt x="3001439" y="62752"/>
                  <a:pt x="3001439" y="62752"/>
                </a:cubicBezTo>
                <a:cubicBezTo>
                  <a:pt x="2998666" y="58136"/>
                  <a:pt x="2996814" y="54442"/>
                  <a:pt x="2988495" y="55372"/>
                </a:cubicBezTo>
                <a:cubicBezTo>
                  <a:pt x="2987564" y="54442"/>
                  <a:pt x="2987564" y="54442"/>
                  <a:pt x="2987564" y="53520"/>
                </a:cubicBezTo>
                <a:cubicBezTo>
                  <a:pt x="2984791" y="51678"/>
                  <a:pt x="2977393" y="54442"/>
                  <a:pt x="2973699" y="52599"/>
                </a:cubicBezTo>
                <a:cubicBezTo>
                  <a:pt x="2969074" y="50756"/>
                  <a:pt x="2968153" y="43376"/>
                  <a:pt x="2963528" y="40603"/>
                </a:cubicBezTo>
                <a:cubicBezTo>
                  <a:pt x="2964449" y="40603"/>
                  <a:pt x="2964449" y="39682"/>
                  <a:pt x="2964449" y="39682"/>
                </a:cubicBezTo>
                <a:cubicBezTo>
                  <a:pt x="2965371" y="39682"/>
                  <a:pt x="2965371" y="38761"/>
                  <a:pt x="2966301" y="38761"/>
                </a:cubicBezTo>
                <a:cubicBezTo>
                  <a:pt x="2971847" y="39682"/>
                  <a:pt x="2978324" y="44298"/>
                  <a:pt x="2984791" y="42446"/>
                </a:cubicBezTo>
                <a:cubicBezTo>
                  <a:pt x="2985722" y="40603"/>
                  <a:pt x="2985722" y="38761"/>
                  <a:pt x="2985722" y="36909"/>
                </a:cubicBezTo>
                <a:cubicBezTo>
                  <a:pt x="2986643" y="34145"/>
                  <a:pt x="2992189" y="30450"/>
                  <a:pt x="2990347" y="26765"/>
                </a:cubicBezTo>
                <a:cubicBezTo>
                  <a:pt x="2988495" y="25834"/>
                  <a:pt x="2985722" y="24913"/>
                  <a:pt x="2983870" y="23992"/>
                </a:cubicBezTo>
                <a:cubicBezTo>
                  <a:pt x="2982940" y="23992"/>
                  <a:pt x="2982940" y="23070"/>
                  <a:pt x="2982940" y="23070"/>
                </a:cubicBezTo>
                <a:cubicBezTo>
                  <a:pt x="2990347" y="20306"/>
                  <a:pt x="2992189" y="20306"/>
                  <a:pt x="2994962" y="18454"/>
                </a:cubicBezTo>
                <a:cubicBezTo>
                  <a:pt x="2937639" y="14769"/>
                  <a:pt x="2880308" y="12917"/>
                  <a:pt x="2822984" y="12917"/>
                </a:cubicBezTo>
                <a:close/>
                <a:moveTo>
                  <a:pt x="2821133" y="0"/>
                </a:moveTo>
                <a:cubicBezTo>
                  <a:pt x="3826347" y="0"/>
                  <a:pt x="4708257" y="526958"/>
                  <a:pt x="5207479" y="1319526"/>
                </a:cubicBezTo>
                <a:lnTo>
                  <a:pt x="5260200" y="1410806"/>
                </a:lnTo>
                <a:lnTo>
                  <a:pt x="5172288" y="1269790"/>
                </a:lnTo>
                <a:cubicBezTo>
                  <a:pt x="4977198" y="977549"/>
                  <a:pt x="4728931" y="723717"/>
                  <a:pt x="4441128" y="522312"/>
                </a:cubicBezTo>
                <a:cubicBezTo>
                  <a:pt x="4438354" y="527849"/>
                  <a:pt x="4435581" y="533386"/>
                  <a:pt x="4433730" y="537072"/>
                </a:cubicBezTo>
                <a:cubicBezTo>
                  <a:pt x="4419864" y="535229"/>
                  <a:pt x="4416161" y="527849"/>
                  <a:pt x="4402295" y="533386"/>
                </a:cubicBezTo>
                <a:cubicBezTo>
                  <a:pt x="4399522" y="531535"/>
                  <a:pt x="4396749" y="529692"/>
                  <a:pt x="4393967" y="526928"/>
                </a:cubicBezTo>
                <a:cubicBezTo>
                  <a:pt x="4387499" y="552762"/>
                  <a:pt x="4383805" y="538002"/>
                  <a:pt x="4370851" y="548146"/>
                </a:cubicBezTo>
                <a:cubicBezTo>
                  <a:pt x="4363453" y="552762"/>
                  <a:pt x="4367157" y="560142"/>
                  <a:pt x="4355134" y="563836"/>
                </a:cubicBezTo>
                <a:cubicBezTo>
                  <a:pt x="4353282" y="565688"/>
                  <a:pt x="4350518" y="568452"/>
                  <a:pt x="4348666" y="570295"/>
                </a:cubicBezTo>
                <a:cubicBezTo>
                  <a:pt x="4351430" y="572147"/>
                  <a:pt x="4354213" y="574911"/>
                  <a:pt x="4356986" y="576753"/>
                </a:cubicBezTo>
                <a:cubicBezTo>
                  <a:pt x="4356986" y="577675"/>
                  <a:pt x="4356986" y="577675"/>
                  <a:pt x="4356986" y="577675"/>
                </a:cubicBezTo>
                <a:cubicBezTo>
                  <a:pt x="4353282" y="582291"/>
                  <a:pt x="4345884" y="583212"/>
                  <a:pt x="4338495" y="581369"/>
                </a:cubicBezTo>
                <a:cubicBezTo>
                  <a:pt x="4340338" y="585985"/>
                  <a:pt x="4341268" y="591522"/>
                  <a:pt x="4342190" y="596138"/>
                </a:cubicBezTo>
                <a:cubicBezTo>
                  <a:pt x="4339417" y="599824"/>
                  <a:pt x="4337565" y="602597"/>
                  <a:pt x="4335713" y="605361"/>
                </a:cubicBezTo>
                <a:cubicBezTo>
                  <a:pt x="4335713" y="605361"/>
                  <a:pt x="4334792" y="606282"/>
                  <a:pt x="4333870" y="606282"/>
                </a:cubicBezTo>
                <a:cubicBezTo>
                  <a:pt x="4329246" y="603518"/>
                  <a:pt x="4327394" y="602597"/>
                  <a:pt x="4324621" y="597059"/>
                </a:cubicBezTo>
                <a:cubicBezTo>
                  <a:pt x="4323699" y="597059"/>
                  <a:pt x="4323699" y="597059"/>
                  <a:pt x="4323699" y="597059"/>
                </a:cubicBezTo>
                <a:cubicBezTo>
                  <a:pt x="4317223" y="597981"/>
                  <a:pt x="4316301" y="605361"/>
                  <a:pt x="4309834" y="608134"/>
                </a:cubicBezTo>
                <a:cubicBezTo>
                  <a:pt x="4308903" y="610898"/>
                  <a:pt x="4310755" y="614592"/>
                  <a:pt x="4314450" y="616435"/>
                </a:cubicBezTo>
                <a:cubicBezTo>
                  <a:pt x="4314450" y="618287"/>
                  <a:pt x="4314450" y="619208"/>
                  <a:pt x="4314450" y="621051"/>
                </a:cubicBezTo>
                <a:cubicBezTo>
                  <a:pt x="4307982" y="622894"/>
                  <a:pt x="4306130" y="623824"/>
                  <a:pt x="4303357" y="628431"/>
                </a:cubicBezTo>
                <a:cubicBezTo>
                  <a:pt x="4298732" y="626588"/>
                  <a:pt x="4295029" y="625667"/>
                  <a:pt x="4289483" y="624745"/>
                </a:cubicBezTo>
                <a:cubicBezTo>
                  <a:pt x="4284858" y="628431"/>
                  <a:pt x="4283015" y="633047"/>
                  <a:pt x="4276538" y="634899"/>
                </a:cubicBezTo>
                <a:cubicBezTo>
                  <a:pt x="4278390" y="638584"/>
                  <a:pt x="4279311" y="640427"/>
                  <a:pt x="4283015" y="641357"/>
                </a:cubicBezTo>
                <a:cubicBezTo>
                  <a:pt x="4279311" y="648737"/>
                  <a:pt x="4261742" y="651501"/>
                  <a:pt x="4254344" y="655196"/>
                </a:cubicBezTo>
                <a:cubicBezTo>
                  <a:pt x="4253423" y="655196"/>
                  <a:pt x="4253423" y="656117"/>
                  <a:pt x="4252502" y="656117"/>
                </a:cubicBezTo>
                <a:cubicBezTo>
                  <a:pt x="4254344" y="659811"/>
                  <a:pt x="4257127" y="663506"/>
                  <a:pt x="4258969" y="667191"/>
                </a:cubicBezTo>
                <a:cubicBezTo>
                  <a:pt x="4258969" y="668113"/>
                  <a:pt x="4258969" y="668113"/>
                  <a:pt x="4258969" y="668113"/>
                </a:cubicBezTo>
                <a:cubicBezTo>
                  <a:pt x="4252502" y="669034"/>
                  <a:pt x="4246955" y="669034"/>
                  <a:pt x="4240479" y="669034"/>
                </a:cubicBezTo>
                <a:cubicBezTo>
                  <a:pt x="4238627" y="672728"/>
                  <a:pt x="4235854" y="676423"/>
                  <a:pt x="4234011" y="680108"/>
                </a:cubicBezTo>
                <a:cubicBezTo>
                  <a:pt x="4238627" y="684724"/>
                  <a:pt x="4244173" y="687497"/>
                  <a:pt x="4247877" y="693956"/>
                </a:cubicBezTo>
                <a:cubicBezTo>
                  <a:pt x="4247877" y="694877"/>
                  <a:pt x="4247877" y="694877"/>
                  <a:pt x="4247877" y="694877"/>
                </a:cubicBezTo>
                <a:cubicBezTo>
                  <a:pt x="4243252" y="695799"/>
                  <a:pt x="4238627" y="695799"/>
                  <a:pt x="4234011" y="696720"/>
                </a:cubicBezTo>
                <a:cubicBezTo>
                  <a:pt x="4234011" y="701336"/>
                  <a:pt x="4233081" y="705952"/>
                  <a:pt x="4232160" y="710567"/>
                </a:cubicBezTo>
                <a:cubicBezTo>
                  <a:pt x="4215512" y="705952"/>
                  <a:pt x="4214590" y="720711"/>
                  <a:pt x="4208114" y="732716"/>
                </a:cubicBezTo>
                <a:cubicBezTo>
                  <a:pt x="4209966" y="732716"/>
                  <a:pt x="4212739" y="733638"/>
                  <a:pt x="4214590" y="734559"/>
                </a:cubicBezTo>
                <a:cubicBezTo>
                  <a:pt x="4215512" y="739175"/>
                  <a:pt x="4215512" y="743782"/>
                  <a:pt x="4215512" y="748397"/>
                </a:cubicBezTo>
                <a:cubicBezTo>
                  <a:pt x="4209966" y="748397"/>
                  <a:pt x="4207192" y="748397"/>
                  <a:pt x="4202568" y="747476"/>
                </a:cubicBezTo>
                <a:cubicBezTo>
                  <a:pt x="4195170" y="755786"/>
                  <a:pt x="4189623" y="765009"/>
                  <a:pt x="4181304" y="772389"/>
                </a:cubicBezTo>
                <a:cubicBezTo>
                  <a:pt x="4182225" y="774241"/>
                  <a:pt x="4182225" y="776083"/>
                  <a:pt x="4183156" y="777926"/>
                </a:cubicBezTo>
                <a:cubicBezTo>
                  <a:pt x="4183156" y="777926"/>
                  <a:pt x="4183156" y="778856"/>
                  <a:pt x="4183156" y="778856"/>
                </a:cubicBezTo>
                <a:cubicBezTo>
                  <a:pt x="4176679" y="783463"/>
                  <a:pt x="4173906" y="780699"/>
                  <a:pt x="4166499" y="778856"/>
                </a:cubicBezTo>
                <a:cubicBezTo>
                  <a:pt x="4156337" y="783463"/>
                  <a:pt x="4137837" y="798232"/>
                  <a:pt x="4133213" y="808385"/>
                </a:cubicBezTo>
                <a:cubicBezTo>
                  <a:pt x="4132291" y="812071"/>
                  <a:pt x="4132291" y="815765"/>
                  <a:pt x="4131370" y="819460"/>
                </a:cubicBezTo>
                <a:cubicBezTo>
                  <a:pt x="4127666" y="825918"/>
                  <a:pt x="4118426" y="828682"/>
                  <a:pt x="4114722" y="836993"/>
                </a:cubicBezTo>
                <a:cubicBezTo>
                  <a:pt x="4114722" y="837914"/>
                  <a:pt x="4113801" y="838835"/>
                  <a:pt x="4112879" y="838835"/>
                </a:cubicBezTo>
                <a:cubicBezTo>
                  <a:pt x="4110097" y="837914"/>
                  <a:pt x="4108255" y="836993"/>
                  <a:pt x="4106403" y="835141"/>
                </a:cubicBezTo>
                <a:cubicBezTo>
                  <a:pt x="4097153" y="829604"/>
                  <a:pt x="4082366" y="849910"/>
                  <a:pt x="4082366" y="860984"/>
                </a:cubicBezTo>
                <a:cubicBezTo>
                  <a:pt x="4073116" y="857290"/>
                  <a:pt x="4060172" y="857290"/>
                  <a:pt x="4046298" y="857290"/>
                </a:cubicBezTo>
                <a:cubicBezTo>
                  <a:pt x="4044455" y="859141"/>
                  <a:pt x="4043524" y="860063"/>
                  <a:pt x="4042603" y="860984"/>
                </a:cubicBezTo>
                <a:cubicBezTo>
                  <a:pt x="4044455" y="868364"/>
                  <a:pt x="4050922" y="871137"/>
                  <a:pt x="4059242" y="872980"/>
                </a:cubicBezTo>
                <a:cubicBezTo>
                  <a:pt x="4051844" y="881281"/>
                  <a:pt x="4041673" y="874822"/>
                  <a:pt x="4030580" y="873901"/>
                </a:cubicBezTo>
                <a:cubicBezTo>
                  <a:pt x="4028729" y="883133"/>
                  <a:pt x="4029659" y="885897"/>
                  <a:pt x="4021340" y="888670"/>
                </a:cubicBezTo>
                <a:cubicBezTo>
                  <a:pt x="4011159" y="884975"/>
                  <a:pt x="4006544" y="893277"/>
                  <a:pt x="3995442" y="896971"/>
                </a:cubicBezTo>
                <a:cubicBezTo>
                  <a:pt x="3994521" y="898823"/>
                  <a:pt x="3994521" y="900666"/>
                  <a:pt x="3994521" y="902508"/>
                </a:cubicBezTo>
                <a:cubicBezTo>
                  <a:pt x="3997294" y="906203"/>
                  <a:pt x="4001919" y="907124"/>
                  <a:pt x="4005613" y="909888"/>
                </a:cubicBezTo>
                <a:cubicBezTo>
                  <a:pt x="4005613" y="910810"/>
                  <a:pt x="4005613" y="911740"/>
                  <a:pt x="4005613" y="912661"/>
                </a:cubicBezTo>
                <a:cubicBezTo>
                  <a:pt x="3998224" y="912661"/>
                  <a:pt x="3991748" y="913583"/>
                  <a:pt x="3984350" y="913583"/>
                </a:cubicBezTo>
                <a:cubicBezTo>
                  <a:pt x="3982498" y="921893"/>
                  <a:pt x="3984350" y="929273"/>
                  <a:pt x="3980655" y="935732"/>
                </a:cubicBezTo>
                <a:cubicBezTo>
                  <a:pt x="3984350" y="940347"/>
                  <a:pt x="3985271" y="944033"/>
                  <a:pt x="3991748" y="946806"/>
                </a:cubicBezTo>
                <a:cubicBezTo>
                  <a:pt x="3992669" y="947727"/>
                  <a:pt x="3992669" y="948649"/>
                  <a:pt x="3992669" y="948649"/>
                </a:cubicBezTo>
                <a:cubicBezTo>
                  <a:pt x="3987123" y="953265"/>
                  <a:pt x="3983419" y="955107"/>
                  <a:pt x="3980655" y="963418"/>
                </a:cubicBezTo>
                <a:cubicBezTo>
                  <a:pt x="3980655" y="965260"/>
                  <a:pt x="3981568" y="966182"/>
                  <a:pt x="3981568" y="967103"/>
                </a:cubicBezTo>
                <a:cubicBezTo>
                  <a:pt x="3986201" y="969876"/>
                  <a:pt x="3988975" y="970797"/>
                  <a:pt x="3994521" y="968033"/>
                </a:cubicBezTo>
                <a:cubicBezTo>
                  <a:pt x="3996373" y="968955"/>
                  <a:pt x="3997294" y="969876"/>
                  <a:pt x="3998224" y="971719"/>
                </a:cubicBezTo>
                <a:cubicBezTo>
                  <a:pt x="3993590" y="975413"/>
                  <a:pt x="3988044" y="980029"/>
                  <a:pt x="3984350" y="983715"/>
                </a:cubicBezTo>
                <a:cubicBezTo>
                  <a:pt x="3990817" y="992025"/>
                  <a:pt x="3996373" y="987409"/>
                  <a:pt x="4008386" y="988330"/>
                </a:cubicBezTo>
                <a:cubicBezTo>
                  <a:pt x="4007465" y="993868"/>
                  <a:pt x="4006544" y="997562"/>
                  <a:pt x="4000988" y="999405"/>
                </a:cubicBezTo>
                <a:cubicBezTo>
                  <a:pt x="4000067" y="1001247"/>
                  <a:pt x="3999137" y="1002169"/>
                  <a:pt x="3998224" y="1003099"/>
                </a:cubicBezTo>
                <a:cubicBezTo>
                  <a:pt x="4000067" y="1004021"/>
                  <a:pt x="4000988" y="1005863"/>
                  <a:pt x="4002840" y="1006785"/>
                </a:cubicBezTo>
                <a:cubicBezTo>
                  <a:pt x="4009317" y="1006785"/>
                  <a:pt x="4012090" y="1004942"/>
                  <a:pt x="4016706" y="1003099"/>
                </a:cubicBezTo>
                <a:cubicBezTo>
                  <a:pt x="4013011" y="1007706"/>
                  <a:pt x="4009317" y="1009558"/>
                  <a:pt x="4002840" y="1009558"/>
                </a:cubicBezTo>
                <a:cubicBezTo>
                  <a:pt x="4002840" y="1011400"/>
                  <a:pt x="4002840" y="1010479"/>
                  <a:pt x="4003770" y="1012322"/>
                </a:cubicBezTo>
                <a:cubicBezTo>
                  <a:pt x="4000067" y="1014174"/>
                  <a:pt x="3998224" y="1013243"/>
                  <a:pt x="3994521" y="1011400"/>
                </a:cubicBezTo>
                <a:cubicBezTo>
                  <a:pt x="3994521" y="1012322"/>
                  <a:pt x="3994521" y="1013243"/>
                  <a:pt x="3994521" y="1015095"/>
                </a:cubicBezTo>
                <a:cubicBezTo>
                  <a:pt x="3993590" y="1015095"/>
                  <a:pt x="3993590" y="1015095"/>
                  <a:pt x="3993590" y="1015095"/>
                </a:cubicBezTo>
                <a:cubicBezTo>
                  <a:pt x="3992669" y="1013243"/>
                  <a:pt x="3992669" y="1011400"/>
                  <a:pt x="3991748" y="1009558"/>
                </a:cubicBezTo>
                <a:cubicBezTo>
                  <a:pt x="3991748" y="1008627"/>
                  <a:pt x="3990817" y="1007706"/>
                  <a:pt x="3990817" y="1007706"/>
                </a:cubicBezTo>
                <a:cubicBezTo>
                  <a:pt x="3988044" y="1010479"/>
                  <a:pt x="3985271" y="1014174"/>
                  <a:pt x="3982498" y="1016938"/>
                </a:cubicBezTo>
                <a:cubicBezTo>
                  <a:pt x="3983419" y="1019711"/>
                  <a:pt x="3984350" y="1023396"/>
                  <a:pt x="3985271" y="1026169"/>
                </a:cubicBezTo>
                <a:cubicBezTo>
                  <a:pt x="3986201" y="1026169"/>
                  <a:pt x="3988044" y="1027091"/>
                  <a:pt x="3988975" y="1028012"/>
                </a:cubicBezTo>
                <a:cubicBezTo>
                  <a:pt x="3989896" y="1026169"/>
                  <a:pt x="3989896" y="1025239"/>
                  <a:pt x="3989896" y="1024318"/>
                </a:cubicBezTo>
                <a:cubicBezTo>
                  <a:pt x="3990817" y="1026169"/>
                  <a:pt x="3990817" y="1027091"/>
                  <a:pt x="3991748" y="1028012"/>
                </a:cubicBezTo>
                <a:cubicBezTo>
                  <a:pt x="3997294" y="1028012"/>
                  <a:pt x="3998224" y="1027091"/>
                  <a:pt x="4001919" y="1025239"/>
                </a:cubicBezTo>
                <a:cubicBezTo>
                  <a:pt x="4000988" y="1022475"/>
                  <a:pt x="4000988" y="1019711"/>
                  <a:pt x="4000988" y="1016938"/>
                </a:cubicBezTo>
                <a:cubicBezTo>
                  <a:pt x="4003770" y="1018780"/>
                  <a:pt x="4004692" y="1019711"/>
                  <a:pt x="4004692" y="1024318"/>
                </a:cubicBezTo>
                <a:cubicBezTo>
                  <a:pt x="4004692" y="1024318"/>
                  <a:pt x="4005613" y="1024318"/>
                  <a:pt x="4005613" y="1024318"/>
                </a:cubicBezTo>
                <a:cubicBezTo>
                  <a:pt x="4009317" y="1021554"/>
                  <a:pt x="4012090" y="1018780"/>
                  <a:pt x="4014863" y="1016016"/>
                </a:cubicBezTo>
                <a:cubicBezTo>
                  <a:pt x="4012090" y="1019711"/>
                  <a:pt x="4010238" y="1021554"/>
                  <a:pt x="4007465" y="1024318"/>
                </a:cubicBezTo>
                <a:cubicBezTo>
                  <a:pt x="4010238" y="1026169"/>
                  <a:pt x="4012090" y="1027091"/>
                  <a:pt x="4016706" y="1026169"/>
                </a:cubicBezTo>
                <a:cubicBezTo>
                  <a:pt x="4016706" y="1026169"/>
                  <a:pt x="4016706" y="1027091"/>
                  <a:pt x="4016706" y="1027091"/>
                </a:cubicBezTo>
                <a:cubicBezTo>
                  <a:pt x="4013011" y="1028933"/>
                  <a:pt x="4008386" y="1031707"/>
                  <a:pt x="4004692" y="1033549"/>
                </a:cubicBezTo>
                <a:cubicBezTo>
                  <a:pt x="4003770" y="1036313"/>
                  <a:pt x="4004692" y="1034471"/>
                  <a:pt x="4005613" y="1038165"/>
                </a:cubicBezTo>
                <a:cubicBezTo>
                  <a:pt x="4011159" y="1041851"/>
                  <a:pt x="4009317" y="1040929"/>
                  <a:pt x="4016706" y="1040008"/>
                </a:cubicBezTo>
                <a:cubicBezTo>
                  <a:pt x="4016706" y="1040008"/>
                  <a:pt x="4016706" y="1040929"/>
                  <a:pt x="4016706" y="1040929"/>
                </a:cubicBezTo>
                <a:cubicBezTo>
                  <a:pt x="4013011" y="1040929"/>
                  <a:pt x="4012090" y="1041851"/>
                  <a:pt x="4010238" y="1044624"/>
                </a:cubicBezTo>
                <a:cubicBezTo>
                  <a:pt x="4011159" y="1045545"/>
                  <a:pt x="4011159" y="1046466"/>
                  <a:pt x="4012090" y="1047388"/>
                </a:cubicBezTo>
                <a:cubicBezTo>
                  <a:pt x="4008386" y="1045545"/>
                  <a:pt x="4005613" y="1041851"/>
                  <a:pt x="4002840" y="1045545"/>
                </a:cubicBezTo>
                <a:cubicBezTo>
                  <a:pt x="4002840" y="1046466"/>
                  <a:pt x="4001919" y="1046466"/>
                  <a:pt x="4000988" y="1047388"/>
                </a:cubicBezTo>
                <a:cubicBezTo>
                  <a:pt x="4000067" y="1044624"/>
                  <a:pt x="4000067" y="1042781"/>
                  <a:pt x="4000067" y="1040929"/>
                </a:cubicBezTo>
                <a:cubicBezTo>
                  <a:pt x="3998224" y="1040008"/>
                  <a:pt x="3996373" y="1040008"/>
                  <a:pt x="3994521" y="1040008"/>
                </a:cubicBezTo>
                <a:cubicBezTo>
                  <a:pt x="3995442" y="1044624"/>
                  <a:pt x="3994521" y="1047388"/>
                  <a:pt x="3991748" y="1052004"/>
                </a:cubicBezTo>
                <a:cubicBezTo>
                  <a:pt x="3993590" y="1055698"/>
                  <a:pt x="3995442" y="1060314"/>
                  <a:pt x="3997294" y="1063999"/>
                </a:cubicBezTo>
                <a:cubicBezTo>
                  <a:pt x="4010238" y="1067694"/>
                  <a:pt x="4017636" y="1073231"/>
                  <a:pt x="4029659" y="1075995"/>
                </a:cubicBezTo>
                <a:cubicBezTo>
                  <a:pt x="4028729" y="1076916"/>
                  <a:pt x="4027807" y="1077847"/>
                  <a:pt x="4025955" y="1079690"/>
                </a:cubicBezTo>
                <a:cubicBezTo>
                  <a:pt x="4026886" y="1080611"/>
                  <a:pt x="4028729" y="1081532"/>
                  <a:pt x="4029659" y="1082454"/>
                </a:cubicBezTo>
                <a:cubicBezTo>
                  <a:pt x="4030580" y="1081532"/>
                  <a:pt x="4032432" y="1080611"/>
                  <a:pt x="4033353" y="1078768"/>
                </a:cubicBezTo>
                <a:cubicBezTo>
                  <a:pt x="4037057" y="1079690"/>
                  <a:pt x="4037978" y="1080611"/>
                  <a:pt x="4038909" y="1084305"/>
                </a:cubicBezTo>
                <a:cubicBezTo>
                  <a:pt x="4046298" y="1086148"/>
                  <a:pt x="4068492" y="1083384"/>
                  <a:pt x="4075889" y="1079690"/>
                </a:cubicBezTo>
                <a:cubicBezTo>
                  <a:pt x="4087912" y="1068615"/>
                  <a:pt x="4101778" y="1061235"/>
                  <a:pt x="4113801" y="1050161"/>
                </a:cubicBezTo>
                <a:cubicBezTo>
                  <a:pt x="4117495" y="1046466"/>
                  <a:pt x="4118426" y="1042781"/>
                  <a:pt x="4123972" y="1040008"/>
                </a:cubicBezTo>
                <a:cubicBezTo>
                  <a:pt x="4127666" y="1037244"/>
                  <a:pt x="4133213" y="1041851"/>
                  <a:pt x="4138768" y="1038165"/>
                </a:cubicBezTo>
                <a:cubicBezTo>
                  <a:pt x="4145235" y="1033549"/>
                  <a:pt x="4147087" y="1025239"/>
                  <a:pt x="4147087" y="1015095"/>
                </a:cubicBezTo>
                <a:cubicBezTo>
                  <a:pt x="4148939" y="1013243"/>
                  <a:pt x="4149860" y="1012322"/>
                  <a:pt x="4151712" y="1011400"/>
                </a:cubicBezTo>
                <a:cubicBezTo>
                  <a:pt x="4153564" y="1016016"/>
                  <a:pt x="4153564" y="1016938"/>
                  <a:pt x="4150782" y="1020632"/>
                </a:cubicBezTo>
                <a:cubicBezTo>
                  <a:pt x="4156337" y="1028933"/>
                  <a:pt x="4156337" y="1035392"/>
                  <a:pt x="4168351" y="1030776"/>
                </a:cubicBezTo>
                <a:cubicBezTo>
                  <a:pt x="4168351" y="1031707"/>
                  <a:pt x="4169281" y="1031707"/>
                  <a:pt x="4169281" y="1031707"/>
                </a:cubicBezTo>
                <a:cubicBezTo>
                  <a:pt x="4169281" y="1037244"/>
                  <a:pt x="4166499" y="1038165"/>
                  <a:pt x="4165587" y="1043702"/>
                </a:cubicBezTo>
                <a:cubicBezTo>
                  <a:pt x="4171133" y="1046466"/>
                  <a:pt x="4172054" y="1062157"/>
                  <a:pt x="4172054" y="1069537"/>
                </a:cubicBezTo>
                <a:cubicBezTo>
                  <a:pt x="4174827" y="1068615"/>
                  <a:pt x="4176679" y="1068615"/>
                  <a:pt x="4178522" y="1068615"/>
                </a:cubicBezTo>
                <a:cubicBezTo>
                  <a:pt x="4179452" y="1070458"/>
                  <a:pt x="4179452" y="1072310"/>
                  <a:pt x="4179452" y="1074152"/>
                </a:cubicBezTo>
                <a:cubicBezTo>
                  <a:pt x="4184068" y="1073231"/>
                  <a:pt x="4184068" y="1072310"/>
                  <a:pt x="4188702" y="1074152"/>
                </a:cubicBezTo>
                <a:cubicBezTo>
                  <a:pt x="4189623" y="1079690"/>
                  <a:pt x="4185920" y="1087069"/>
                  <a:pt x="4184068" y="1091685"/>
                </a:cubicBezTo>
                <a:cubicBezTo>
                  <a:pt x="4189623" y="1098144"/>
                  <a:pt x="4192396" y="1100917"/>
                  <a:pt x="4192396" y="1112913"/>
                </a:cubicBezTo>
                <a:cubicBezTo>
                  <a:pt x="4194248" y="1113834"/>
                  <a:pt x="4196091" y="1113834"/>
                  <a:pt x="4197943" y="1113834"/>
                </a:cubicBezTo>
                <a:cubicBezTo>
                  <a:pt x="4203489" y="1131367"/>
                  <a:pt x="4213660" y="1137826"/>
                  <a:pt x="4223840" y="1147979"/>
                </a:cubicBezTo>
                <a:cubicBezTo>
                  <a:pt x="4223840" y="1149821"/>
                  <a:pt x="4222910" y="1151664"/>
                  <a:pt x="4222910" y="1153516"/>
                </a:cubicBezTo>
                <a:cubicBezTo>
                  <a:pt x="4220137" y="1152594"/>
                  <a:pt x="4218285" y="1152594"/>
                  <a:pt x="4216442" y="1152594"/>
                </a:cubicBezTo>
                <a:cubicBezTo>
                  <a:pt x="4216442" y="1154437"/>
                  <a:pt x="4217364" y="1156280"/>
                  <a:pt x="4217364" y="1158132"/>
                </a:cubicBezTo>
                <a:cubicBezTo>
                  <a:pt x="4215512" y="1159974"/>
                  <a:pt x="4212739" y="1160896"/>
                  <a:pt x="4210887" y="1161817"/>
                </a:cubicBezTo>
                <a:cubicBezTo>
                  <a:pt x="4215512" y="1170127"/>
                  <a:pt x="4220137" y="1179350"/>
                  <a:pt x="4227535" y="1184887"/>
                </a:cubicBezTo>
                <a:cubicBezTo>
                  <a:pt x="4225683" y="1191346"/>
                  <a:pt x="4222910" y="1192276"/>
                  <a:pt x="4221988" y="1198735"/>
                </a:cubicBezTo>
                <a:cubicBezTo>
                  <a:pt x="4238627" y="1202420"/>
                  <a:pt x="4249729" y="1195962"/>
                  <a:pt x="4262673" y="1198735"/>
                </a:cubicBezTo>
                <a:cubicBezTo>
                  <a:pt x="4264525" y="1197804"/>
                  <a:pt x="4265446" y="1196883"/>
                  <a:pt x="4266367" y="1195040"/>
                </a:cubicBezTo>
                <a:cubicBezTo>
                  <a:pt x="4270071" y="1192276"/>
                  <a:pt x="4267298" y="1189503"/>
                  <a:pt x="4264525" y="1185809"/>
                </a:cubicBezTo>
                <a:cubicBezTo>
                  <a:pt x="4267298" y="1179350"/>
                  <a:pt x="4268219" y="1174734"/>
                  <a:pt x="4274696" y="1171970"/>
                </a:cubicBezTo>
                <a:cubicBezTo>
                  <a:pt x="4276538" y="1171049"/>
                  <a:pt x="4275617" y="1171970"/>
                  <a:pt x="4278390" y="1172891"/>
                </a:cubicBezTo>
                <a:cubicBezTo>
                  <a:pt x="4278390" y="1171049"/>
                  <a:pt x="4279311" y="1169197"/>
                  <a:pt x="4279311" y="1167354"/>
                </a:cubicBezTo>
                <a:cubicBezTo>
                  <a:pt x="4290413" y="1167354"/>
                  <a:pt x="4297811" y="1166433"/>
                  <a:pt x="4306130" y="1164590"/>
                </a:cubicBezTo>
                <a:cubicBezTo>
                  <a:pt x="4307982" y="1165512"/>
                  <a:pt x="4310755" y="1167354"/>
                  <a:pt x="4312598" y="1169197"/>
                </a:cubicBezTo>
                <a:cubicBezTo>
                  <a:pt x="4313528" y="1169197"/>
                  <a:pt x="4314450" y="1170127"/>
                  <a:pt x="4314450" y="1170127"/>
                </a:cubicBezTo>
                <a:cubicBezTo>
                  <a:pt x="4319996" y="1159053"/>
                  <a:pt x="4326472" y="1147979"/>
                  <a:pt x="4332949" y="1135983"/>
                </a:cubicBezTo>
                <a:cubicBezTo>
                  <a:pt x="4333870" y="1131367"/>
                  <a:pt x="4333870" y="1127672"/>
                  <a:pt x="4333870" y="1123057"/>
                </a:cubicBezTo>
                <a:cubicBezTo>
                  <a:pt x="4335713" y="1117528"/>
                  <a:pt x="4338495" y="1113834"/>
                  <a:pt x="4340338" y="1109218"/>
                </a:cubicBezTo>
                <a:cubicBezTo>
                  <a:pt x="4342190" y="1106454"/>
                  <a:pt x="4339417" y="1102760"/>
                  <a:pt x="4341268" y="1098144"/>
                </a:cubicBezTo>
                <a:cubicBezTo>
                  <a:pt x="4340338" y="1097222"/>
                  <a:pt x="4338495" y="1097222"/>
                  <a:pt x="4336644" y="1096301"/>
                </a:cubicBezTo>
                <a:cubicBezTo>
                  <a:pt x="4336644" y="1093528"/>
                  <a:pt x="4336644" y="1090764"/>
                  <a:pt x="4336644" y="1087991"/>
                </a:cubicBezTo>
                <a:cubicBezTo>
                  <a:pt x="4338495" y="1087991"/>
                  <a:pt x="4341268" y="1087991"/>
                  <a:pt x="4343120" y="1087991"/>
                </a:cubicBezTo>
                <a:cubicBezTo>
                  <a:pt x="4353282" y="1080611"/>
                  <a:pt x="4336644" y="1061235"/>
                  <a:pt x="4335713" y="1054777"/>
                </a:cubicBezTo>
                <a:cubicBezTo>
                  <a:pt x="4341268" y="1053846"/>
                  <a:pt x="4347736" y="1053846"/>
                  <a:pt x="4354213" y="1053846"/>
                </a:cubicBezTo>
                <a:cubicBezTo>
                  <a:pt x="4354213" y="1052925"/>
                  <a:pt x="4355134" y="1051082"/>
                  <a:pt x="4355134" y="1050161"/>
                </a:cubicBezTo>
                <a:cubicBezTo>
                  <a:pt x="4373633" y="1053846"/>
                  <a:pt x="4366235" y="1036313"/>
                  <a:pt x="4375476" y="1032628"/>
                </a:cubicBezTo>
                <a:cubicBezTo>
                  <a:pt x="4375476" y="1036313"/>
                  <a:pt x="4375476" y="1039087"/>
                  <a:pt x="4375476" y="1042781"/>
                </a:cubicBezTo>
                <a:cubicBezTo>
                  <a:pt x="4375476" y="1042781"/>
                  <a:pt x="4376398" y="1043702"/>
                  <a:pt x="4376398" y="1043702"/>
                </a:cubicBezTo>
                <a:cubicBezTo>
                  <a:pt x="4378249" y="1042781"/>
                  <a:pt x="4380101" y="1042781"/>
                  <a:pt x="4381953" y="1042781"/>
                </a:cubicBezTo>
                <a:cubicBezTo>
                  <a:pt x="4383805" y="1035392"/>
                  <a:pt x="4387499" y="1033549"/>
                  <a:pt x="4393967" y="1031707"/>
                </a:cubicBezTo>
                <a:cubicBezTo>
                  <a:pt x="4393967" y="1029855"/>
                  <a:pt x="4393045" y="1027091"/>
                  <a:pt x="4393045" y="1025239"/>
                </a:cubicBezTo>
                <a:cubicBezTo>
                  <a:pt x="4395818" y="1025239"/>
                  <a:pt x="4398591" y="1024318"/>
                  <a:pt x="4401374" y="1024318"/>
                </a:cubicBezTo>
                <a:cubicBezTo>
                  <a:pt x="4400443" y="1022475"/>
                  <a:pt x="4400443" y="1021554"/>
                  <a:pt x="4400443" y="1020632"/>
                </a:cubicBezTo>
                <a:cubicBezTo>
                  <a:pt x="4399522" y="1020632"/>
                  <a:pt x="4399522" y="1019711"/>
                  <a:pt x="4399522" y="1019711"/>
                </a:cubicBezTo>
                <a:cubicBezTo>
                  <a:pt x="4398591" y="1019711"/>
                  <a:pt x="4396749" y="1019711"/>
                  <a:pt x="4395818" y="1019711"/>
                </a:cubicBezTo>
                <a:cubicBezTo>
                  <a:pt x="4395818" y="1021554"/>
                  <a:pt x="4395818" y="1022475"/>
                  <a:pt x="4395818" y="1023396"/>
                </a:cubicBezTo>
                <a:cubicBezTo>
                  <a:pt x="4384726" y="1018780"/>
                  <a:pt x="4377328" y="1029855"/>
                  <a:pt x="4366235" y="1028012"/>
                </a:cubicBezTo>
                <a:cubicBezTo>
                  <a:pt x="4355134" y="1026169"/>
                  <a:pt x="4349588" y="1013243"/>
                  <a:pt x="4334792" y="1017859"/>
                </a:cubicBezTo>
                <a:cubicBezTo>
                  <a:pt x="4333870" y="1017859"/>
                  <a:pt x="4333870" y="1017859"/>
                  <a:pt x="4333870" y="1017859"/>
                </a:cubicBezTo>
                <a:cubicBezTo>
                  <a:pt x="4334792" y="1016016"/>
                  <a:pt x="4335713" y="1015095"/>
                  <a:pt x="4336644" y="1013243"/>
                </a:cubicBezTo>
                <a:cubicBezTo>
                  <a:pt x="4340338" y="1009558"/>
                  <a:pt x="4369000" y="1018780"/>
                  <a:pt x="4375476" y="1022475"/>
                </a:cubicBezTo>
                <a:cubicBezTo>
                  <a:pt x="4384726" y="1028012"/>
                  <a:pt x="4405989" y="1010479"/>
                  <a:pt x="4408772" y="1006785"/>
                </a:cubicBezTo>
                <a:cubicBezTo>
                  <a:pt x="4411536" y="1006785"/>
                  <a:pt x="4413387" y="1006785"/>
                  <a:pt x="4415239" y="1006785"/>
                </a:cubicBezTo>
                <a:cubicBezTo>
                  <a:pt x="4415239" y="997562"/>
                  <a:pt x="4410614" y="996641"/>
                  <a:pt x="4407841" y="988330"/>
                </a:cubicBezTo>
                <a:cubicBezTo>
                  <a:pt x="4394897" y="986488"/>
                  <a:pt x="4386569" y="977256"/>
                  <a:pt x="4381953" y="967103"/>
                </a:cubicBezTo>
                <a:cubicBezTo>
                  <a:pt x="4379180" y="968033"/>
                  <a:pt x="4376398" y="968033"/>
                  <a:pt x="4373633" y="968033"/>
                </a:cubicBezTo>
                <a:cubicBezTo>
                  <a:pt x="4369930" y="967103"/>
                  <a:pt x="4367157" y="963418"/>
                  <a:pt x="4359759" y="963418"/>
                </a:cubicBezTo>
                <a:cubicBezTo>
                  <a:pt x="4359759" y="962487"/>
                  <a:pt x="4358838" y="962487"/>
                  <a:pt x="4358838" y="961566"/>
                </a:cubicBezTo>
                <a:cubicBezTo>
                  <a:pt x="4363453" y="956959"/>
                  <a:pt x="4353282" y="930194"/>
                  <a:pt x="4356064" y="919120"/>
                </a:cubicBezTo>
                <a:cubicBezTo>
                  <a:pt x="4358838" y="918199"/>
                  <a:pt x="4360680" y="918199"/>
                  <a:pt x="4363453" y="917277"/>
                </a:cubicBezTo>
                <a:cubicBezTo>
                  <a:pt x="4369930" y="898823"/>
                  <a:pt x="4363453" y="895128"/>
                  <a:pt x="4361611" y="879438"/>
                </a:cubicBezTo>
                <a:cubicBezTo>
                  <a:pt x="4365305" y="880360"/>
                  <a:pt x="4369930" y="881281"/>
                  <a:pt x="4373633" y="883133"/>
                </a:cubicBezTo>
                <a:cubicBezTo>
                  <a:pt x="4375476" y="879438"/>
                  <a:pt x="4377328" y="876674"/>
                  <a:pt x="4380101" y="873901"/>
                </a:cubicBezTo>
                <a:cubicBezTo>
                  <a:pt x="4381022" y="871137"/>
                  <a:pt x="4379180" y="866521"/>
                  <a:pt x="4378249" y="861905"/>
                </a:cubicBezTo>
                <a:cubicBezTo>
                  <a:pt x="4382874" y="861905"/>
                  <a:pt x="4387499" y="861905"/>
                  <a:pt x="4392124" y="861905"/>
                </a:cubicBezTo>
                <a:cubicBezTo>
                  <a:pt x="4401374" y="849910"/>
                  <a:pt x="4405068" y="849910"/>
                  <a:pt x="4416161" y="841599"/>
                </a:cubicBezTo>
                <a:cubicBezTo>
                  <a:pt x="4421707" y="836993"/>
                  <a:pt x="4421707" y="831455"/>
                  <a:pt x="4428183" y="827761"/>
                </a:cubicBezTo>
                <a:cubicBezTo>
                  <a:pt x="4430957" y="829604"/>
                  <a:pt x="4432808" y="830534"/>
                  <a:pt x="4435581" y="832377"/>
                </a:cubicBezTo>
                <a:cubicBezTo>
                  <a:pt x="4445752" y="825918"/>
                  <a:pt x="4456845" y="818529"/>
                  <a:pt x="4467016" y="811149"/>
                </a:cubicBezTo>
                <a:cubicBezTo>
                  <a:pt x="4474414" y="801927"/>
                  <a:pt x="4475344" y="789922"/>
                  <a:pt x="4486437" y="784394"/>
                </a:cubicBezTo>
                <a:cubicBezTo>
                  <a:pt x="4487358" y="783463"/>
                  <a:pt x="4488289" y="783463"/>
                  <a:pt x="4488289" y="782542"/>
                </a:cubicBezTo>
                <a:cubicBezTo>
                  <a:pt x="4484585" y="777926"/>
                  <a:pt x="4478118" y="774241"/>
                  <a:pt x="4475344" y="768703"/>
                </a:cubicBezTo>
                <a:cubicBezTo>
                  <a:pt x="4474414" y="768703"/>
                  <a:pt x="4474414" y="767782"/>
                  <a:pt x="4473493" y="766852"/>
                </a:cubicBezTo>
                <a:cubicBezTo>
                  <a:pt x="4479039" y="765009"/>
                  <a:pt x="4486437" y="758550"/>
                  <a:pt x="4489210" y="753013"/>
                </a:cubicBezTo>
                <a:cubicBezTo>
                  <a:pt x="4491983" y="749319"/>
                  <a:pt x="4487358" y="745633"/>
                  <a:pt x="4484585" y="741939"/>
                </a:cubicBezTo>
                <a:cubicBezTo>
                  <a:pt x="4492913" y="730864"/>
                  <a:pt x="4495687" y="738244"/>
                  <a:pt x="4504006" y="731786"/>
                </a:cubicBezTo>
                <a:cubicBezTo>
                  <a:pt x="4513247" y="725327"/>
                  <a:pt x="4514177" y="711489"/>
                  <a:pt x="4526200" y="705952"/>
                </a:cubicBezTo>
                <a:cubicBezTo>
                  <a:pt x="4530816" y="709646"/>
                  <a:pt x="4536362" y="713331"/>
                  <a:pt x="4541917" y="717026"/>
                </a:cubicBezTo>
                <a:cubicBezTo>
                  <a:pt x="4543769" y="717947"/>
                  <a:pt x="4565032" y="713331"/>
                  <a:pt x="4574282" y="713331"/>
                </a:cubicBezTo>
                <a:cubicBezTo>
                  <a:pt x="4582602" y="719790"/>
                  <a:pt x="4586305" y="725327"/>
                  <a:pt x="4602022" y="725327"/>
                </a:cubicBezTo>
                <a:cubicBezTo>
                  <a:pt x="4603865" y="728100"/>
                  <a:pt x="4604795" y="729943"/>
                  <a:pt x="4605717" y="731786"/>
                </a:cubicBezTo>
                <a:cubicBezTo>
                  <a:pt x="4607569" y="735480"/>
                  <a:pt x="4604795" y="744712"/>
                  <a:pt x="4603865" y="748397"/>
                </a:cubicBezTo>
                <a:cubicBezTo>
                  <a:pt x="4605717" y="751171"/>
                  <a:pt x="4607569" y="753013"/>
                  <a:pt x="4609420" y="754856"/>
                </a:cubicBezTo>
                <a:cubicBezTo>
                  <a:pt x="4611272" y="756708"/>
                  <a:pt x="4610342" y="759472"/>
                  <a:pt x="4610342" y="763166"/>
                </a:cubicBezTo>
                <a:cubicBezTo>
                  <a:pt x="4605717" y="762245"/>
                  <a:pt x="4602022" y="762245"/>
                  <a:pt x="4597398" y="762245"/>
                </a:cubicBezTo>
                <a:cubicBezTo>
                  <a:pt x="4587226" y="765009"/>
                  <a:pt x="4540065" y="813922"/>
                  <a:pt x="4532667" y="824066"/>
                </a:cubicBezTo>
                <a:cubicBezTo>
                  <a:pt x="4530816" y="824066"/>
                  <a:pt x="4529894" y="824066"/>
                  <a:pt x="4528973" y="824066"/>
                </a:cubicBezTo>
                <a:cubicBezTo>
                  <a:pt x="4527121" y="821302"/>
                  <a:pt x="4526200" y="819460"/>
                  <a:pt x="4524348" y="817608"/>
                </a:cubicBezTo>
                <a:cubicBezTo>
                  <a:pt x="4524348" y="816686"/>
                  <a:pt x="4524348" y="815765"/>
                  <a:pt x="4524348" y="815765"/>
                </a:cubicBezTo>
                <a:cubicBezTo>
                  <a:pt x="4515098" y="825918"/>
                  <a:pt x="4522496" y="837914"/>
                  <a:pt x="4507700" y="845294"/>
                </a:cubicBezTo>
                <a:cubicBezTo>
                  <a:pt x="4502154" y="843451"/>
                  <a:pt x="4497529" y="842530"/>
                  <a:pt x="4491062" y="844372"/>
                </a:cubicBezTo>
                <a:cubicBezTo>
                  <a:pt x="4491062" y="848067"/>
                  <a:pt x="4491983" y="850831"/>
                  <a:pt x="4491983" y="853604"/>
                </a:cubicBezTo>
                <a:cubicBezTo>
                  <a:pt x="4484585" y="860984"/>
                  <a:pt x="4479960" y="864669"/>
                  <a:pt x="4476266" y="876674"/>
                </a:cubicBezTo>
                <a:cubicBezTo>
                  <a:pt x="4479039" y="878517"/>
                  <a:pt x="4482742" y="881281"/>
                  <a:pt x="4485506" y="883133"/>
                </a:cubicBezTo>
                <a:cubicBezTo>
                  <a:pt x="4485506" y="893277"/>
                  <a:pt x="4482742" y="897893"/>
                  <a:pt x="4481812" y="906203"/>
                </a:cubicBezTo>
                <a:cubicBezTo>
                  <a:pt x="4485506" y="911740"/>
                  <a:pt x="4489210" y="917277"/>
                  <a:pt x="4492913" y="922815"/>
                </a:cubicBezTo>
                <a:cubicBezTo>
                  <a:pt x="4491983" y="927421"/>
                  <a:pt x="4491062" y="931116"/>
                  <a:pt x="4490131" y="935732"/>
                </a:cubicBezTo>
                <a:cubicBezTo>
                  <a:pt x="4486437" y="956029"/>
                  <a:pt x="4489210" y="968955"/>
                  <a:pt x="4504006" y="976335"/>
                </a:cubicBezTo>
                <a:cubicBezTo>
                  <a:pt x="4510483" y="979099"/>
                  <a:pt x="4511404" y="982793"/>
                  <a:pt x="4519723" y="980029"/>
                </a:cubicBezTo>
                <a:cubicBezTo>
                  <a:pt x="4519723" y="982793"/>
                  <a:pt x="4518802" y="985557"/>
                  <a:pt x="4518802" y="988330"/>
                </a:cubicBezTo>
                <a:cubicBezTo>
                  <a:pt x="4524348" y="986488"/>
                  <a:pt x="4528973" y="984636"/>
                  <a:pt x="4537292" y="984636"/>
                </a:cubicBezTo>
                <a:cubicBezTo>
                  <a:pt x="4535450" y="987409"/>
                  <a:pt x="4534519" y="989252"/>
                  <a:pt x="4533598" y="992025"/>
                </a:cubicBezTo>
                <a:cubicBezTo>
                  <a:pt x="4535450" y="996641"/>
                  <a:pt x="4537292" y="999405"/>
                  <a:pt x="4541917" y="1001247"/>
                </a:cubicBezTo>
                <a:cubicBezTo>
                  <a:pt x="4549315" y="1006785"/>
                  <a:pt x="4562259" y="1000326"/>
                  <a:pt x="4566884" y="997562"/>
                </a:cubicBezTo>
                <a:cubicBezTo>
                  <a:pt x="4566884" y="998483"/>
                  <a:pt x="4566884" y="999405"/>
                  <a:pt x="4566884" y="1000326"/>
                </a:cubicBezTo>
                <a:cubicBezTo>
                  <a:pt x="4573352" y="998483"/>
                  <a:pt x="4575204" y="997562"/>
                  <a:pt x="4580750" y="1000326"/>
                </a:cubicBezTo>
                <a:cubicBezTo>
                  <a:pt x="4585375" y="993868"/>
                  <a:pt x="4588148" y="992946"/>
                  <a:pt x="4596467" y="990173"/>
                </a:cubicBezTo>
                <a:cubicBezTo>
                  <a:pt x="4596467" y="991103"/>
                  <a:pt x="4596467" y="992025"/>
                  <a:pt x="4597398" y="992946"/>
                </a:cubicBezTo>
                <a:cubicBezTo>
                  <a:pt x="4602944" y="990173"/>
                  <a:pt x="4612184" y="989252"/>
                  <a:pt x="4614967" y="982793"/>
                </a:cubicBezTo>
                <a:cubicBezTo>
                  <a:pt x="4617740" y="985557"/>
                  <a:pt x="4620513" y="987409"/>
                  <a:pt x="4623286" y="989252"/>
                </a:cubicBezTo>
                <a:cubicBezTo>
                  <a:pt x="4624207" y="989252"/>
                  <a:pt x="4624207" y="989252"/>
                  <a:pt x="4624207" y="989252"/>
                </a:cubicBezTo>
                <a:cubicBezTo>
                  <a:pt x="4626059" y="980029"/>
                  <a:pt x="4634387" y="984636"/>
                  <a:pt x="4639934" y="980029"/>
                </a:cubicBezTo>
                <a:cubicBezTo>
                  <a:pt x="4642707" y="978177"/>
                  <a:pt x="4644558" y="973562"/>
                  <a:pt x="4644558" y="969876"/>
                </a:cubicBezTo>
                <a:cubicBezTo>
                  <a:pt x="4644558" y="972640"/>
                  <a:pt x="4644558" y="974492"/>
                  <a:pt x="4644558" y="976335"/>
                </a:cubicBezTo>
                <a:cubicBezTo>
                  <a:pt x="4648253" y="977256"/>
                  <a:pt x="4651947" y="978177"/>
                  <a:pt x="4655651" y="980029"/>
                </a:cubicBezTo>
                <a:cubicBezTo>
                  <a:pt x="4658424" y="977256"/>
                  <a:pt x="4659345" y="975413"/>
                  <a:pt x="4664892" y="974492"/>
                </a:cubicBezTo>
                <a:cubicBezTo>
                  <a:pt x="4666743" y="975413"/>
                  <a:pt x="4668595" y="977256"/>
                  <a:pt x="4671368" y="978177"/>
                </a:cubicBezTo>
                <a:cubicBezTo>
                  <a:pt x="4677845" y="972640"/>
                  <a:pt x="4692632" y="968033"/>
                  <a:pt x="4702812" y="967103"/>
                </a:cubicBezTo>
                <a:cubicBezTo>
                  <a:pt x="4703733" y="965260"/>
                  <a:pt x="4704655" y="964339"/>
                  <a:pt x="4705576" y="962487"/>
                </a:cubicBezTo>
                <a:cubicBezTo>
                  <a:pt x="4709280" y="962487"/>
                  <a:pt x="4704655" y="970797"/>
                  <a:pt x="4703733" y="974492"/>
                </a:cubicBezTo>
                <a:cubicBezTo>
                  <a:pt x="4719451" y="996641"/>
                  <a:pt x="4739793" y="969876"/>
                  <a:pt x="4755519" y="998483"/>
                </a:cubicBezTo>
                <a:cubicBezTo>
                  <a:pt x="4753667" y="1000326"/>
                  <a:pt x="4752737" y="1001247"/>
                  <a:pt x="4750885" y="1002169"/>
                </a:cubicBezTo>
                <a:cubicBezTo>
                  <a:pt x="4741645" y="1002169"/>
                  <a:pt x="4737020" y="997562"/>
                  <a:pt x="4727770" y="994789"/>
                </a:cubicBezTo>
                <a:cubicBezTo>
                  <a:pt x="4719451" y="994789"/>
                  <a:pt x="4717599" y="1001247"/>
                  <a:pt x="4712974" y="1005863"/>
                </a:cubicBezTo>
                <a:cubicBezTo>
                  <a:pt x="4707428" y="1004021"/>
                  <a:pt x="4707428" y="1002169"/>
                  <a:pt x="4701882" y="1003099"/>
                </a:cubicBezTo>
                <a:cubicBezTo>
                  <a:pt x="4700030" y="1005863"/>
                  <a:pt x="4700030" y="1004021"/>
                  <a:pt x="4700960" y="1007706"/>
                </a:cubicBezTo>
                <a:cubicBezTo>
                  <a:pt x="4697257" y="1010479"/>
                  <a:pt x="4695414" y="1007706"/>
                  <a:pt x="4692632" y="1004942"/>
                </a:cubicBezTo>
                <a:cubicBezTo>
                  <a:pt x="4690789" y="1005863"/>
                  <a:pt x="4689859" y="1005863"/>
                  <a:pt x="4688007" y="1005863"/>
                </a:cubicBezTo>
                <a:cubicBezTo>
                  <a:pt x="4688007" y="1006785"/>
                  <a:pt x="4687086" y="1008627"/>
                  <a:pt x="4687086" y="1010479"/>
                </a:cubicBezTo>
                <a:cubicBezTo>
                  <a:pt x="4689859" y="1014174"/>
                  <a:pt x="4693562" y="1016016"/>
                  <a:pt x="4693562" y="1021554"/>
                </a:cubicBezTo>
                <a:cubicBezTo>
                  <a:pt x="4692632" y="1020632"/>
                  <a:pt x="4691710" y="1019711"/>
                  <a:pt x="4690789" y="1018780"/>
                </a:cubicBezTo>
                <a:cubicBezTo>
                  <a:pt x="4688937" y="1017859"/>
                  <a:pt x="4685243" y="1025239"/>
                  <a:pt x="4679688" y="1025239"/>
                </a:cubicBezTo>
                <a:cubicBezTo>
                  <a:pt x="4662128" y="1024318"/>
                  <a:pt x="4648253" y="1020632"/>
                  <a:pt x="4631605" y="1017859"/>
                </a:cubicBezTo>
                <a:cubicBezTo>
                  <a:pt x="4623286" y="1016016"/>
                  <a:pt x="4614036" y="1020632"/>
                  <a:pt x="4610342" y="1016938"/>
                </a:cubicBezTo>
                <a:cubicBezTo>
                  <a:pt x="4608490" y="1018780"/>
                  <a:pt x="4606638" y="1019711"/>
                  <a:pt x="4604795" y="1021554"/>
                </a:cubicBezTo>
                <a:cubicBezTo>
                  <a:pt x="4599249" y="1019711"/>
                  <a:pt x="4594615" y="1018780"/>
                  <a:pt x="4589069" y="1017859"/>
                </a:cubicBezTo>
                <a:cubicBezTo>
                  <a:pt x="4588148" y="1018780"/>
                  <a:pt x="4588148" y="1020632"/>
                  <a:pt x="4587226" y="1022475"/>
                </a:cubicBezTo>
                <a:cubicBezTo>
                  <a:pt x="4582602" y="1021554"/>
                  <a:pt x="4580750" y="1023396"/>
                  <a:pt x="4576134" y="1021554"/>
                </a:cubicBezTo>
                <a:cubicBezTo>
                  <a:pt x="4566884" y="1027091"/>
                  <a:pt x="4561329" y="1031707"/>
                  <a:pt x="4546542" y="1032628"/>
                </a:cubicBezTo>
                <a:cubicBezTo>
                  <a:pt x="4547463" y="1037244"/>
                  <a:pt x="4547463" y="1038165"/>
                  <a:pt x="4543769" y="1040008"/>
                </a:cubicBezTo>
                <a:cubicBezTo>
                  <a:pt x="4546542" y="1046466"/>
                  <a:pt x="4546542" y="1050161"/>
                  <a:pt x="4548385" y="1057541"/>
                </a:cubicBezTo>
                <a:cubicBezTo>
                  <a:pt x="4551167" y="1057541"/>
                  <a:pt x="4552088" y="1056619"/>
                  <a:pt x="4554861" y="1054777"/>
                </a:cubicBezTo>
                <a:cubicBezTo>
                  <a:pt x="4553931" y="1061235"/>
                  <a:pt x="4553931" y="1066772"/>
                  <a:pt x="4553931" y="1073231"/>
                </a:cubicBezTo>
                <a:cubicBezTo>
                  <a:pt x="4560408" y="1075074"/>
                  <a:pt x="4562259" y="1076916"/>
                  <a:pt x="4566884" y="1078768"/>
                </a:cubicBezTo>
                <a:cubicBezTo>
                  <a:pt x="4569657" y="1075995"/>
                  <a:pt x="4572430" y="1074152"/>
                  <a:pt x="4575204" y="1071379"/>
                </a:cubicBezTo>
                <a:cubicBezTo>
                  <a:pt x="4577055" y="1072310"/>
                  <a:pt x="4577977" y="1073231"/>
                  <a:pt x="4579828" y="1074152"/>
                </a:cubicBezTo>
                <a:cubicBezTo>
                  <a:pt x="4577055" y="1091685"/>
                  <a:pt x="4569657" y="1102760"/>
                  <a:pt x="4575204" y="1122135"/>
                </a:cubicBezTo>
                <a:cubicBezTo>
                  <a:pt x="4571500" y="1133210"/>
                  <a:pt x="4552088" y="1140599"/>
                  <a:pt x="4540996" y="1130446"/>
                </a:cubicBezTo>
                <a:cubicBezTo>
                  <a:pt x="4539144" y="1125830"/>
                  <a:pt x="4538214" y="1121214"/>
                  <a:pt x="4536362" y="1117528"/>
                </a:cubicBezTo>
                <a:cubicBezTo>
                  <a:pt x="4531746" y="1113834"/>
                  <a:pt x="4526200" y="1110140"/>
                  <a:pt x="4521575" y="1106454"/>
                </a:cubicBezTo>
                <a:cubicBezTo>
                  <a:pt x="4521575" y="1104602"/>
                  <a:pt x="4521575" y="1103681"/>
                  <a:pt x="4521575" y="1101838"/>
                </a:cubicBezTo>
                <a:cubicBezTo>
                  <a:pt x="4509552" y="1102760"/>
                  <a:pt x="4504927" y="1108297"/>
                  <a:pt x="4492913" y="1108297"/>
                </a:cubicBezTo>
                <a:cubicBezTo>
                  <a:pt x="4489210" y="1112913"/>
                  <a:pt x="4485506" y="1117528"/>
                  <a:pt x="4481812" y="1122135"/>
                </a:cubicBezTo>
                <a:cubicBezTo>
                  <a:pt x="4480891" y="1126751"/>
                  <a:pt x="4480891" y="1131367"/>
                  <a:pt x="4480891" y="1135983"/>
                </a:cubicBezTo>
                <a:cubicBezTo>
                  <a:pt x="4477196" y="1138747"/>
                  <a:pt x="4474414" y="1141520"/>
                  <a:pt x="4470720" y="1144284"/>
                </a:cubicBezTo>
                <a:cubicBezTo>
                  <a:pt x="4463322" y="1159053"/>
                  <a:pt x="4474414" y="1196883"/>
                  <a:pt x="4477196" y="1205193"/>
                </a:cubicBezTo>
                <a:cubicBezTo>
                  <a:pt x="4476266" y="1207957"/>
                  <a:pt x="4477196" y="1205193"/>
                  <a:pt x="4479039" y="1207957"/>
                </a:cubicBezTo>
                <a:cubicBezTo>
                  <a:pt x="4477196" y="1208879"/>
                  <a:pt x="4476266" y="1208879"/>
                  <a:pt x="4475344" y="1208879"/>
                </a:cubicBezTo>
                <a:cubicBezTo>
                  <a:pt x="4476266" y="1212573"/>
                  <a:pt x="4477196" y="1213494"/>
                  <a:pt x="4476266" y="1218110"/>
                </a:cubicBezTo>
                <a:cubicBezTo>
                  <a:pt x="4467016" y="1223647"/>
                  <a:pt x="4449456" y="1219953"/>
                  <a:pt x="4437433" y="1219032"/>
                </a:cubicBezTo>
                <a:cubicBezTo>
                  <a:pt x="4435581" y="1224569"/>
                  <a:pt x="4434660" y="1231028"/>
                  <a:pt x="4434660" y="1236565"/>
                </a:cubicBezTo>
                <a:cubicBezTo>
                  <a:pt x="4421707" y="1243023"/>
                  <a:pt x="4412466" y="1253176"/>
                  <a:pt x="4393967" y="1246718"/>
                </a:cubicBezTo>
                <a:cubicBezTo>
                  <a:pt x="4393045" y="1241181"/>
                  <a:pt x="4391203" y="1237486"/>
                  <a:pt x="4388420" y="1233801"/>
                </a:cubicBezTo>
                <a:cubicBezTo>
                  <a:pt x="4389351" y="1223647"/>
                  <a:pt x="4366235" y="1230106"/>
                  <a:pt x="4358838" y="1231949"/>
                </a:cubicBezTo>
                <a:cubicBezTo>
                  <a:pt x="4327394" y="1242102"/>
                  <a:pt x="4305200" y="1259635"/>
                  <a:pt x="4268219" y="1262408"/>
                </a:cubicBezTo>
                <a:cubicBezTo>
                  <a:pt x="4268219" y="1269788"/>
                  <a:pt x="4269140" y="1271631"/>
                  <a:pt x="4269140" y="1278089"/>
                </a:cubicBezTo>
                <a:cubicBezTo>
                  <a:pt x="4260821" y="1274404"/>
                  <a:pt x="4254344" y="1271631"/>
                  <a:pt x="4246955" y="1268866"/>
                </a:cubicBezTo>
                <a:cubicBezTo>
                  <a:pt x="4246955" y="1265172"/>
                  <a:pt x="4246025" y="1261487"/>
                  <a:pt x="4246025" y="1257792"/>
                </a:cubicBezTo>
                <a:cubicBezTo>
                  <a:pt x="4236775" y="1253176"/>
                  <a:pt x="4227535" y="1259635"/>
                  <a:pt x="4221988" y="1244875"/>
                </a:cubicBezTo>
                <a:cubicBezTo>
                  <a:pt x="4216442" y="1244875"/>
                  <a:pt x="4177600" y="1257792"/>
                  <a:pt x="4173906" y="1266093"/>
                </a:cubicBezTo>
                <a:cubicBezTo>
                  <a:pt x="4171133" y="1266093"/>
                  <a:pt x="4169281" y="1266093"/>
                  <a:pt x="4166499" y="1266093"/>
                </a:cubicBezTo>
                <a:cubicBezTo>
                  <a:pt x="4166499" y="1265172"/>
                  <a:pt x="4166499" y="1263329"/>
                  <a:pt x="4165587" y="1262408"/>
                </a:cubicBezTo>
                <a:cubicBezTo>
                  <a:pt x="4165587" y="1262408"/>
                  <a:pt x="4164656" y="1262408"/>
                  <a:pt x="4164656" y="1262408"/>
                </a:cubicBezTo>
                <a:cubicBezTo>
                  <a:pt x="4160953" y="1264251"/>
                  <a:pt x="4158189" y="1264251"/>
                  <a:pt x="4154485" y="1263329"/>
                </a:cubicBezTo>
                <a:cubicBezTo>
                  <a:pt x="4154485" y="1262408"/>
                  <a:pt x="4154485" y="1262408"/>
                  <a:pt x="4153564" y="1261487"/>
                </a:cubicBezTo>
                <a:cubicBezTo>
                  <a:pt x="4158189" y="1256871"/>
                  <a:pt x="4160953" y="1255949"/>
                  <a:pt x="4164656" y="1250412"/>
                </a:cubicBezTo>
                <a:cubicBezTo>
                  <a:pt x="4164656" y="1249482"/>
                  <a:pt x="4163735" y="1247639"/>
                  <a:pt x="4162804" y="1246718"/>
                </a:cubicBezTo>
                <a:cubicBezTo>
                  <a:pt x="4157258" y="1246718"/>
                  <a:pt x="4151712" y="1247639"/>
                  <a:pt x="4147087" y="1247639"/>
                </a:cubicBezTo>
                <a:cubicBezTo>
                  <a:pt x="4140620" y="1245796"/>
                  <a:pt x="4139689" y="1242102"/>
                  <a:pt x="4134143" y="1244875"/>
                </a:cubicBezTo>
                <a:cubicBezTo>
                  <a:pt x="4133213" y="1240259"/>
                  <a:pt x="4133213" y="1241181"/>
                  <a:pt x="4127666" y="1241181"/>
                </a:cubicBezTo>
                <a:cubicBezTo>
                  <a:pt x="4134143" y="1231028"/>
                  <a:pt x="4121199" y="1221805"/>
                  <a:pt x="4113801" y="1219032"/>
                </a:cubicBezTo>
                <a:cubicBezTo>
                  <a:pt x="4114722" y="1209809"/>
                  <a:pt x="4117495" y="1200577"/>
                  <a:pt x="4123050" y="1195040"/>
                </a:cubicBezTo>
                <a:cubicBezTo>
                  <a:pt x="4123050" y="1193197"/>
                  <a:pt x="4122120" y="1192276"/>
                  <a:pt x="4121199" y="1191346"/>
                </a:cubicBezTo>
                <a:cubicBezTo>
                  <a:pt x="4124902" y="1190424"/>
                  <a:pt x="4127666" y="1190424"/>
                  <a:pt x="4130448" y="1190424"/>
                </a:cubicBezTo>
                <a:cubicBezTo>
                  <a:pt x="4132291" y="1181202"/>
                  <a:pt x="4140620" y="1180271"/>
                  <a:pt x="4136916" y="1170127"/>
                </a:cubicBezTo>
                <a:cubicBezTo>
                  <a:pt x="4138768" y="1168276"/>
                  <a:pt x="4140620" y="1167354"/>
                  <a:pt x="4143384" y="1166433"/>
                </a:cubicBezTo>
                <a:cubicBezTo>
                  <a:pt x="4144314" y="1168276"/>
                  <a:pt x="4145235" y="1170127"/>
                  <a:pt x="4147087" y="1171970"/>
                </a:cubicBezTo>
                <a:cubicBezTo>
                  <a:pt x="4149860" y="1171049"/>
                  <a:pt x="4151712" y="1171049"/>
                  <a:pt x="4153564" y="1170127"/>
                </a:cubicBezTo>
                <a:cubicBezTo>
                  <a:pt x="4154485" y="1168276"/>
                  <a:pt x="4160953" y="1156280"/>
                  <a:pt x="4157258" y="1153516"/>
                </a:cubicBezTo>
                <a:cubicBezTo>
                  <a:pt x="4152633" y="1153516"/>
                  <a:pt x="4147087" y="1152594"/>
                  <a:pt x="4141541" y="1152594"/>
                </a:cubicBezTo>
                <a:cubicBezTo>
                  <a:pt x="4137837" y="1149821"/>
                  <a:pt x="4137837" y="1141520"/>
                  <a:pt x="4137837" y="1135983"/>
                </a:cubicBezTo>
                <a:lnTo>
                  <a:pt x="4129019" y="1134379"/>
                </a:lnTo>
                <a:lnTo>
                  <a:pt x="4140620" y="1134131"/>
                </a:lnTo>
                <a:cubicBezTo>
                  <a:pt x="4142462" y="1128594"/>
                  <a:pt x="4142462" y="1126751"/>
                  <a:pt x="4147087" y="1123987"/>
                </a:cubicBezTo>
                <a:cubicBezTo>
                  <a:pt x="4146166" y="1111991"/>
                  <a:pt x="4144314" y="1110140"/>
                  <a:pt x="4149860" y="1101838"/>
                </a:cubicBezTo>
                <a:cubicBezTo>
                  <a:pt x="4148018" y="1101838"/>
                  <a:pt x="4147087" y="1101838"/>
                  <a:pt x="4146166" y="1100917"/>
                </a:cubicBezTo>
                <a:cubicBezTo>
                  <a:pt x="4145235" y="1102760"/>
                  <a:pt x="4145235" y="1103681"/>
                  <a:pt x="4144314" y="1104602"/>
                </a:cubicBezTo>
                <a:cubicBezTo>
                  <a:pt x="4138768" y="1106454"/>
                  <a:pt x="4132291" y="1107375"/>
                  <a:pt x="4126745" y="1109218"/>
                </a:cubicBezTo>
                <a:cubicBezTo>
                  <a:pt x="4121199" y="1113834"/>
                  <a:pt x="4119347" y="1124909"/>
                  <a:pt x="4111028" y="1127672"/>
                </a:cubicBezTo>
                <a:cubicBezTo>
                  <a:pt x="4102708" y="1128594"/>
                  <a:pt x="4095310" y="1129524"/>
                  <a:pt x="4086982" y="1130446"/>
                </a:cubicBezTo>
                <a:cubicBezTo>
                  <a:pt x="4081436" y="1132288"/>
                  <a:pt x="4078663" y="1138747"/>
                  <a:pt x="4076811" y="1143363"/>
                </a:cubicBezTo>
                <a:cubicBezTo>
                  <a:pt x="4079593" y="1147057"/>
                  <a:pt x="4082366" y="1149821"/>
                  <a:pt x="4085139" y="1152594"/>
                </a:cubicBezTo>
                <a:cubicBezTo>
                  <a:pt x="4089764" y="1146127"/>
                  <a:pt x="4094380" y="1145206"/>
                  <a:pt x="4097153" y="1135062"/>
                </a:cubicBezTo>
                <a:lnTo>
                  <a:pt x="4110957" y="1134766"/>
                </a:lnTo>
                <a:lnTo>
                  <a:pt x="4109176" y="1150743"/>
                </a:lnTo>
                <a:cubicBezTo>
                  <a:pt x="4108255" y="1151664"/>
                  <a:pt x="4107333" y="1152594"/>
                  <a:pt x="4104551" y="1152594"/>
                </a:cubicBezTo>
                <a:cubicBezTo>
                  <a:pt x="4103630" y="1149821"/>
                  <a:pt x="4101778" y="1146127"/>
                  <a:pt x="4100857" y="1143363"/>
                </a:cubicBezTo>
                <a:cubicBezTo>
                  <a:pt x="4095310" y="1146127"/>
                  <a:pt x="4095310" y="1154437"/>
                  <a:pt x="4090685" y="1156280"/>
                </a:cubicBezTo>
                <a:cubicBezTo>
                  <a:pt x="4086982" y="1158132"/>
                  <a:pt x="4080514" y="1152594"/>
                  <a:pt x="4076811" y="1152594"/>
                </a:cubicBezTo>
                <a:cubicBezTo>
                  <a:pt x="4069413" y="1164590"/>
                  <a:pt x="4077741" y="1171970"/>
                  <a:pt x="4078663" y="1183044"/>
                </a:cubicBezTo>
                <a:cubicBezTo>
                  <a:pt x="4074959" y="1187660"/>
                  <a:pt x="4072195" y="1190424"/>
                  <a:pt x="4070343" y="1195962"/>
                </a:cubicBezTo>
                <a:cubicBezTo>
                  <a:pt x="4072195" y="1196883"/>
                  <a:pt x="4074038" y="1197804"/>
                  <a:pt x="4075889" y="1198735"/>
                </a:cubicBezTo>
                <a:cubicBezTo>
                  <a:pt x="4076811" y="1196883"/>
                  <a:pt x="4077741" y="1195962"/>
                  <a:pt x="4078663" y="1195040"/>
                </a:cubicBezTo>
                <a:cubicBezTo>
                  <a:pt x="4081436" y="1197804"/>
                  <a:pt x="4081436" y="1200577"/>
                  <a:pt x="4086982" y="1200577"/>
                </a:cubicBezTo>
                <a:cubicBezTo>
                  <a:pt x="4087912" y="1207036"/>
                  <a:pt x="4086061" y="1220875"/>
                  <a:pt x="4087912" y="1226412"/>
                </a:cubicBezTo>
                <a:cubicBezTo>
                  <a:pt x="4089764" y="1231949"/>
                  <a:pt x="4096232" y="1235643"/>
                  <a:pt x="4098083" y="1242102"/>
                </a:cubicBezTo>
                <a:cubicBezTo>
                  <a:pt x="4095310" y="1244875"/>
                  <a:pt x="4092528" y="1246718"/>
                  <a:pt x="4086982" y="1247639"/>
                </a:cubicBezTo>
                <a:cubicBezTo>
                  <a:pt x="4087912" y="1252255"/>
                  <a:pt x="4091607" y="1250412"/>
                  <a:pt x="4097153" y="1250412"/>
                </a:cubicBezTo>
                <a:cubicBezTo>
                  <a:pt x="4095310" y="1252255"/>
                  <a:pt x="4095310" y="1252255"/>
                  <a:pt x="4093459" y="1254098"/>
                </a:cubicBezTo>
                <a:cubicBezTo>
                  <a:pt x="4095310" y="1255949"/>
                  <a:pt x="4096232" y="1256871"/>
                  <a:pt x="4098083" y="1258713"/>
                </a:cubicBezTo>
                <a:cubicBezTo>
                  <a:pt x="4096232" y="1259635"/>
                  <a:pt x="4095310" y="1260556"/>
                  <a:pt x="4094380" y="1261487"/>
                </a:cubicBezTo>
                <a:cubicBezTo>
                  <a:pt x="4095310" y="1263329"/>
                  <a:pt x="4095310" y="1264251"/>
                  <a:pt x="4095310" y="1265172"/>
                </a:cubicBezTo>
                <a:cubicBezTo>
                  <a:pt x="4098083" y="1267015"/>
                  <a:pt x="4099926" y="1267945"/>
                  <a:pt x="4102708" y="1268866"/>
                </a:cubicBezTo>
                <a:cubicBezTo>
                  <a:pt x="4098083" y="1271631"/>
                  <a:pt x="4091607" y="1268866"/>
                  <a:pt x="4086061" y="1268866"/>
                </a:cubicBezTo>
                <a:cubicBezTo>
                  <a:pt x="4084209" y="1275325"/>
                  <a:pt x="4082366" y="1276246"/>
                  <a:pt x="4085139" y="1282705"/>
                </a:cubicBezTo>
                <a:cubicBezTo>
                  <a:pt x="4081436" y="1280862"/>
                  <a:pt x="4078663" y="1279941"/>
                  <a:pt x="4074959" y="1279019"/>
                </a:cubicBezTo>
                <a:cubicBezTo>
                  <a:pt x="4075889" y="1280862"/>
                  <a:pt x="4076811" y="1282705"/>
                  <a:pt x="4077741" y="1284557"/>
                </a:cubicBezTo>
                <a:cubicBezTo>
                  <a:pt x="4076811" y="1285478"/>
                  <a:pt x="4076811" y="1286399"/>
                  <a:pt x="4075889" y="1287321"/>
                </a:cubicBezTo>
                <a:cubicBezTo>
                  <a:pt x="4074959" y="1288242"/>
                  <a:pt x="4074959" y="1288242"/>
                  <a:pt x="4074038" y="1288242"/>
                </a:cubicBezTo>
                <a:cubicBezTo>
                  <a:pt x="4073116" y="1288242"/>
                  <a:pt x="4073116" y="1287321"/>
                  <a:pt x="4072195" y="1287321"/>
                </a:cubicBezTo>
                <a:cubicBezTo>
                  <a:pt x="4071265" y="1283626"/>
                  <a:pt x="4071265" y="1281784"/>
                  <a:pt x="4069413" y="1276246"/>
                </a:cubicBezTo>
                <a:cubicBezTo>
                  <a:pt x="4058320" y="1275325"/>
                  <a:pt x="4047228" y="1276246"/>
                  <a:pt x="4039830" y="1279941"/>
                </a:cubicBezTo>
                <a:cubicBezTo>
                  <a:pt x="4039830" y="1282705"/>
                  <a:pt x="4039830" y="1284557"/>
                  <a:pt x="4038909" y="1286399"/>
                </a:cubicBezTo>
                <a:cubicBezTo>
                  <a:pt x="4039830" y="1291937"/>
                  <a:pt x="4042603" y="1291015"/>
                  <a:pt x="4045376" y="1293779"/>
                </a:cubicBezTo>
                <a:cubicBezTo>
                  <a:pt x="4044455" y="1294701"/>
                  <a:pt x="4044455" y="1294701"/>
                  <a:pt x="4044455" y="1295622"/>
                </a:cubicBezTo>
                <a:cubicBezTo>
                  <a:pt x="4043524" y="1295622"/>
                  <a:pt x="4042603" y="1295622"/>
                  <a:pt x="4041673" y="1295622"/>
                </a:cubicBezTo>
                <a:cubicBezTo>
                  <a:pt x="4038909" y="1292858"/>
                  <a:pt x="4035205" y="1290094"/>
                  <a:pt x="4033353" y="1287321"/>
                </a:cubicBezTo>
                <a:cubicBezTo>
                  <a:pt x="4020409" y="1282705"/>
                  <a:pt x="4000067" y="1292858"/>
                  <a:pt x="3989896" y="1296552"/>
                </a:cubicBezTo>
                <a:cubicBezTo>
                  <a:pt x="3988044" y="1303011"/>
                  <a:pt x="3988044" y="1304854"/>
                  <a:pt x="3988044" y="1312234"/>
                </a:cubicBezTo>
                <a:cubicBezTo>
                  <a:pt x="3991748" y="1313164"/>
                  <a:pt x="3994521" y="1313164"/>
                  <a:pt x="3997294" y="1313164"/>
                </a:cubicBezTo>
                <a:cubicBezTo>
                  <a:pt x="3995442" y="1315928"/>
                  <a:pt x="3994521" y="1315928"/>
                  <a:pt x="3994521" y="1320544"/>
                </a:cubicBezTo>
                <a:cubicBezTo>
                  <a:pt x="3997294" y="1322387"/>
                  <a:pt x="3998224" y="1323308"/>
                  <a:pt x="4002840" y="1323308"/>
                </a:cubicBezTo>
                <a:cubicBezTo>
                  <a:pt x="4000988" y="1330697"/>
                  <a:pt x="3997294" y="1329766"/>
                  <a:pt x="3994521" y="1334382"/>
                </a:cubicBezTo>
                <a:cubicBezTo>
                  <a:pt x="3988975" y="1338077"/>
                  <a:pt x="3985271" y="1334382"/>
                  <a:pt x="3976952" y="1333461"/>
                </a:cubicBezTo>
                <a:cubicBezTo>
                  <a:pt x="3977873" y="1329766"/>
                  <a:pt x="3977873" y="1327924"/>
                  <a:pt x="3977873" y="1322387"/>
                </a:cubicBezTo>
                <a:cubicBezTo>
                  <a:pt x="3980655" y="1322387"/>
                  <a:pt x="3979725" y="1322387"/>
                  <a:pt x="3982498" y="1321465"/>
                </a:cubicBezTo>
                <a:cubicBezTo>
                  <a:pt x="3983419" y="1320544"/>
                  <a:pt x="3983419" y="1319622"/>
                  <a:pt x="3984350" y="1317771"/>
                </a:cubicBezTo>
                <a:cubicBezTo>
                  <a:pt x="3982498" y="1314085"/>
                  <a:pt x="3980655" y="1311312"/>
                  <a:pt x="3976952" y="1309469"/>
                </a:cubicBezTo>
                <a:cubicBezTo>
                  <a:pt x="3973257" y="1310391"/>
                  <a:pt x="3970475" y="1311312"/>
                  <a:pt x="3966781" y="1312234"/>
                </a:cubicBezTo>
                <a:cubicBezTo>
                  <a:pt x="3963086" y="1322387"/>
                  <a:pt x="3958452" y="1332540"/>
                  <a:pt x="3954758" y="1342693"/>
                </a:cubicBezTo>
                <a:cubicBezTo>
                  <a:pt x="3946438" y="1349151"/>
                  <a:pt x="3938119" y="1356531"/>
                  <a:pt x="3930721" y="1362990"/>
                </a:cubicBezTo>
                <a:cubicBezTo>
                  <a:pt x="3934416" y="1364832"/>
                  <a:pt x="3936267" y="1366684"/>
                  <a:pt x="3938119" y="1370370"/>
                </a:cubicBezTo>
                <a:cubicBezTo>
                  <a:pt x="3932564" y="1376837"/>
                  <a:pt x="3923323" y="1370370"/>
                  <a:pt x="3914995" y="1373143"/>
                </a:cubicBezTo>
                <a:cubicBezTo>
                  <a:pt x="3909448" y="1376837"/>
                  <a:pt x="3902981" y="1380523"/>
                  <a:pt x="3897435" y="1384217"/>
                </a:cubicBezTo>
                <a:cubicBezTo>
                  <a:pt x="3893731" y="1385138"/>
                  <a:pt x="3890028" y="1385138"/>
                  <a:pt x="3886333" y="1385138"/>
                </a:cubicBezTo>
                <a:cubicBezTo>
                  <a:pt x="3881708" y="1387912"/>
                  <a:pt x="3876162" y="1389754"/>
                  <a:pt x="3871546" y="1392518"/>
                </a:cubicBezTo>
                <a:cubicBezTo>
                  <a:pt x="3867843" y="1404514"/>
                  <a:pt x="3872459" y="1419283"/>
                  <a:pt x="3862297" y="1426663"/>
                </a:cubicBezTo>
                <a:cubicBezTo>
                  <a:pt x="3850274" y="1434052"/>
                  <a:pt x="3834556" y="1431279"/>
                  <a:pt x="3825307" y="1442353"/>
                </a:cubicBezTo>
                <a:cubicBezTo>
                  <a:pt x="3825307" y="1443275"/>
                  <a:pt x="3824385" y="1444196"/>
                  <a:pt x="3824385" y="1446048"/>
                </a:cubicBezTo>
                <a:cubicBezTo>
                  <a:pt x="3826228" y="1446969"/>
                  <a:pt x="3829010" y="1446969"/>
                  <a:pt x="3830862" y="1447890"/>
                </a:cubicBezTo>
                <a:cubicBezTo>
                  <a:pt x="3817909" y="1459886"/>
                  <a:pt x="3800340" y="1445126"/>
                  <a:pt x="3785544" y="1452506"/>
                </a:cubicBezTo>
                <a:cubicBezTo>
                  <a:pt x="3782771" y="1447890"/>
                  <a:pt x="3781849" y="1445126"/>
                  <a:pt x="3782771" y="1437737"/>
                </a:cubicBezTo>
                <a:cubicBezTo>
                  <a:pt x="3775373" y="1438659"/>
                  <a:pt x="3769826" y="1438659"/>
                  <a:pt x="3761507" y="1437737"/>
                </a:cubicBezTo>
                <a:cubicBezTo>
                  <a:pt x="3762428" y="1446048"/>
                  <a:pt x="3766132" y="1454349"/>
                  <a:pt x="3772608" y="1458043"/>
                </a:cubicBezTo>
                <a:cubicBezTo>
                  <a:pt x="3772608" y="1467266"/>
                  <a:pt x="3770757" y="1473734"/>
                  <a:pt x="3775373" y="1479262"/>
                </a:cubicBezTo>
                <a:cubicBezTo>
                  <a:pt x="3773521" y="1481113"/>
                  <a:pt x="3768905" y="1482035"/>
                  <a:pt x="3764280" y="1482035"/>
                </a:cubicBezTo>
                <a:cubicBezTo>
                  <a:pt x="3764280" y="1481113"/>
                  <a:pt x="3764280" y="1479262"/>
                  <a:pt x="3764280" y="1477419"/>
                </a:cubicBezTo>
                <a:cubicBezTo>
                  <a:pt x="3758734" y="1480192"/>
                  <a:pt x="3743017" y="1483878"/>
                  <a:pt x="3735619" y="1482956"/>
                </a:cubicBezTo>
                <a:cubicBezTo>
                  <a:pt x="3731915" y="1479262"/>
                  <a:pt x="3729142" y="1475576"/>
                  <a:pt x="3726369" y="1471882"/>
                </a:cubicBezTo>
                <a:cubicBezTo>
                  <a:pt x="3721744" y="1472803"/>
                  <a:pt x="3717119" y="1473734"/>
                  <a:pt x="3712503" y="1473734"/>
                </a:cubicBezTo>
                <a:cubicBezTo>
                  <a:pt x="3711573" y="1475576"/>
                  <a:pt x="3711573" y="1476498"/>
                  <a:pt x="3710652" y="1478340"/>
                </a:cubicBezTo>
                <a:cubicBezTo>
                  <a:pt x="3707878" y="1480192"/>
                  <a:pt x="3699550" y="1479262"/>
                  <a:pt x="3699550" y="1479262"/>
                </a:cubicBezTo>
                <a:cubicBezTo>
                  <a:pt x="3699550" y="1478340"/>
                  <a:pt x="3698629" y="1478340"/>
                  <a:pt x="3698629" y="1477419"/>
                </a:cubicBezTo>
                <a:cubicBezTo>
                  <a:pt x="3690309" y="1477419"/>
                  <a:pt x="3683833" y="1483878"/>
                  <a:pt x="3674592" y="1483878"/>
                </a:cubicBezTo>
                <a:cubicBezTo>
                  <a:pt x="3674592" y="1487572"/>
                  <a:pt x="3673662" y="1490336"/>
                  <a:pt x="3673662" y="1493109"/>
                </a:cubicBezTo>
                <a:cubicBezTo>
                  <a:pt x="3677365" y="1492188"/>
                  <a:pt x="3681060" y="1491267"/>
                  <a:pt x="3687527" y="1491267"/>
                </a:cubicBezTo>
                <a:cubicBezTo>
                  <a:pt x="3685684" y="1494031"/>
                  <a:pt x="3685684" y="1494952"/>
                  <a:pt x="3681060" y="1495873"/>
                </a:cubicBezTo>
                <a:cubicBezTo>
                  <a:pt x="3680138" y="1497725"/>
                  <a:pt x="3685684" y="1498646"/>
                  <a:pt x="3687527" y="1498646"/>
                </a:cubicBezTo>
                <a:cubicBezTo>
                  <a:pt x="3687527" y="1499568"/>
                  <a:pt x="3688458" y="1500489"/>
                  <a:pt x="3688458" y="1501410"/>
                </a:cubicBezTo>
                <a:cubicBezTo>
                  <a:pt x="3688458" y="1502332"/>
                  <a:pt x="3688458" y="1502332"/>
                  <a:pt x="3688458" y="1502332"/>
                </a:cubicBezTo>
                <a:cubicBezTo>
                  <a:pt x="3684763" y="1502332"/>
                  <a:pt x="3681060" y="1503262"/>
                  <a:pt x="3676435" y="1504184"/>
                </a:cubicBezTo>
                <a:cubicBezTo>
                  <a:pt x="3678286" y="1507869"/>
                  <a:pt x="3682911" y="1506948"/>
                  <a:pt x="3685684" y="1510642"/>
                </a:cubicBezTo>
                <a:cubicBezTo>
                  <a:pt x="3686615" y="1511563"/>
                  <a:pt x="3686615" y="1513406"/>
                  <a:pt x="3686615" y="1514337"/>
                </a:cubicBezTo>
                <a:cubicBezTo>
                  <a:pt x="3703254" y="1513406"/>
                  <a:pt x="3721744" y="1518022"/>
                  <a:pt x="3733767" y="1528175"/>
                </a:cubicBezTo>
                <a:cubicBezTo>
                  <a:pt x="3737470" y="1527254"/>
                  <a:pt x="3740234" y="1526332"/>
                  <a:pt x="3743017" y="1525402"/>
                </a:cubicBezTo>
                <a:cubicBezTo>
                  <a:pt x="3744859" y="1526332"/>
                  <a:pt x="3745790" y="1526332"/>
                  <a:pt x="3746711" y="1527254"/>
                </a:cubicBezTo>
                <a:cubicBezTo>
                  <a:pt x="3744859" y="1529097"/>
                  <a:pt x="3743938" y="1531870"/>
                  <a:pt x="3743017" y="1533712"/>
                </a:cubicBezTo>
                <a:cubicBezTo>
                  <a:pt x="3746711" y="1539250"/>
                  <a:pt x="3755961" y="1542014"/>
                  <a:pt x="3760586" y="1545708"/>
                </a:cubicBezTo>
                <a:cubicBezTo>
                  <a:pt x="3758734" y="1548481"/>
                  <a:pt x="3757803" y="1550324"/>
                  <a:pt x="3756882" y="1553088"/>
                </a:cubicBezTo>
                <a:cubicBezTo>
                  <a:pt x="3761507" y="1558625"/>
                  <a:pt x="3765201" y="1563241"/>
                  <a:pt x="3769826" y="1568778"/>
                </a:cubicBezTo>
                <a:cubicBezTo>
                  <a:pt x="3783701" y="1575237"/>
                  <a:pt x="3781849" y="1568778"/>
                  <a:pt x="3789247" y="1584468"/>
                </a:cubicBezTo>
                <a:cubicBezTo>
                  <a:pt x="3786474" y="1589084"/>
                  <a:pt x="3784622" y="1592770"/>
                  <a:pt x="3783701" y="1598307"/>
                </a:cubicBezTo>
                <a:cubicBezTo>
                  <a:pt x="3789247" y="1604765"/>
                  <a:pt x="3795724" y="1609381"/>
                  <a:pt x="3797566" y="1619534"/>
                </a:cubicBezTo>
                <a:cubicBezTo>
                  <a:pt x="3793872" y="1614919"/>
                  <a:pt x="3790168" y="1610303"/>
                  <a:pt x="3786474" y="1605687"/>
                </a:cubicBezTo>
                <a:cubicBezTo>
                  <a:pt x="3785544" y="1605687"/>
                  <a:pt x="3785544" y="1605687"/>
                  <a:pt x="3785544" y="1605687"/>
                </a:cubicBezTo>
                <a:cubicBezTo>
                  <a:pt x="3780919" y="1613076"/>
                  <a:pt x="3779997" y="1626914"/>
                  <a:pt x="3779997" y="1637989"/>
                </a:cubicBezTo>
                <a:cubicBezTo>
                  <a:pt x="3780919" y="1637067"/>
                  <a:pt x="3782771" y="1636146"/>
                  <a:pt x="3783701" y="1635225"/>
                </a:cubicBezTo>
                <a:cubicBezTo>
                  <a:pt x="3784622" y="1637067"/>
                  <a:pt x="3785544" y="1637989"/>
                  <a:pt x="3786474" y="1638910"/>
                </a:cubicBezTo>
                <a:cubicBezTo>
                  <a:pt x="3784622" y="1639831"/>
                  <a:pt x="3782771" y="1640762"/>
                  <a:pt x="3780919" y="1641683"/>
                </a:cubicBezTo>
                <a:cubicBezTo>
                  <a:pt x="3777224" y="1658295"/>
                  <a:pt x="3773521" y="1674897"/>
                  <a:pt x="3767975" y="1686902"/>
                </a:cubicBezTo>
                <a:cubicBezTo>
                  <a:pt x="3750405" y="1689666"/>
                  <a:pt x="3742086" y="1682286"/>
                  <a:pt x="3728221" y="1678592"/>
                </a:cubicBezTo>
                <a:cubicBezTo>
                  <a:pt x="3719901" y="1688745"/>
                  <a:pt x="3691231" y="1685050"/>
                  <a:pt x="3673662" y="1682286"/>
                </a:cubicBezTo>
                <a:cubicBezTo>
                  <a:pt x="3665342" y="1680434"/>
                  <a:pt x="3637602" y="1673055"/>
                  <a:pt x="3635750" y="1673055"/>
                </a:cubicBezTo>
                <a:cubicBezTo>
                  <a:pt x="3627431" y="1674897"/>
                  <a:pt x="3619112" y="1682286"/>
                  <a:pt x="3607089" y="1680434"/>
                </a:cubicBezTo>
                <a:cubicBezTo>
                  <a:pt x="3593223" y="1678592"/>
                  <a:pt x="3583043" y="1670290"/>
                  <a:pt x="3568256" y="1675828"/>
                </a:cubicBezTo>
                <a:cubicBezTo>
                  <a:pt x="3567326" y="1679513"/>
                  <a:pt x="3565474" y="1683208"/>
                  <a:pt x="3564553" y="1686902"/>
                </a:cubicBezTo>
                <a:cubicBezTo>
                  <a:pt x="3560858" y="1686902"/>
                  <a:pt x="3558085" y="1686902"/>
                  <a:pt x="3555303" y="1686902"/>
                </a:cubicBezTo>
                <a:cubicBezTo>
                  <a:pt x="3544211" y="1687823"/>
                  <a:pt x="3537734" y="1690587"/>
                  <a:pt x="3534039" y="1697967"/>
                </a:cubicBezTo>
                <a:cubicBezTo>
                  <a:pt x="3534039" y="1700740"/>
                  <a:pt x="3534970" y="1702583"/>
                  <a:pt x="3534970" y="1705356"/>
                </a:cubicBezTo>
                <a:cubicBezTo>
                  <a:pt x="3545141" y="1708120"/>
                  <a:pt x="3549757" y="1712736"/>
                  <a:pt x="3552539" y="1721968"/>
                </a:cubicBezTo>
                <a:cubicBezTo>
                  <a:pt x="3553460" y="1723811"/>
                  <a:pt x="3546062" y="1745038"/>
                  <a:pt x="3544211" y="1747802"/>
                </a:cubicBezTo>
                <a:cubicBezTo>
                  <a:pt x="3554382" y="1769030"/>
                  <a:pt x="3546984" y="1826244"/>
                  <a:pt x="3529415" y="1835467"/>
                </a:cubicBezTo>
                <a:cubicBezTo>
                  <a:pt x="3530345" y="1843777"/>
                  <a:pt x="3528493" y="1850236"/>
                  <a:pt x="3525720" y="1856694"/>
                </a:cubicBezTo>
                <a:cubicBezTo>
                  <a:pt x="3527572" y="1859467"/>
                  <a:pt x="3527572" y="1859467"/>
                  <a:pt x="3531266" y="1860389"/>
                </a:cubicBezTo>
                <a:cubicBezTo>
                  <a:pt x="3535891" y="1858537"/>
                  <a:pt x="3538664" y="1857616"/>
                  <a:pt x="3540516" y="1853009"/>
                </a:cubicBezTo>
                <a:cubicBezTo>
                  <a:pt x="3540516" y="1852078"/>
                  <a:pt x="3541437" y="1852078"/>
                  <a:pt x="3542359" y="1851157"/>
                </a:cubicBezTo>
                <a:cubicBezTo>
                  <a:pt x="3543289" y="1853009"/>
                  <a:pt x="3544211" y="1854852"/>
                  <a:pt x="3545141" y="1856694"/>
                </a:cubicBezTo>
                <a:cubicBezTo>
                  <a:pt x="3543289" y="1860389"/>
                  <a:pt x="3540516" y="1861310"/>
                  <a:pt x="3534039" y="1861310"/>
                </a:cubicBezTo>
                <a:cubicBezTo>
                  <a:pt x="3534039" y="1861310"/>
                  <a:pt x="3534039" y="1862231"/>
                  <a:pt x="3534039" y="1862231"/>
                </a:cubicBezTo>
                <a:cubicBezTo>
                  <a:pt x="3534970" y="1864074"/>
                  <a:pt x="3535891" y="1865926"/>
                  <a:pt x="3535891" y="1867769"/>
                </a:cubicBezTo>
                <a:cubicBezTo>
                  <a:pt x="3539586" y="1868690"/>
                  <a:pt x="3545141" y="1866847"/>
                  <a:pt x="3548835" y="1865926"/>
                </a:cubicBezTo>
                <a:cubicBezTo>
                  <a:pt x="3549757" y="1865926"/>
                  <a:pt x="3549757" y="1866847"/>
                  <a:pt x="3550687" y="1866847"/>
                </a:cubicBezTo>
                <a:cubicBezTo>
                  <a:pt x="3548835" y="1872384"/>
                  <a:pt x="3547914" y="1878843"/>
                  <a:pt x="3546984" y="1884380"/>
                </a:cubicBezTo>
                <a:cubicBezTo>
                  <a:pt x="3546062" y="1885302"/>
                  <a:pt x="3546062" y="1885302"/>
                  <a:pt x="3546062" y="1886223"/>
                </a:cubicBezTo>
                <a:cubicBezTo>
                  <a:pt x="3547914" y="1888996"/>
                  <a:pt x="3550687" y="1895455"/>
                  <a:pt x="3548835" y="1901913"/>
                </a:cubicBezTo>
                <a:cubicBezTo>
                  <a:pt x="3547914" y="1906529"/>
                  <a:pt x="3542359" y="1912988"/>
                  <a:pt x="3544211" y="1918525"/>
                </a:cubicBezTo>
                <a:cubicBezTo>
                  <a:pt x="3544211" y="1918525"/>
                  <a:pt x="3544211" y="1919446"/>
                  <a:pt x="3544211" y="1919446"/>
                </a:cubicBezTo>
                <a:cubicBezTo>
                  <a:pt x="3550687" y="1916682"/>
                  <a:pt x="3557155" y="1912988"/>
                  <a:pt x="3567326" y="1915752"/>
                </a:cubicBezTo>
                <a:cubicBezTo>
                  <a:pt x="3571029" y="1916682"/>
                  <a:pt x="3573802" y="1919446"/>
                  <a:pt x="3578418" y="1918525"/>
                </a:cubicBezTo>
                <a:cubicBezTo>
                  <a:pt x="3583043" y="1916682"/>
                  <a:pt x="3587677" y="1913909"/>
                  <a:pt x="3592293" y="1912066"/>
                </a:cubicBezTo>
                <a:cubicBezTo>
                  <a:pt x="3608010" y="1908372"/>
                  <a:pt x="3623728" y="1921289"/>
                  <a:pt x="3622806" y="1932363"/>
                </a:cubicBezTo>
                <a:cubicBezTo>
                  <a:pt x="3624658" y="1933285"/>
                  <a:pt x="3626510" y="1933285"/>
                  <a:pt x="3628361" y="1934215"/>
                </a:cubicBezTo>
                <a:cubicBezTo>
                  <a:pt x="3630204" y="1946211"/>
                  <a:pt x="3638523" y="1957285"/>
                  <a:pt x="3652398" y="1953591"/>
                </a:cubicBezTo>
                <a:cubicBezTo>
                  <a:pt x="3654241" y="1952669"/>
                  <a:pt x="3654241" y="1952669"/>
                  <a:pt x="3654241" y="1949896"/>
                </a:cubicBezTo>
                <a:cubicBezTo>
                  <a:pt x="3654241" y="1949896"/>
                  <a:pt x="3655171" y="1949896"/>
                  <a:pt x="3655171" y="1949896"/>
                </a:cubicBezTo>
                <a:cubicBezTo>
                  <a:pt x="3656093" y="1951748"/>
                  <a:pt x="3656093" y="1952669"/>
                  <a:pt x="3656093" y="1953591"/>
                </a:cubicBezTo>
                <a:cubicBezTo>
                  <a:pt x="3657023" y="1953591"/>
                  <a:pt x="3657023" y="1953591"/>
                  <a:pt x="3657023" y="1953591"/>
                </a:cubicBezTo>
                <a:cubicBezTo>
                  <a:pt x="3659796" y="1941595"/>
                  <a:pt x="3663500" y="1943438"/>
                  <a:pt x="3675513" y="1939752"/>
                </a:cubicBezTo>
                <a:cubicBezTo>
                  <a:pt x="3679217" y="1936058"/>
                  <a:pt x="3681981" y="1933285"/>
                  <a:pt x="3685684" y="1930520"/>
                </a:cubicBezTo>
                <a:cubicBezTo>
                  <a:pt x="3704175" y="1931442"/>
                  <a:pt x="3721744" y="1931442"/>
                  <a:pt x="3739313" y="1931442"/>
                </a:cubicBezTo>
                <a:cubicBezTo>
                  <a:pt x="3742086" y="1930520"/>
                  <a:pt x="3745790" y="1927756"/>
                  <a:pt x="3751336" y="1926826"/>
                </a:cubicBezTo>
                <a:cubicBezTo>
                  <a:pt x="3752257" y="1928678"/>
                  <a:pt x="3754109" y="1929599"/>
                  <a:pt x="3755039" y="1930520"/>
                </a:cubicBezTo>
                <a:cubicBezTo>
                  <a:pt x="3763350" y="1924983"/>
                  <a:pt x="3761507" y="1921289"/>
                  <a:pt x="3767053" y="1912066"/>
                </a:cubicBezTo>
                <a:cubicBezTo>
                  <a:pt x="3772608" y="1902834"/>
                  <a:pt x="3785544" y="1903756"/>
                  <a:pt x="3798488" y="1900992"/>
                </a:cubicBezTo>
                <a:cubicBezTo>
                  <a:pt x="3799418" y="1898219"/>
                  <a:pt x="3796636" y="1898219"/>
                  <a:pt x="3797566" y="1894533"/>
                </a:cubicBezTo>
                <a:cubicBezTo>
                  <a:pt x="3800340" y="1878843"/>
                  <a:pt x="3816057" y="1866847"/>
                  <a:pt x="3829010" y="1860389"/>
                </a:cubicBezTo>
                <a:cubicBezTo>
                  <a:pt x="3829010" y="1859467"/>
                  <a:pt x="3829010" y="1859467"/>
                  <a:pt x="3829010" y="1858537"/>
                </a:cubicBezTo>
                <a:cubicBezTo>
                  <a:pt x="3825307" y="1856694"/>
                  <a:pt x="3822534" y="1854852"/>
                  <a:pt x="3818839" y="1853009"/>
                </a:cubicBezTo>
                <a:cubicBezTo>
                  <a:pt x="3816057" y="1847472"/>
                  <a:pt x="3814205" y="1841934"/>
                  <a:pt x="3811441" y="1836397"/>
                </a:cubicBezTo>
                <a:cubicBezTo>
                  <a:pt x="3815136" y="1821628"/>
                  <a:pt x="3835478" y="1795785"/>
                  <a:pt x="3849343" y="1790257"/>
                </a:cubicBezTo>
                <a:cubicBezTo>
                  <a:pt x="3849343" y="1790257"/>
                  <a:pt x="3850274" y="1789327"/>
                  <a:pt x="3850274" y="1789327"/>
                </a:cubicBezTo>
                <a:cubicBezTo>
                  <a:pt x="3848431" y="1787484"/>
                  <a:pt x="3847501" y="1787484"/>
                  <a:pt x="3846579" y="1784720"/>
                </a:cubicBezTo>
                <a:cubicBezTo>
                  <a:pt x="3855820" y="1769030"/>
                  <a:pt x="3874310" y="1777331"/>
                  <a:pt x="3888185" y="1768108"/>
                </a:cubicBezTo>
                <a:cubicBezTo>
                  <a:pt x="3889106" y="1765335"/>
                  <a:pt x="3890958" y="1763492"/>
                  <a:pt x="3891879" y="1761650"/>
                </a:cubicBezTo>
                <a:cubicBezTo>
                  <a:pt x="3899277" y="1754261"/>
                  <a:pt x="3914073" y="1754261"/>
                  <a:pt x="3920550" y="1745959"/>
                </a:cubicBezTo>
                <a:cubicBezTo>
                  <a:pt x="3928869" y="1724732"/>
                  <a:pt x="3904833" y="1710894"/>
                  <a:pt x="3931642" y="1691509"/>
                </a:cubicBezTo>
                <a:cubicBezTo>
                  <a:pt x="3949212" y="1679513"/>
                  <a:pt x="3951985" y="1692439"/>
                  <a:pt x="3966781" y="1692439"/>
                </a:cubicBezTo>
                <a:cubicBezTo>
                  <a:pt x="3970475" y="1692439"/>
                  <a:pt x="3975100" y="1689666"/>
                  <a:pt x="3980655" y="1691509"/>
                </a:cubicBezTo>
                <a:cubicBezTo>
                  <a:pt x="3988975" y="1694282"/>
                  <a:pt x="3993590" y="1706278"/>
                  <a:pt x="4006544" y="1703505"/>
                </a:cubicBezTo>
                <a:cubicBezTo>
                  <a:pt x="4032432" y="1698898"/>
                  <a:pt x="4038909" y="1683208"/>
                  <a:pt x="4056478" y="1672133"/>
                </a:cubicBezTo>
                <a:cubicBezTo>
                  <a:pt x="4061094" y="1671212"/>
                  <a:pt x="4066640" y="1669369"/>
                  <a:pt x="4071265" y="1668439"/>
                </a:cubicBezTo>
                <a:cubicBezTo>
                  <a:pt x="4074038" y="1664753"/>
                  <a:pt x="4076811" y="1661980"/>
                  <a:pt x="4079593" y="1659216"/>
                </a:cubicBezTo>
                <a:cubicBezTo>
                  <a:pt x="4093459" y="1649063"/>
                  <a:pt x="4107333" y="1648142"/>
                  <a:pt x="4124902" y="1657364"/>
                </a:cubicBezTo>
                <a:cubicBezTo>
                  <a:pt x="4148018" y="1669369"/>
                  <a:pt x="4147087" y="1708120"/>
                  <a:pt x="4169281" y="1721968"/>
                </a:cubicBezTo>
                <a:cubicBezTo>
                  <a:pt x="4188702" y="1733964"/>
                  <a:pt x="4204419" y="1753339"/>
                  <a:pt x="4222910" y="1762571"/>
                </a:cubicBezTo>
                <a:cubicBezTo>
                  <a:pt x="4238627" y="1770872"/>
                  <a:pt x="4255275" y="1765335"/>
                  <a:pt x="4258969" y="1786562"/>
                </a:cubicBezTo>
                <a:cubicBezTo>
                  <a:pt x="4261742" y="1785641"/>
                  <a:pt x="4264525" y="1784720"/>
                  <a:pt x="4268219" y="1783798"/>
                </a:cubicBezTo>
                <a:cubicBezTo>
                  <a:pt x="4268219" y="1783798"/>
                  <a:pt x="4269140" y="1783798"/>
                  <a:pt x="4269140" y="1783798"/>
                </a:cubicBezTo>
                <a:cubicBezTo>
                  <a:pt x="4270071" y="1785641"/>
                  <a:pt x="4271913" y="1786562"/>
                  <a:pt x="4272844" y="1788405"/>
                </a:cubicBezTo>
                <a:cubicBezTo>
                  <a:pt x="4270992" y="1788405"/>
                  <a:pt x="4270071" y="1789327"/>
                  <a:pt x="4269140" y="1789327"/>
                </a:cubicBezTo>
                <a:cubicBezTo>
                  <a:pt x="4269140" y="1790257"/>
                  <a:pt x="4268219" y="1791178"/>
                  <a:pt x="4268219" y="1792100"/>
                </a:cubicBezTo>
                <a:cubicBezTo>
                  <a:pt x="4271913" y="1791178"/>
                  <a:pt x="4276538" y="1789327"/>
                  <a:pt x="4280242" y="1788405"/>
                </a:cubicBezTo>
                <a:cubicBezTo>
                  <a:pt x="4282085" y="1791178"/>
                  <a:pt x="4284858" y="1793021"/>
                  <a:pt x="4286709" y="1794864"/>
                </a:cubicBezTo>
                <a:cubicBezTo>
                  <a:pt x="4287640" y="1799480"/>
                  <a:pt x="4287640" y="1802253"/>
                  <a:pt x="4285788" y="1805017"/>
                </a:cubicBezTo>
                <a:cubicBezTo>
                  <a:pt x="4290413" y="1807790"/>
                  <a:pt x="4295029" y="1810554"/>
                  <a:pt x="4299654" y="1813327"/>
                </a:cubicBezTo>
                <a:cubicBezTo>
                  <a:pt x="4302427" y="1815170"/>
                  <a:pt x="4303357" y="1813327"/>
                  <a:pt x="4307052" y="1811475"/>
                </a:cubicBezTo>
                <a:cubicBezTo>
                  <a:pt x="4310755" y="1812397"/>
                  <a:pt x="4326472" y="1855773"/>
                  <a:pt x="4325551" y="1859467"/>
                </a:cubicBezTo>
                <a:cubicBezTo>
                  <a:pt x="4325551" y="1860389"/>
                  <a:pt x="4325551" y="1861310"/>
                  <a:pt x="4325551" y="1861310"/>
                </a:cubicBezTo>
                <a:cubicBezTo>
                  <a:pt x="4322769" y="1860389"/>
                  <a:pt x="4320926" y="1860389"/>
                  <a:pt x="4318144" y="1860389"/>
                </a:cubicBezTo>
                <a:cubicBezTo>
                  <a:pt x="4317223" y="1862231"/>
                  <a:pt x="4315380" y="1863153"/>
                  <a:pt x="4314450" y="1864074"/>
                </a:cubicBezTo>
                <a:cubicBezTo>
                  <a:pt x="4317223" y="1871463"/>
                  <a:pt x="4315380" y="1876079"/>
                  <a:pt x="4307982" y="1878843"/>
                </a:cubicBezTo>
                <a:cubicBezTo>
                  <a:pt x="4307982" y="1881616"/>
                  <a:pt x="4307982" y="1884380"/>
                  <a:pt x="4307982" y="1887144"/>
                </a:cubicBezTo>
                <a:cubicBezTo>
                  <a:pt x="4308903" y="1888075"/>
                  <a:pt x="4309834" y="1888996"/>
                  <a:pt x="4311677" y="1889917"/>
                </a:cubicBezTo>
                <a:cubicBezTo>
                  <a:pt x="4314450" y="1889917"/>
                  <a:pt x="4317223" y="1889917"/>
                  <a:pt x="4319996" y="1889917"/>
                </a:cubicBezTo>
                <a:cubicBezTo>
                  <a:pt x="4324621" y="1883459"/>
                  <a:pt x="4327394" y="1875149"/>
                  <a:pt x="4335713" y="1872384"/>
                </a:cubicBezTo>
                <a:cubicBezTo>
                  <a:pt x="4337565" y="1869611"/>
                  <a:pt x="4336644" y="1865926"/>
                  <a:pt x="4335713" y="1861310"/>
                </a:cubicBezTo>
                <a:cubicBezTo>
                  <a:pt x="4340338" y="1856694"/>
                  <a:pt x="4342190" y="1854852"/>
                  <a:pt x="4352361" y="1854852"/>
                </a:cubicBezTo>
                <a:cubicBezTo>
                  <a:pt x="4354213" y="1853009"/>
                  <a:pt x="4355134" y="1852078"/>
                  <a:pt x="4356064" y="1850236"/>
                </a:cubicBezTo>
                <a:cubicBezTo>
                  <a:pt x="4353282" y="1845620"/>
                  <a:pt x="4353282" y="1841004"/>
                  <a:pt x="4355134" y="1836397"/>
                </a:cubicBezTo>
                <a:cubicBezTo>
                  <a:pt x="4348666" y="1832703"/>
                  <a:pt x="4342190" y="1829008"/>
                  <a:pt x="4335713" y="1825323"/>
                </a:cubicBezTo>
                <a:cubicBezTo>
                  <a:pt x="4336644" y="1813327"/>
                  <a:pt x="4344963" y="1794864"/>
                  <a:pt x="4356986" y="1796715"/>
                </a:cubicBezTo>
                <a:cubicBezTo>
                  <a:pt x="4356986" y="1806869"/>
                  <a:pt x="4372703" y="1804095"/>
                  <a:pt x="4379180" y="1808711"/>
                </a:cubicBezTo>
                <a:cubicBezTo>
                  <a:pt x="4382874" y="1811475"/>
                  <a:pt x="4380101" y="1813327"/>
                  <a:pt x="4381953" y="1817013"/>
                </a:cubicBezTo>
                <a:cubicBezTo>
                  <a:pt x="4385656" y="1819786"/>
                  <a:pt x="4389351" y="1821628"/>
                  <a:pt x="4393045" y="1824401"/>
                </a:cubicBezTo>
                <a:cubicBezTo>
                  <a:pt x="4394897" y="1819786"/>
                  <a:pt x="4395818" y="1815170"/>
                  <a:pt x="4397670" y="1810554"/>
                </a:cubicBezTo>
                <a:cubicBezTo>
                  <a:pt x="4377328" y="1790257"/>
                  <a:pt x="4351430" y="1772715"/>
                  <a:pt x="4319074" y="1764414"/>
                </a:cubicBezTo>
                <a:cubicBezTo>
                  <a:pt x="4317223" y="1763492"/>
                  <a:pt x="4316301" y="1762571"/>
                  <a:pt x="4315380" y="1760719"/>
                </a:cubicBezTo>
                <a:cubicBezTo>
                  <a:pt x="4319074" y="1757955"/>
                  <a:pt x="4320926" y="1755191"/>
                  <a:pt x="4325551" y="1753339"/>
                </a:cubicBezTo>
                <a:cubicBezTo>
                  <a:pt x="4325551" y="1751497"/>
                  <a:pt x="4324621" y="1750575"/>
                  <a:pt x="4324621" y="1749645"/>
                </a:cubicBezTo>
                <a:cubicBezTo>
                  <a:pt x="4319996" y="1741344"/>
                  <a:pt x="4290413" y="1750575"/>
                  <a:pt x="4281163" y="1741344"/>
                </a:cubicBezTo>
                <a:cubicBezTo>
                  <a:pt x="4272844" y="1733042"/>
                  <a:pt x="4258969" y="1720116"/>
                  <a:pt x="4254344" y="1709051"/>
                </a:cubicBezTo>
                <a:cubicBezTo>
                  <a:pt x="4251571" y="1701662"/>
                  <a:pt x="4252502" y="1692439"/>
                  <a:pt x="4247877" y="1686902"/>
                </a:cubicBezTo>
                <a:cubicBezTo>
                  <a:pt x="4245104" y="1682286"/>
                  <a:pt x="4238627" y="1681365"/>
                  <a:pt x="4234011" y="1678592"/>
                </a:cubicBezTo>
                <a:cubicBezTo>
                  <a:pt x="4217364" y="1669369"/>
                  <a:pt x="4209035" y="1663832"/>
                  <a:pt x="4204419" y="1642604"/>
                </a:cubicBezTo>
                <a:cubicBezTo>
                  <a:pt x="4207192" y="1639831"/>
                  <a:pt x="4210887" y="1637989"/>
                  <a:pt x="4212739" y="1634294"/>
                </a:cubicBezTo>
                <a:cubicBezTo>
                  <a:pt x="4209035" y="1629687"/>
                  <a:pt x="4206271" y="1629687"/>
                  <a:pt x="4206271" y="1622298"/>
                </a:cubicBezTo>
                <a:cubicBezTo>
                  <a:pt x="4204419" y="1621377"/>
                  <a:pt x="4203489" y="1621377"/>
                  <a:pt x="4201637" y="1621377"/>
                </a:cubicBezTo>
                <a:cubicBezTo>
                  <a:pt x="4202568" y="1619534"/>
                  <a:pt x="4203489" y="1616761"/>
                  <a:pt x="4204419" y="1614919"/>
                </a:cubicBezTo>
                <a:cubicBezTo>
                  <a:pt x="4209966" y="1612154"/>
                  <a:pt x="4221058" y="1608460"/>
                  <a:pt x="4231229" y="1607538"/>
                </a:cubicBezTo>
                <a:cubicBezTo>
                  <a:pt x="4232160" y="1605687"/>
                  <a:pt x="4232160" y="1603844"/>
                  <a:pt x="4232160" y="1602001"/>
                </a:cubicBezTo>
                <a:cubicBezTo>
                  <a:pt x="4240479" y="1602001"/>
                  <a:pt x="4240479" y="1602001"/>
                  <a:pt x="4248798" y="1602001"/>
                </a:cubicBezTo>
                <a:cubicBezTo>
                  <a:pt x="4250650" y="1603844"/>
                  <a:pt x="4251571" y="1605687"/>
                  <a:pt x="4252502" y="1607538"/>
                </a:cubicBezTo>
                <a:cubicBezTo>
                  <a:pt x="4250650" y="1610303"/>
                  <a:pt x="4248798" y="1611224"/>
                  <a:pt x="4244173" y="1611224"/>
                </a:cubicBezTo>
                <a:cubicBezTo>
                  <a:pt x="4246955" y="1621377"/>
                  <a:pt x="4251571" y="1629687"/>
                  <a:pt x="4255275" y="1637989"/>
                </a:cubicBezTo>
                <a:cubicBezTo>
                  <a:pt x="4258969" y="1637067"/>
                  <a:pt x="4261742" y="1634294"/>
                  <a:pt x="4264525" y="1631530"/>
                </a:cubicBezTo>
                <a:cubicBezTo>
                  <a:pt x="4266367" y="1626914"/>
                  <a:pt x="4268219" y="1621377"/>
                  <a:pt x="4270071" y="1616761"/>
                </a:cubicBezTo>
                <a:cubicBezTo>
                  <a:pt x="4296881" y="1627836"/>
                  <a:pt x="4278390" y="1649984"/>
                  <a:pt x="4306130" y="1658295"/>
                </a:cubicBezTo>
                <a:cubicBezTo>
                  <a:pt x="4302427" y="1659216"/>
                  <a:pt x="4298732" y="1659216"/>
                  <a:pt x="4295029" y="1659216"/>
                </a:cubicBezTo>
                <a:cubicBezTo>
                  <a:pt x="4295029" y="1660137"/>
                  <a:pt x="4295029" y="1660137"/>
                  <a:pt x="4295029" y="1660137"/>
                </a:cubicBezTo>
                <a:cubicBezTo>
                  <a:pt x="4303357" y="1672133"/>
                  <a:pt x="4315380" y="1678592"/>
                  <a:pt x="4323699" y="1688745"/>
                </a:cubicBezTo>
                <a:cubicBezTo>
                  <a:pt x="4325551" y="1691509"/>
                  <a:pt x="4329246" y="1686902"/>
                  <a:pt x="4334792" y="1687823"/>
                </a:cubicBezTo>
                <a:cubicBezTo>
                  <a:pt x="4335713" y="1687823"/>
                  <a:pt x="4351430" y="1694282"/>
                  <a:pt x="4352361" y="1695203"/>
                </a:cubicBezTo>
                <a:cubicBezTo>
                  <a:pt x="4357907" y="1698898"/>
                  <a:pt x="4361611" y="1705356"/>
                  <a:pt x="4367157" y="1709051"/>
                </a:cubicBezTo>
                <a:cubicBezTo>
                  <a:pt x="4381022" y="1719195"/>
                  <a:pt x="4396749" y="1724732"/>
                  <a:pt x="4410614" y="1734885"/>
                </a:cubicBezTo>
                <a:cubicBezTo>
                  <a:pt x="4413387" y="1739501"/>
                  <a:pt x="4417091" y="1743186"/>
                  <a:pt x="4419864" y="1746881"/>
                </a:cubicBezTo>
                <a:cubicBezTo>
                  <a:pt x="4423559" y="1748723"/>
                  <a:pt x="4428183" y="1751497"/>
                  <a:pt x="4432808" y="1753339"/>
                </a:cubicBezTo>
                <a:cubicBezTo>
                  <a:pt x="4433730" y="1758877"/>
                  <a:pt x="4433730" y="1759798"/>
                  <a:pt x="4429105" y="1760719"/>
                </a:cubicBezTo>
                <a:cubicBezTo>
                  <a:pt x="4429105" y="1765335"/>
                  <a:pt x="4430957" y="1784720"/>
                  <a:pt x="4430957" y="1785641"/>
                </a:cubicBezTo>
                <a:cubicBezTo>
                  <a:pt x="4429105" y="1789327"/>
                  <a:pt x="4427253" y="1792100"/>
                  <a:pt x="4425410" y="1795785"/>
                </a:cubicBezTo>
                <a:cubicBezTo>
                  <a:pt x="4427253" y="1799480"/>
                  <a:pt x="4429105" y="1801331"/>
                  <a:pt x="4429105" y="1806869"/>
                </a:cubicBezTo>
                <a:cubicBezTo>
                  <a:pt x="4427253" y="1805938"/>
                  <a:pt x="4426341" y="1805938"/>
                  <a:pt x="4425410" y="1805938"/>
                </a:cubicBezTo>
                <a:cubicBezTo>
                  <a:pt x="4428183" y="1814248"/>
                  <a:pt x="4441128" y="1816091"/>
                  <a:pt x="4445752" y="1822550"/>
                </a:cubicBezTo>
                <a:cubicBezTo>
                  <a:pt x="4446674" y="1825323"/>
                  <a:pt x="4446674" y="1828087"/>
                  <a:pt x="4447604" y="1831781"/>
                </a:cubicBezTo>
                <a:cubicBezTo>
                  <a:pt x="4451299" y="1842856"/>
                  <a:pt x="4463322" y="1852078"/>
                  <a:pt x="4477196" y="1850236"/>
                </a:cubicBezTo>
                <a:cubicBezTo>
                  <a:pt x="4478118" y="1851157"/>
                  <a:pt x="4479039" y="1852078"/>
                  <a:pt x="4479960" y="1853009"/>
                </a:cubicBezTo>
                <a:cubicBezTo>
                  <a:pt x="4479960" y="1853009"/>
                  <a:pt x="4479960" y="1853930"/>
                  <a:pt x="4479960" y="1853930"/>
                </a:cubicBezTo>
                <a:cubicBezTo>
                  <a:pt x="4477196" y="1856694"/>
                  <a:pt x="4473493" y="1856694"/>
                  <a:pt x="4468868" y="1857616"/>
                </a:cubicBezTo>
                <a:cubicBezTo>
                  <a:pt x="4468868" y="1858537"/>
                  <a:pt x="4468868" y="1858537"/>
                  <a:pt x="4468868" y="1858537"/>
                </a:cubicBezTo>
                <a:cubicBezTo>
                  <a:pt x="4472571" y="1864074"/>
                  <a:pt x="4476266" y="1870542"/>
                  <a:pt x="4479960" y="1876079"/>
                </a:cubicBezTo>
                <a:cubicBezTo>
                  <a:pt x="4491062" y="1875149"/>
                  <a:pt x="4504006" y="1869611"/>
                  <a:pt x="4516950" y="1873306"/>
                </a:cubicBezTo>
                <a:cubicBezTo>
                  <a:pt x="4525269" y="1875149"/>
                  <a:pt x="4528973" y="1881616"/>
                  <a:pt x="4540065" y="1882537"/>
                </a:cubicBezTo>
                <a:cubicBezTo>
                  <a:pt x="4540065" y="1883459"/>
                  <a:pt x="4540065" y="1883459"/>
                  <a:pt x="4540065" y="1883459"/>
                </a:cubicBezTo>
                <a:cubicBezTo>
                  <a:pt x="4529894" y="1898219"/>
                  <a:pt x="4518802" y="1881616"/>
                  <a:pt x="4505858" y="1879764"/>
                </a:cubicBezTo>
                <a:cubicBezTo>
                  <a:pt x="4502154" y="1879764"/>
                  <a:pt x="4497529" y="1883459"/>
                  <a:pt x="4489210" y="1883459"/>
                </a:cubicBezTo>
                <a:cubicBezTo>
                  <a:pt x="4487358" y="1887144"/>
                  <a:pt x="4484585" y="1891760"/>
                  <a:pt x="4482742" y="1895455"/>
                </a:cubicBezTo>
                <a:cubicBezTo>
                  <a:pt x="4486437" y="1900070"/>
                  <a:pt x="4491062" y="1905608"/>
                  <a:pt x="4494765" y="1910214"/>
                </a:cubicBezTo>
                <a:cubicBezTo>
                  <a:pt x="4495687" y="1914830"/>
                  <a:pt x="4492913" y="1921289"/>
                  <a:pt x="4492913" y="1925905"/>
                </a:cubicBezTo>
                <a:cubicBezTo>
                  <a:pt x="4494765" y="1927756"/>
                  <a:pt x="4497529" y="1929599"/>
                  <a:pt x="4499381" y="1931442"/>
                </a:cubicBezTo>
                <a:cubicBezTo>
                  <a:pt x="4501233" y="1930520"/>
                  <a:pt x="4503076" y="1928678"/>
                  <a:pt x="4504927" y="1926826"/>
                </a:cubicBezTo>
                <a:cubicBezTo>
                  <a:pt x="4509552" y="1924062"/>
                  <a:pt x="4515098" y="1936058"/>
                  <a:pt x="4516029" y="1941595"/>
                </a:cubicBezTo>
                <a:cubicBezTo>
                  <a:pt x="4516029" y="1942516"/>
                  <a:pt x="4516029" y="1942516"/>
                  <a:pt x="4516950" y="1942516"/>
                </a:cubicBezTo>
                <a:cubicBezTo>
                  <a:pt x="4518802" y="1939752"/>
                  <a:pt x="4519723" y="1937900"/>
                  <a:pt x="4520645" y="1936058"/>
                </a:cubicBezTo>
                <a:cubicBezTo>
                  <a:pt x="4526200" y="1933285"/>
                  <a:pt x="4529894" y="1936058"/>
                  <a:pt x="4535450" y="1938822"/>
                </a:cubicBezTo>
                <a:cubicBezTo>
                  <a:pt x="4534519" y="1924062"/>
                  <a:pt x="4529894" y="1917603"/>
                  <a:pt x="4525269" y="1907450"/>
                </a:cubicBezTo>
                <a:cubicBezTo>
                  <a:pt x="4525269" y="1905608"/>
                  <a:pt x="4525269" y="1904686"/>
                  <a:pt x="4525269" y="1903756"/>
                </a:cubicBezTo>
                <a:cubicBezTo>
                  <a:pt x="4528973" y="1905608"/>
                  <a:pt x="4532667" y="1906529"/>
                  <a:pt x="4536362" y="1907450"/>
                </a:cubicBezTo>
                <a:cubicBezTo>
                  <a:pt x="4536362" y="1907450"/>
                  <a:pt x="4536362" y="1907450"/>
                  <a:pt x="4537292" y="1907450"/>
                </a:cubicBezTo>
                <a:cubicBezTo>
                  <a:pt x="4536362" y="1908372"/>
                  <a:pt x="4536362" y="1909293"/>
                  <a:pt x="4535450" y="1911145"/>
                </a:cubicBezTo>
                <a:cubicBezTo>
                  <a:pt x="4537292" y="1912066"/>
                  <a:pt x="4539144" y="1912066"/>
                  <a:pt x="4540996" y="1912988"/>
                </a:cubicBezTo>
                <a:cubicBezTo>
                  <a:pt x="4542839" y="1909293"/>
                  <a:pt x="4543769" y="1908372"/>
                  <a:pt x="4549315" y="1908372"/>
                </a:cubicBezTo>
                <a:cubicBezTo>
                  <a:pt x="4546542" y="1905608"/>
                  <a:pt x="4546542" y="1906529"/>
                  <a:pt x="4546542" y="1901913"/>
                </a:cubicBezTo>
                <a:cubicBezTo>
                  <a:pt x="4544690" y="1902834"/>
                  <a:pt x="4542839" y="1902834"/>
                  <a:pt x="4540065" y="1903756"/>
                </a:cubicBezTo>
                <a:cubicBezTo>
                  <a:pt x="4538214" y="1899149"/>
                  <a:pt x="4538214" y="1896376"/>
                  <a:pt x="4534519" y="1892681"/>
                </a:cubicBezTo>
                <a:cubicBezTo>
                  <a:pt x="4539144" y="1891760"/>
                  <a:pt x="4544690" y="1889917"/>
                  <a:pt x="4549315" y="1888075"/>
                </a:cubicBezTo>
                <a:cubicBezTo>
                  <a:pt x="4554861" y="1888996"/>
                  <a:pt x="4560408" y="1896376"/>
                  <a:pt x="4562259" y="1900992"/>
                </a:cubicBezTo>
                <a:cubicBezTo>
                  <a:pt x="4562259" y="1900992"/>
                  <a:pt x="4563181" y="1901913"/>
                  <a:pt x="4564111" y="1901913"/>
                </a:cubicBezTo>
                <a:cubicBezTo>
                  <a:pt x="4565032" y="1900070"/>
                  <a:pt x="4565954" y="1899149"/>
                  <a:pt x="4567806" y="1898219"/>
                </a:cubicBezTo>
                <a:cubicBezTo>
                  <a:pt x="4566884" y="1893612"/>
                  <a:pt x="4565032" y="1888996"/>
                  <a:pt x="4564111" y="1885302"/>
                </a:cubicBezTo>
                <a:cubicBezTo>
                  <a:pt x="4565032" y="1885302"/>
                  <a:pt x="4565954" y="1884380"/>
                  <a:pt x="4566884" y="1884380"/>
                </a:cubicBezTo>
                <a:cubicBezTo>
                  <a:pt x="4565954" y="1877922"/>
                  <a:pt x="4530816" y="1860389"/>
                  <a:pt x="4522496" y="1858537"/>
                </a:cubicBezTo>
                <a:cubicBezTo>
                  <a:pt x="4522496" y="1857616"/>
                  <a:pt x="4522496" y="1857616"/>
                  <a:pt x="4522496" y="1857616"/>
                </a:cubicBezTo>
                <a:cubicBezTo>
                  <a:pt x="4527121" y="1856694"/>
                  <a:pt x="4529894" y="1854852"/>
                  <a:pt x="4533598" y="1853009"/>
                </a:cubicBezTo>
                <a:cubicBezTo>
                  <a:pt x="4532667" y="1850236"/>
                  <a:pt x="4530816" y="1846541"/>
                  <a:pt x="4529894" y="1843777"/>
                </a:cubicBezTo>
                <a:cubicBezTo>
                  <a:pt x="4529894" y="1843777"/>
                  <a:pt x="4529894" y="1842856"/>
                  <a:pt x="4529894" y="1842856"/>
                </a:cubicBezTo>
                <a:cubicBezTo>
                  <a:pt x="4532667" y="1840083"/>
                  <a:pt x="4533598" y="1841004"/>
                  <a:pt x="4538214" y="1841934"/>
                </a:cubicBezTo>
                <a:cubicBezTo>
                  <a:pt x="4540065" y="1844698"/>
                  <a:pt x="4540065" y="1845620"/>
                  <a:pt x="4540065" y="1849314"/>
                </a:cubicBezTo>
                <a:cubicBezTo>
                  <a:pt x="4540996" y="1849314"/>
                  <a:pt x="4540996" y="1849314"/>
                  <a:pt x="4540996" y="1849314"/>
                </a:cubicBezTo>
                <a:cubicBezTo>
                  <a:pt x="4540996" y="1848393"/>
                  <a:pt x="4541917" y="1848393"/>
                  <a:pt x="4542839" y="1848393"/>
                </a:cubicBezTo>
                <a:cubicBezTo>
                  <a:pt x="4543769" y="1846541"/>
                  <a:pt x="4544690" y="1845620"/>
                  <a:pt x="4545612" y="1844698"/>
                </a:cubicBezTo>
                <a:cubicBezTo>
                  <a:pt x="4536362" y="1834545"/>
                  <a:pt x="4527121" y="1824401"/>
                  <a:pt x="4521575" y="1811475"/>
                </a:cubicBezTo>
                <a:cubicBezTo>
                  <a:pt x="4521575" y="1806869"/>
                  <a:pt x="4522496" y="1805017"/>
                  <a:pt x="4525269" y="1802253"/>
                </a:cubicBezTo>
                <a:cubicBezTo>
                  <a:pt x="4524348" y="1801331"/>
                  <a:pt x="4522496" y="1800401"/>
                  <a:pt x="4521575" y="1798558"/>
                </a:cubicBezTo>
                <a:cubicBezTo>
                  <a:pt x="4525269" y="1796715"/>
                  <a:pt x="4528043" y="1795785"/>
                  <a:pt x="4529894" y="1792100"/>
                </a:cubicBezTo>
                <a:cubicBezTo>
                  <a:pt x="4530816" y="1793021"/>
                  <a:pt x="4531746" y="1793021"/>
                  <a:pt x="4532667" y="1793021"/>
                </a:cubicBezTo>
                <a:cubicBezTo>
                  <a:pt x="4532667" y="1793942"/>
                  <a:pt x="4533598" y="1794864"/>
                  <a:pt x="4533598" y="1795785"/>
                </a:cubicBezTo>
                <a:cubicBezTo>
                  <a:pt x="4531746" y="1796715"/>
                  <a:pt x="4530816" y="1796715"/>
                  <a:pt x="4529894" y="1797637"/>
                </a:cubicBezTo>
                <a:cubicBezTo>
                  <a:pt x="4534519" y="1805938"/>
                  <a:pt x="4544690" y="1805017"/>
                  <a:pt x="4545612" y="1817013"/>
                </a:cubicBezTo>
                <a:cubicBezTo>
                  <a:pt x="4549315" y="1817013"/>
                  <a:pt x="4552088" y="1817934"/>
                  <a:pt x="4555783" y="1817934"/>
                </a:cubicBezTo>
                <a:cubicBezTo>
                  <a:pt x="4555783" y="1817934"/>
                  <a:pt x="4555783" y="1817934"/>
                  <a:pt x="4556713" y="1817934"/>
                </a:cubicBezTo>
                <a:cubicBezTo>
                  <a:pt x="4553019" y="1814248"/>
                  <a:pt x="4548385" y="1812397"/>
                  <a:pt x="4545612" y="1806869"/>
                </a:cubicBezTo>
                <a:cubicBezTo>
                  <a:pt x="4545612" y="1805938"/>
                  <a:pt x="4545612" y="1805938"/>
                  <a:pt x="4545612" y="1805938"/>
                </a:cubicBezTo>
                <a:cubicBezTo>
                  <a:pt x="4553931" y="1806869"/>
                  <a:pt x="4558565" y="1811475"/>
                  <a:pt x="4561329" y="1817013"/>
                </a:cubicBezTo>
                <a:cubicBezTo>
                  <a:pt x="4563181" y="1816091"/>
                  <a:pt x="4564111" y="1816091"/>
                  <a:pt x="4565954" y="1816091"/>
                </a:cubicBezTo>
                <a:cubicBezTo>
                  <a:pt x="4566884" y="1815170"/>
                  <a:pt x="4566884" y="1815170"/>
                  <a:pt x="4566884" y="1814248"/>
                </a:cubicBezTo>
                <a:cubicBezTo>
                  <a:pt x="4565032" y="1810554"/>
                  <a:pt x="4560408" y="1809633"/>
                  <a:pt x="4558565" y="1805017"/>
                </a:cubicBezTo>
                <a:cubicBezTo>
                  <a:pt x="4560408" y="1804095"/>
                  <a:pt x="4561329" y="1803174"/>
                  <a:pt x="4562259" y="1802253"/>
                </a:cubicBezTo>
                <a:cubicBezTo>
                  <a:pt x="4565954" y="1803174"/>
                  <a:pt x="4568736" y="1804095"/>
                  <a:pt x="4570588" y="1806869"/>
                </a:cubicBezTo>
                <a:cubicBezTo>
                  <a:pt x="4572430" y="1807790"/>
                  <a:pt x="4574282" y="1809633"/>
                  <a:pt x="4576134" y="1811475"/>
                </a:cubicBezTo>
                <a:cubicBezTo>
                  <a:pt x="4577055" y="1811475"/>
                  <a:pt x="4577055" y="1810554"/>
                  <a:pt x="4577977" y="1810554"/>
                </a:cubicBezTo>
                <a:cubicBezTo>
                  <a:pt x="4577977" y="1809633"/>
                  <a:pt x="4577977" y="1809633"/>
                  <a:pt x="4577977" y="1809633"/>
                </a:cubicBezTo>
                <a:cubicBezTo>
                  <a:pt x="4571500" y="1801331"/>
                  <a:pt x="4562259" y="1799480"/>
                  <a:pt x="4557634" y="1788405"/>
                </a:cubicBezTo>
                <a:cubicBezTo>
                  <a:pt x="4557634" y="1788405"/>
                  <a:pt x="4557634" y="1787484"/>
                  <a:pt x="4557634" y="1787484"/>
                </a:cubicBezTo>
                <a:cubicBezTo>
                  <a:pt x="4571500" y="1784720"/>
                  <a:pt x="4568736" y="1789327"/>
                  <a:pt x="4579828" y="1780104"/>
                </a:cubicBezTo>
                <a:cubicBezTo>
                  <a:pt x="4583523" y="1781025"/>
                  <a:pt x="4583523" y="1780104"/>
                  <a:pt x="4584453" y="1783798"/>
                </a:cubicBezTo>
                <a:cubicBezTo>
                  <a:pt x="4593703" y="1783798"/>
                  <a:pt x="4595546" y="1781025"/>
                  <a:pt x="4601092" y="1778261"/>
                </a:cubicBezTo>
                <a:cubicBezTo>
                  <a:pt x="4605717" y="1789327"/>
                  <a:pt x="4629754" y="1777331"/>
                  <a:pt x="4631605" y="1791178"/>
                </a:cubicBezTo>
                <a:cubicBezTo>
                  <a:pt x="4632536" y="1790257"/>
                  <a:pt x="4633457" y="1789327"/>
                  <a:pt x="4634387" y="1788405"/>
                </a:cubicBezTo>
                <a:cubicBezTo>
                  <a:pt x="4638082" y="1790257"/>
                  <a:pt x="4645480" y="1792100"/>
                  <a:pt x="4650105" y="1793021"/>
                </a:cubicBezTo>
                <a:cubicBezTo>
                  <a:pt x="4650105" y="1793942"/>
                  <a:pt x="4651026" y="1793942"/>
                  <a:pt x="4651026" y="1794864"/>
                </a:cubicBezTo>
                <a:cubicBezTo>
                  <a:pt x="4647323" y="1796715"/>
                  <a:pt x="4644558" y="1798558"/>
                  <a:pt x="4640855" y="1800401"/>
                </a:cubicBezTo>
                <a:lnTo>
                  <a:pt x="4638877" y="1807644"/>
                </a:lnTo>
                <a:lnTo>
                  <a:pt x="4636230" y="1808711"/>
                </a:lnTo>
                <a:cubicBezTo>
                  <a:pt x="4635309" y="1816091"/>
                  <a:pt x="4633457" y="1822550"/>
                  <a:pt x="4632536" y="1829008"/>
                </a:cubicBezTo>
                <a:cubicBezTo>
                  <a:pt x="4641776" y="1828087"/>
                  <a:pt x="4651026" y="1827166"/>
                  <a:pt x="4660276" y="1825323"/>
                </a:cubicBezTo>
                <a:cubicBezTo>
                  <a:pt x="4660276" y="1826244"/>
                  <a:pt x="4660276" y="1826244"/>
                  <a:pt x="4660276" y="1826244"/>
                </a:cubicBezTo>
                <a:cubicBezTo>
                  <a:pt x="4658424" y="1829008"/>
                  <a:pt x="4656572" y="1830860"/>
                  <a:pt x="4653799" y="1831781"/>
                </a:cubicBezTo>
                <a:cubicBezTo>
                  <a:pt x="4651947" y="1833624"/>
                  <a:pt x="4651026" y="1835467"/>
                  <a:pt x="4649174" y="1837319"/>
                </a:cubicBezTo>
                <a:cubicBezTo>
                  <a:pt x="4652878" y="1837319"/>
                  <a:pt x="4653799" y="1839161"/>
                  <a:pt x="4655651" y="1841934"/>
                </a:cubicBezTo>
                <a:cubicBezTo>
                  <a:pt x="4657503" y="1843777"/>
                  <a:pt x="4655651" y="1843777"/>
                  <a:pt x="4654721" y="1848393"/>
                </a:cubicBezTo>
                <a:cubicBezTo>
                  <a:pt x="4657503" y="1848393"/>
                  <a:pt x="4659345" y="1848393"/>
                  <a:pt x="4661197" y="1848393"/>
                </a:cubicBezTo>
                <a:cubicBezTo>
                  <a:pt x="4662128" y="1849314"/>
                  <a:pt x="4662128" y="1850236"/>
                  <a:pt x="4663049" y="1851157"/>
                </a:cubicBezTo>
                <a:cubicBezTo>
                  <a:pt x="4661197" y="1853930"/>
                  <a:pt x="4657503" y="1854852"/>
                  <a:pt x="4653799" y="1855773"/>
                </a:cubicBezTo>
                <a:cubicBezTo>
                  <a:pt x="4652878" y="1858537"/>
                  <a:pt x="4654721" y="1862231"/>
                  <a:pt x="4657503" y="1864074"/>
                </a:cubicBezTo>
                <a:cubicBezTo>
                  <a:pt x="4661197" y="1868690"/>
                  <a:pt x="4660276" y="1866847"/>
                  <a:pt x="4655651" y="1870542"/>
                </a:cubicBezTo>
                <a:cubicBezTo>
                  <a:pt x="4652878" y="1870542"/>
                  <a:pt x="4650105" y="1867769"/>
                  <a:pt x="4646401" y="1865926"/>
                </a:cubicBezTo>
                <a:cubicBezTo>
                  <a:pt x="4644558" y="1868690"/>
                  <a:pt x="4643628" y="1870542"/>
                  <a:pt x="4642707" y="1873306"/>
                </a:cubicBezTo>
                <a:cubicBezTo>
                  <a:pt x="4642707" y="1875149"/>
                  <a:pt x="4642707" y="1876079"/>
                  <a:pt x="4642707" y="1877922"/>
                </a:cubicBezTo>
                <a:cubicBezTo>
                  <a:pt x="4654721" y="1879764"/>
                  <a:pt x="4657503" y="1882537"/>
                  <a:pt x="4666743" y="1885302"/>
                </a:cubicBezTo>
                <a:cubicBezTo>
                  <a:pt x="4667674" y="1891760"/>
                  <a:pt x="4664892" y="1898219"/>
                  <a:pt x="4667674" y="1902834"/>
                </a:cubicBezTo>
                <a:cubicBezTo>
                  <a:pt x="4671368" y="1904686"/>
                  <a:pt x="4675063" y="1907450"/>
                  <a:pt x="4678766" y="1909293"/>
                </a:cubicBezTo>
                <a:cubicBezTo>
                  <a:pt x="4678766" y="1910214"/>
                  <a:pt x="4679688" y="1911145"/>
                  <a:pt x="4679688" y="1912066"/>
                </a:cubicBezTo>
                <a:cubicBezTo>
                  <a:pt x="4675993" y="1913909"/>
                  <a:pt x="4673220" y="1914830"/>
                  <a:pt x="4670438" y="1915752"/>
                </a:cubicBezTo>
                <a:cubicBezTo>
                  <a:pt x="4670438" y="1916682"/>
                  <a:pt x="4671368" y="1917603"/>
                  <a:pt x="4672290" y="1919446"/>
                </a:cubicBezTo>
                <a:cubicBezTo>
                  <a:pt x="4679688" y="1920367"/>
                  <a:pt x="4686164" y="1920367"/>
                  <a:pt x="4693562" y="1921289"/>
                </a:cubicBezTo>
                <a:cubicBezTo>
                  <a:pt x="4693562" y="1922219"/>
                  <a:pt x="4694484" y="1922219"/>
                  <a:pt x="4694484" y="1923141"/>
                </a:cubicBezTo>
                <a:cubicBezTo>
                  <a:pt x="4692632" y="1924983"/>
                  <a:pt x="4691710" y="1924983"/>
                  <a:pt x="4690789" y="1928678"/>
                </a:cubicBezTo>
                <a:cubicBezTo>
                  <a:pt x="4691710" y="1930520"/>
                  <a:pt x="4691710" y="1931442"/>
                  <a:pt x="4692632" y="1933285"/>
                </a:cubicBezTo>
                <a:cubicBezTo>
                  <a:pt x="4693562" y="1933285"/>
                  <a:pt x="4693562" y="1934215"/>
                  <a:pt x="4694484" y="1934215"/>
                </a:cubicBezTo>
                <a:cubicBezTo>
                  <a:pt x="4696335" y="1932363"/>
                  <a:pt x="4699108" y="1929599"/>
                  <a:pt x="4700960" y="1927756"/>
                </a:cubicBezTo>
                <a:cubicBezTo>
                  <a:pt x="4710201" y="1927756"/>
                  <a:pt x="4710201" y="1930520"/>
                  <a:pt x="4716678" y="1933285"/>
                </a:cubicBezTo>
                <a:cubicBezTo>
                  <a:pt x="4719451" y="1935136"/>
                  <a:pt x="4722224" y="1932363"/>
                  <a:pt x="4724997" y="1929599"/>
                </a:cubicBezTo>
                <a:cubicBezTo>
                  <a:pt x="4727770" y="1935136"/>
                  <a:pt x="4730543" y="1941595"/>
                  <a:pt x="4733316" y="1948053"/>
                </a:cubicBezTo>
                <a:cubicBezTo>
                  <a:pt x="4743496" y="1951748"/>
                  <a:pt x="4757362" y="1945289"/>
                  <a:pt x="4764760" y="1949896"/>
                </a:cubicBezTo>
                <a:cubicBezTo>
                  <a:pt x="4766612" y="1948975"/>
                  <a:pt x="4767533" y="1948975"/>
                  <a:pt x="4769385" y="1948975"/>
                </a:cubicBezTo>
                <a:cubicBezTo>
                  <a:pt x="4771236" y="1941595"/>
                  <a:pt x="4772158" y="1933285"/>
                  <a:pt x="4774001" y="1925905"/>
                </a:cubicBezTo>
                <a:cubicBezTo>
                  <a:pt x="4789727" y="1923141"/>
                  <a:pt x="4805444" y="1927756"/>
                  <a:pt x="4815615" y="1934215"/>
                </a:cubicBezTo>
                <a:cubicBezTo>
                  <a:pt x="4823013" y="1939752"/>
                  <a:pt x="4826708" y="1949896"/>
                  <a:pt x="4836879" y="1952669"/>
                </a:cubicBezTo>
                <a:cubicBezTo>
                  <a:pt x="4851675" y="1957285"/>
                  <a:pt x="4869244" y="1949896"/>
                  <a:pt x="4877563" y="1948053"/>
                </a:cubicBezTo>
                <a:cubicBezTo>
                  <a:pt x="4882188" y="1939752"/>
                  <a:pt x="4888665" y="1936979"/>
                  <a:pt x="4894211" y="1930520"/>
                </a:cubicBezTo>
                <a:cubicBezTo>
                  <a:pt x="4909007" y="1930520"/>
                  <a:pt x="4912701" y="1936058"/>
                  <a:pt x="4924724" y="1937900"/>
                </a:cubicBezTo>
                <a:cubicBezTo>
                  <a:pt x="4928428" y="1934215"/>
                  <a:pt x="4933974" y="1931442"/>
                  <a:pt x="4937668" y="1925905"/>
                </a:cubicBezTo>
                <a:cubicBezTo>
                  <a:pt x="4938599" y="1925905"/>
                  <a:pt x="4939520" y="1925905"/>
                  <a:pt x="4940451" y="1925905"/>
                </a:cubicBezTo>
                <a:cubicBezTo>
                  <a:pt x="4941363" y="1927756"/>
                  <a:pt x="4942293" y="1929599"/>
                  <a:pt x="4944145" y="1931442"/>
                </a:cubicBezTo>
                <a:cubicBezTo>
                  <a:pt x="4944145" y="1932363"/>
                  <a:pt x="4945066" y="1934215"/>
                  <a:pt x="4945066" y="1935136"/>
                </a:cubicBezTo>
                <a:cubicBezTo>
                  <a:pt x="4940451" y="1939752"/>
                  <a:pt x="4934895" y="1942516"/>
                  <a:pt x="4931192" y="1947132"/>
                </a:cubicBezTo>
                <a:cubicBezTo>
                  <a:pt x="4933044" y="1949896"/>
                  <a:pt x="4934895" y="1953591"/>
                  <a:pt x="4936747" y="1956355"/>
                </a:cubicBezTo>
                <a:cubicBezTo>
                  <a:pt x="4935817" y="1962822"/>
                  <a:pt x="4933044" y="1967429"/>
                  <a:pt x="4930270" y="1972966"/>
                </a:cubicBezTo>
                <a:cubicBezTo>
                  <a:pt x="4939520" y="1984962"/>
                  <a:pt x="4932122" y="1994194"/>
                  <a:pt x="4938599" y="2008032"/>
                </a:cubicBezTo>
                <a:cubicBezTo>
                  <a:pt x="4922882" y="2023722"/>
                  <a:pt x="4916405" y="2051408"/>
                  <a:pt x="4906225" y="2069863"/>
                </a:cubicBezTo>
                <a:cubicBezTo>
                  <a:pt x="4905312" y="2074478"/>
                  <a:pt x="4904382" y="2079094"/>
                  <a:pt x="4903461" y="2083710"/>
                </a:cubicBezTo>
                <a:cubicBezTo>
                  <a:pt x="4898836" y="2098470"/>
                  <a:pt x="4895132" y="2111396"/>
                  <a:pt x="4884961" y="2119697"/>
                </a:cubicBezTo>
                <a:cubicBezTo>
                  <a:pt x="4893290" y="2139073"/>
                  <a:pt x="4901609" y="2159379"/>
                  <a:pt x="4909007" y="2178755"/>
                </a:cubicBezTo>
                <a:cubicBezTo>
                  <a:pt x="4910859" y="2180606"/>
                  <a:pt x="4911780" y="2180606"/>
                  <a:pt x="4914553" y="2182449"/>
                </a:cubicBezTo>
                <a:cubicBezTo>
                  <a:pt x="4911780" y="2197209"/>
                  <a:pt x="4905312" y="2212899"/>
                  <a:pt x="4904382" y="2225816"/>
                </a:cubicBezTo>
                <a:cubicBezTo>
                  <a:pt x="4908077" y="2226747"/>
                  <a:pt x="4911780" y="2226747"/>
                  <a:pt x="4915475" y="2226747"/>
                </a:cubicBezTo>
                <a:cubicBezTo>
                  <a:pt x="4920099" y="2232284"/>
                  <a:pt x="4925646" y="2238742"/>
                  <a:pt x="4930270" y="2245201"/>
                </a:cubicBezTo>
                <a:cubicBezTo>
                  <a:pt x="4941363" y="2263655"/>
                  <a:pt x="4949691" y="2279346"/>
                  <a:pt x="4961714" y="2295957"/>
                </a:cubicBezTo>
                <a:cubicBezTo>
                  <a:pt x="4970033" y="2307953"/>
                  <a:pt x="4983899" y="2319949"/>
                  <a:pt x="4979283" y="2339324"/>
                </a:cubicBezTo>
                <a:cubicBezTo>
                  <a:pt x="4988524" y="2352241"/>
                  <a:pt x="5002399" y="2355936"/>
                  <a:pt x="5013491" y="2366089"/>
                </a:cubicBezTo>
                <a:cubicBezTo>
                  <a:pt x="5020889" y="2379006"/>
                  <a:pt x="5027366" y="2391002"/>
                  <a:pt x="5034755" y="2403919"/>
                </a:cubicBezTo>
                <a:cubicBezTo>
                  <a:pt x="5042152" y="2416845"/>
                  <a:pt x="5034755" y="2436221"/>
                  <a:pt x="5040301" y="2451911"/>
                </a:cubicBezTo>
                <a:cubicBezTo>
                  <a:pt x="5045856" y="2459291"/>
                  <a:pt x="5051402" y="2467601"/>
                  <a:pt x="5056948" y="2474981"/>
                </a:cubicBezTo>
                <a:cubicBezTo>
                  <a:pt x="5064346" y="2485125"/>
                  <a:pt x="5080064" y="2486977"/>
                  <a:pt x="5088392" y="2496208"/>
                </a:cubicBezTo>
                <a:cubicBezTo>
                  <a:pt x="5098563" y="2515584"/>
                  <a:pt x="5107813" y="2534960"/>
                  <a:pt x="5117054" y="2554344"/>
                </a:cubicBezTo>
                <a:cubicBezTo>
                  <a:pt x="5120748" y="2557108"/>
                  <a:pt x="5124452" y="2559882"/>
                  <a:pt x="5128146" y="2562646"/>
                </a:cubicBezTo>
                <a:cubicBezTo>
                  <a:pt x="5137396" y="2570026"/>
                  <a:pt x="5148497" y="2586637"/>
                  <a:pt x="5153113" y="2598633"/>
                </a:cubicBezTo>
                <a:cubicBezTo>
                  <a:pt x="5154965" y="2606022"/>
                  <a:pt x="5155886" y="2612480"/>
                  <a:pt x="5156817" y="2619860"/>
                </a:cubicBezTo>
                <a:cubicBezTo>
                  <a:pt x="5155886" y="2624476"/>
                  <a:pt x="5152192" y="2627240"/>
                  <a:pt x="5153113" y="2633699"/>
                </a:cubicBezTo>
                <a:cubicBezTo>
                  <a:pt x="5156817" y="2652162"/>
                  <a:pt x="5165136" y="2670616"/>
                  <a:pt x="5170682" y="2686307"/>
                </a:cubicBezTo>
                <a:cubicBezTo>
                  <a:pt x="5170682" y="2694608"/>
                  <a:pt x="5170682" y="2701988"/>
                  <a:pt x="5170682" y="2709377"/>
                </a:cubicBezTo>
                <a:cubicBezTo>
                  <a:pt x="5180853" y="2731516"/>
                  <a:pt x="5211367" y="2726910"/>
                  <a:pt x="5228936" y="2715835"/>
                </a:cubicBezTo>
                <a:cubicBezTo>
                  <a:pt x="5235412" y="2711219"/>
                  <a:pt x="5240959" y="2706604"/>
                  <a:pt x="5247426" y="2701066"/>
                </a:cubicBezTo>
                <a:cubicBezTo>
                  <a:pt x="5256676" y="2698302"/>
                  <a:pt x="5269620" y="2702909"/>
                  <a:pt x="5278870" y="2700145"/>
                </a:cubicBezTo>
                <a:cubicBezTo>
                  <a:pt x="5291814" y="2695529"/>
                  <a:pt x="5302906" y="2685376"/>
                  <a:pt x="5314929" y="2681691"/>
                </a:cubicBezTo>
                <a:cubicBezTo>
                  <a:pt x="5323249" y="2678918"/>
                  <a:pt x="5331577" y="2683534"/>
                  <a:pt x="5338975" y="2679839"/>
                </a:cubicBezTo>
                <a:cubicBezTo>
                  <a:pt x="5346364" y="2676154"/>
                  <a:pt x="5348216" y="2666922"/>
                  <a:pt x="5354692" y="2663236"/>
                </a:cubicBezTo>
                <a:cubicBezTo>
                  <a:pt x="5379659" y="2649389"/>
                  <a:pt x="5412015" y="2649389"/>
                  <a:pt x="5436061" y="2634629"/>
                </a:cubicBezTo>
                <a:cubicBezTo>
                  <a:pt x="5442538" y="2630935"/>
                  <a:pt x="5440686" y="2625397"/>
                  <a:pt x="5444380" y="2618018"/>
                </a:cubicBezTo>
                <a:cubicBezTo>
                  <a:pt x="5447153" y="2610629"/>
                  <a:pt x="5459176" y="2602327"/>
                  <a:pt x="5466574" y="2599554"/>
                </a:cubicBezTo>
                <a:cubicBezTo>
                  <a:pt x="5479519" y="2594947"/>
                  <a:pt x="5492463" y="2591253"/>
                  <a:pt x="5505407" y="2586637"/>
                </a:cubicBezTo>
                <a:cubicBezTo>
                  <a:pt x="5512805" y="2587559"/>
                  <a:pt x="5520203" y="2588489"/>
                  <a:pt x="5527601" y="2589410"/>
                </a:cubicBezTo>
                <a:cubicBezTo>
                  <a:pt x="5530374" y="2587559"/>
                  <a:pt x="5533147" y="2586637"/>
                  <a:pt x="5535929" y="2584794"/>
                </a:cubicBezTo>
                <a:cubicBezTo>
                  <a:pt x="5540545" y="2574641"/>
                  <a:pt x="5536842" y="2562646"/>
                  <a:pt x="5547022" y="2558030"/>
                </a:cubicBezTo>
                <a:cubicBezTo>
                  <a:pt x="5557193" y="2553414"/>
                  <a:pt x="5566433" y="2559882"/>
                  <a:pt x="5575683" y="2552493"/>
                </a:cubicBezTo>
                <a:cubicBezTo>
                  <a:pt x="5579378" y="2549729"/>
                  <a:pt x="5578456" y="2545113"/>
                  <a:pt x="5580308" y="2540497"/>
                </a:cubicBezTo>
                <a:cubicBezTo>
                  <a:pt x="5584933" y="2527580"/>
                  <a:pt x="5600650" y="2524807"/>
                  <a:pt x="5617289" y="2523885"/>
                </a:cubicBezTo>
                <a:cubicBezTo>
                  <a:pt x="5618219" y="2515584"/>
                  <a:pt x="5617289" y="2503588"/>
                  <a:pt x="5618219" y="2493435"/>
                </a:cubicBezTo>
                <a:cubicBezTo>
                  <a:pt x="5630233" y="2601406"/>
                  <a:pt x="5637631" y="2712141"/>
                  <a:pt x="5640404" y="2821954"/>
                </a:cubicBezTo>
                <a:cubicBezTo>
                  <a:pt x="5640404" y="4379658"/>
                  <a:pt x="4377328" y="5642987"/>
                  <a:pt x="2820202" y="5642987"/>
                </a:cubicBezTo>
                <a:cubicBezTo>
                  <a:pt x="1262155" y="5642987"/>
                  <a:pt x="0" y="4379658"/>
                  <a:pt x="0" y="2821954"/>
                </a:cubicBezTo>
                <a:cubicBezTo>
                  <a:pt x="0" y="2427919"/>
                  <a:pt x="81369" y="2052330"/>
                  <a:pt x="227468" y="1711815"/>
                </a:cubicBezTo>
                <a:cubicBezTo>
                  <a:pt x="235796" y="1715509"/>
                  <a:pt x="245037" y="1718273"/>
                  <a:pt x="256129" y="1718273"/>
                </a:cubicBezTo>
                <a:cubicBezTo>
                  <a:pt x="257981" y="1715509"/>
                  <a:pt x="258911" y="1713658"/>
                  <a:pt x="259833" y="1711815"/>
                </a:cubicBezTo>
                <a:cubicBezTo>
                  <a:pt x="258911" y="1695203"/>
                  <a:pt x="249662" y="1689666"/>
                  <a:pt x="239490" y="1685050"/>
                </a:cubicBezTo>
                <a:cubicBezTo>
                  <a:pt x="242264" y="1677670"/>
                  <a:pt x="245958" y="1669369"/>
                  <a:pt x="249662" y="1661980"/>
                </a:cubicBezTo>
                <a:cubicBezTo>
                  <a:pt x="251513" y="1666596"/>
                  <a:pt x="254277" y="1671212"/>
                  <a:pt x="256129" y="1675828"/>
                </a:cubicBezTo>
                <a:cubicBezTo>
                  <a:pt x="263527" y="1675828"/>
                  <a:pt x="266300" y="1673976"/>
                  <a:pt x="271847" y="1672133"/>
                </a:cubicBezTo>
                <a:cubicBezTo>
                  <a:pt x="265379" y="1688745"/>
                  <a:pt x="283869" y="1693361"/>
                  <a:pt x="290346" y="1703505"/>
                </a:cubicBezTo>
                <a:cubicBezTo>
                  <a:pt x="292198" y="1710894"/>
                  <a:pt x="294962" y="1718273"/>
                  <a:pt x="296814" y="1725653"/>
                </a:cubicBezTo>
                <a:cubicBezTo>
                  <a:pt x="300517" y="1743186"/>
                  <a:pt x="287573" y="1751497"/>
                  <a:pt x="285721" y="1764414"/>
                </a:cubicBezTo>
                <a:cubicBezTo>
                  <a:pt x="281096" y="1764414"/>
                  <a:pt x="279245" y="1758877"/>
                  <a:pt x="272777" y="1757955"/>
                </a:cubicBezTo>
                <a:cubicBezTo>
                  <a:pt x="272777" y="1757955"/>
                  <a:pt x="272777" y="1757034"/>
                  <a:pt x="272777" y="1757034"/>
                </a:cubicBezTo>
                <a:cubicBezTo>
                  <a:pt x="276480" y="1753339"/>
                  <a:pt x="280175" y="1748723"/>
                  <a:pt x="283869" y="1744117"/>
                </a:cubicBezTo>
                <a:cubicBezTo>
                  <a:pt x="283869" y="1724732"/>
                  <a:pt x="267231" y="1733042"/>
                  <a:pt x="252435" y="1730269"/>
                </a:cubicBezTo>
                <a:cubicBezTo>
                  <a:pt x="244106" y="1728426"/>
                  <a:pt x="233944" y="1721038"/>
                  <a:pt x="223773" y="1723811"/>
                </a:cubicBezTo>
                <a:cubicBezTo>
                  <a:pt x="221921" y="1743186"/>
                  <a:pt x="237639" y="1753339"/>
                  <a:pt x="237639" y="1776409"/>
                </a:cubicBezTo>
                <a:cubicBezTo>
                  <a:pt x="237639" y="1776409"/>
                  <a:pt x="238560" y="1776409"/>
                  <a:pt x="238560" y="1776409"/>
                </a:cubicBezTo>
                <a:cubicBezTo>
                  <a:pt x="240412" y="1774567"/>
                  <a:pt x="239490" y="1775488"/>
                  <a:pt x="240412" y="1772715"/>
                </a:cubicBezTo>
                <a:cubicBezTo>
                  <a:pt x="243185" y="1774567"/>
                  <a:pt x="245037" y="1775488"/>
                  <a:pt x="247810" y="1776409"/>
                </a:cubicBezTo>
                <a:cubicBezTo>
                  <a:pt x="245958" y="1777331"/>
                  <a:pt x="244106" y="1778261"/>
                  <a:pt x="241342" y="1779183"/>
                </a:cubicBezTo>
                <a:cubicBezTo>
                  <a:pt x="241342" y="1786562"/>
                  <a:pt x="241342" y="1794864"/>
                  <a:pt x="241342" y="1802253"/>
                </a:cubicBezTo>
                <a:cubicBezTo>
                  <a:pt x="245037" y="1803174"/>
                  <a:pt x="248731" y="1804095"/>
                  <a:pt x="252435" y="1805017"/>
                </a:cubicBezTo>
                <a:cubicBezTo>
                  <a:pt x="249662" y="1805017"/>
                  <a:pt x="246888" y="1805017"/>
                  <a:pt x="244106" y="1805017"/>
                </a:cubicBezTo>
                <a:cubicBezTo>
                  <a:pt x="246888" y="1817934"/>
                  <a:pt x="246888" y="1842856"/>
                  <a:pt x="242264" y="1861310"/>
                </a:cubicBezTo>
                <a:cubicBezTo>
                  <a:pt x="240412" y="1869611"/>
                  <a:pt x="233014" y="1886223"/>
                  <a:pt x="235796" y="1896376"/>
                </a:cubicBezTo>
                <a:cubicBezTo>
                  <a:pt x="237639" y="1899149"/>
                  <a:pt x="239490" y="1902834"/>
                  <a:pt x="241342" y="1905608"/>
                </a:cubicBezTo>
                <a:cubicBezTo>
                  <a:pt x="239490" y="1909293"/>
                  <a:pt x="237639" y="1913909"/>
                  <a:pt x="235796" y="1917603"/>
                </a:cubicBezTo>
                <a:cubicBezTo>
                  <a:pt x="233944" y="1920367"/>
                  <a:pt x="229319" y="1920367"/>
                  <a:pt x="227468" y="1924062"/>
                </a:cubicBezTo>
                <a:cubicBezTo>
                  <a:pt x="220991" y="1936979"/>
                  <a:pt x="237639" y="1969281"/>
                  <a:pt x="240412" y="1982198"/>
                </a:cubicBezTo>
                <a:cubicBezTo>
                  <a:pt x="244106" y="2000652"/>
                  <a:pt x="229319" y="2009884"/>
                  <a:pt x="233014" y="2025574"/>
                </a:cubicBezTo>
                <a:cubicBezTo>
                  <a:pt x="235796" y="2036639"/>
                  <a:pt x="248731" y="2043107"/>
                  <a:pt x="251513" y="2054172"/>
                </a:cubicBezTo>
                <a:cubicBezTo>
                  <a:pt x="250583" y="2056946"/>
                  <a:pt x="249662" y="2059710"/>
                  <a:pt x="248731" y="2062483"/>
                </a:cubicBezTo>
                <a:cubicBezTo>
                  <a:pt x="248731" y="2066177"/>
                  <a:pt x="252435" y="2073557"/>
                  <a:pt x="252435" y="2076321"/>
                </a:cubicBezTo>
                <a:cubicBezTo>
                  <a:pt x="252435" y="2076321"/>
                  <a:pt x="252435" y="2077252"/>
                  <a:pt x="252435" y="2077252"/>
                </a:cubicBezTo>
                <a:lnTo>
                  <a:pt x="285721" y="2115081"/>
                </a:lnTo>
                <a:cubicBezTo>
                  <a:pt x="288494" y="2114160"/>
                  <a:pt x="289416" y="2116003"/>
                  <a:pt x="291267" y="2117855"/>
                </a:cubicBezTo>
                <a:cubicBezTo>
                  <a:pt x="292198" y="2114160"/>
                  <a:pt x="292198" y="2111396"/>
                  <a:pt x="292198" y="2107702"/>
                </a:cubicBezTo>
                <a:cubicBezTo>
                  <a:pt x="293119" y="2107702"/>
                  <a:pt x="293119" y="2107702"/>
                  <a:pt x="293119" y="2107702"/>
                </a:cubicBezTo>
                <a:cubicBezTo>
                  <a:pt x="294049" y="2116003"/>
                  <a:pt x="299596" y="2123392"/>
                  <a:pt x="304212" y="2127999"/>
                </a:cubicBezTo>
                <a:cubicBezTo>
                  <a:pt x="305142" y="2127999"/>
                  <a:pt x="305142" y="2128920"/>
                  <a:pt x="305142" y="2129850"/>
                </a:cubicBezTo>
                <a:cubicBezTo>
                  <a:pt x="298665" y="2128920"/>
                  <a:pt x="296814" y="2125234"/>
                  <a:pt x="294962" y="2118776"/>
                </a:cubicBezTo>
                <a:cubicBezTo>
                  <a:pt x="294049" y="2118776"/>
                  <a:pt x="294049" y="2117855"/>
                  <a:pt x="293119" y="2117855"/>
                </a:cubicBezTo>
                <a:cubicBezTo>
                  <a:pt x="293119" y="2118776"/>
                  <a:pt x="292198" y="2119697"/>
                  <a:pt x="292198" y="2120619"/>
                </a:cubicBezTo>
                <a:cubicBezTo>
                  <a:pt x="288494" y="2128920"/>
                  <a:pt x="295892" y="2131693"/>
                  <a:pt x="293119" y="2138152"/>
                </a:cubicBezTo>
                <a:cubicBezTo>
                  <a:pt x="299596" y="2143689"/>
                  <a:pt x="300517" y="2146462"/>
                  <a:pt x="311619" y="2149226"/>
                </a:cubicBezTo>
                <a:cubicBezTo>
                  <a:pt x="313461" y="2153842"/>
                  <a:pt x="315313" y="2160300"/>
                  <a:pt x="308836" y="2161222"/>
                </a:cubicBezTo>
                <a:cubicBezTo>
                  <a:pt x="309767" y="2181528"/>
                  <a:pt x="343975" y="2199061"/>
                  <a:pt x="341201" y="2209214"/>
                </a:cubicBezTo>
                <a:cubicBezTo>
                  <a:pt x="343975" y="2211978"/>
                  <a:pt x="345826" y="2211978"/>
                  <a:pt x="349521" y="2212899"/>
                </a:cubicBezTo>
                <a:cubicBezTo>
                  <a:pt x="350451" y="2217515"/>
                  <a:pt x="348599" y="2222131"/>
                  <a:pt x="350451" y="2227668"/>
                </a:cubicBezTo>
                <a:cubicBezTo>
                  <a:pt x="347669" y="2233205"/>
                  <a:pt x="351373" y="2232284"/>
                  <a:pt x="354146" y="2236891"/>
                </a:cubicBezTo>
                <a:cubicBezTo>
                  <a:pt x="363395" y="2237821"/>
                  <a:pt x="373567" y="2237821"/>
                  <a:pt x="382807" y="2238742"/>
                </a:cubicBezTo>
                <a:cubicBezTo>
                  <a:pt x="395760" y="2243349"/>
                  <a:pt x="393909" y="2252581"/>
                  <a:pt x="414251" y="2252581"/>
                </a:cubicBezTo>
                <a:cubicBezTo>
                  <a:pt x="417024" y="2256275"/>
                  <a:pt x="417945" y="2257197"/>
                  <a:pt x="417024" y="2261813"/>
                </a:cubicBezTo>
                <a:cubicBezTo>
                  <a:pt x="417945" y="2262734"/>
                  <a:pt x="419797" y="2262734"/>
                  <a:pt x="420728" y="2263655"/>
                </a:cubicBezTo>
                <a:cubicBezTo>
                  <a:pt x="438297" y="2252581"/>
                  <a:pt x="454935" y="2294105"/>
                  <a:pt x="459560" y="2307031"/>
                </a:cubicBezTo>
                <a:cubicBezTo>
                  <a:pt x="459560" y="2310717"/>
                  <a:pt x="459560" y="2315333"/>
                  <a:pt x="459560" y="2319949"/>
                </a:cubicBezTo>
                <a:cubicBezTo>
                  <a:pt x="463255" y="2322713"/>
                  <a:pt x="466958" y="2325486"/>
                  <a:pt x="470653" y="2329171"/>
                </a:cubicBezTo>
                <a:cubicBezTo>
                  <a:pt x="464176" y="2343019"/>
                  <a:pt x="475277" y="2349477"/>
                  <a:pt x="481745" y="2359630"/>
                </a:cubicBezTo>
                <a:cubicBezTo>
                  <a:pt x="485449" y="2365167"/>
                  <a:pt x="483597" y="2370705"/>
                  <a:pt x="486370" y="2378085"/>
                </a:cubicBezTo>
                <a:cubicBezTo>
                  <a:pt x="488222" y="2383622"/>
                  <a:pt x="492846" y="2382700"/>
                  <a:pt x="495620" y="2386386"/>
                </a:cubicBezTo>
                <a:cubicBezTo>
                  <a:pt x="498393" y="2392844"/>
                  <a:pt x="500244" y="2398391"/>
                  <a:pt x="502096" y="2404849"/>
                </a:cubicBezTo>
                <a:cubicBezTo>
                  <a:pt x="505791" y="2410386"/>
                  <a:pt x="527054" y="2421461"/>
                  <a:pt x="533531" y="2426989"/>
                </a:cubicBezTo>
                <a:cubicBezTo>
                  <a:pt x="540929" y="2433457"/>
                  <a:pt x="558498" y="2450059"/>
                  <a:pt x="546475" y="2462985"/>
                </a:cubicBezTo>
                <a:cubicBezTo>
                  <a:pt x="540929" y="2471286"/>
                  <a:pt x="528906" y="2469444"/>
                  <a:pt x="519665" y="2466671"/>
                </a:cubicBezTo>
                <a:cubicBezTo>
                  <a:pt x="526133" y="2478666"/>
                  <a:pt x="558498" y="2508204"/>
                  <a:pt x="574215" y="2501737"/>
                </a:cubicBezTo>
                <a:cubicBezTo>
                  <a:pt x="577910" y="2505431"/>
                  <a:pt x="581613" y="2509125"/>
                  <a:pt x="585308" y="2512811"/>
                </a:cubicBezTo>
                <a:cubicBezTo>
                  <a:pt x="589011" y="2515584"/>
                  <a:pt x="593636" y="2515584"/>
                  <a:pt x="598252" y="2518348"/>
                </a:cubicBezTo>
                <a:cubicBezTo>
                  <a:pt x="603807" y="2522043"/>
                  <a:pt x="608423" y="2534960"/>
                  <a:pt x="611205" y="2541418"/>
                </a:cubicBezTo>
                <a:cubicBezTo>
                  <a:pt x="613969" y="2548807"/>
                  <a:pt x="607502" y="2558951"/>
                  <a:pt x="611205" y="2565419"/>
                </a:cubicBezTo>
                <a:cubicBezTo>
                  <a:pt x="618594" y="2576484"/>
                  <a:pt x="641709" y="2594026"/>
                  <a:pt x="652811" y="2601406"/>
                </a:cubicBezTo>
                <a:cubicBezTo>
                  <a:pt x="659278" y="2605091"/>
                  <a:pt x="666676" y="2606943"/>
                  <a:pt x="670380" y="2613402"/>
                </a:cubicBezTo>
                <a:cubicBezTo>
                  <a:pt x="673153" y="2618018"/>
                  <a:pt x="674074" y="2625397"/>
                  <a:pt x="675926" y="2630013"/>
                </a:cubicBezTo>
                <a:cubicBezTo>
                  <a:pt x="677778" y="2630013"/>
                  <a:pt x="678699" y="2630935"/>
                  <a:pt x="680551" y="2631856"/>
                </a:cubicBezTo>
                <a:cubicBezTo>
                  <a:pt x="686097" y="2627240"/>
                  <a:pt x="692574" y="2621703"/>
                  <a:pt x="694417" y="2612480"/>
                </a:cubicBezTo>
                <a:cubicBezTo>
                  <a:pt x="691643" y="2606943"/>
                  <a:pt x="687949" y="2608786"/>
                  <a:pt x="683324" y="2605091"/>
                </a:cubicBezTo>
                <a:cubicBezTo>
                  <a:pt x="678699" y="2598633"/>
                  <a:pt x="675005" y="2591253"/>
                  <a:pt x="670380" y="2583873"/>
                </a:cubicBezTo>
                <a:cubicBezTo>
                  <a:pt x="666676" y="2586637"/>
                  <a:pt x="663912" y="2588489"/>
                  <a:pt x="660209" y="2590332"/>
                </a:cubicBezTo>
                <a:cubicBezTo>
                  <a:pt x="649107" y="2581100"/>
                  <a:pt x="656505" y="2580179"/>
                  <a:pt x="651889" y="2565419"/>
                </a:cubicBezTo>
                <a:cubicBezTo>
                  <a:pt x="646343" y="2555266"/>
                  <a:pt x="640788" y="2544191"/>
                  <a:pt x="635242" y="2534038"/>
                </a:cubicBezTo>
                <a:cubicBezTo>
                  <a:pt x="631538" y="2524807"/>
                  <a:pt x="629696" y="2512811"/>
                  <a:pt x="626922" y="2504510"/>
                </a:cubicBezTo>
                <a:cubicBezTo>
                  <a:pt x="607502" y="2506352"/>
                  <a:pt x="613048" y="2494357"/>
                  <a:pt x="605659" y="2477745"/>
                </a:cubicBezTo>
                <a:cubicBezTo>
                  <a:pt x="601955" y="2476824"/>
                  <a:pt x="598252" y="2475902"/>
                  <a:pt x="594557" y="2474981"/>
                </a:cubicBezTo>
                <a:cubicBezTo>
                  <a:pt x="590854" y="2469444"/>
                  <a:pt x="589011" y="2459291"/>
                  <a:pt x="588090" y="2450989"/>
                </a:cubicBezTo>
                <a:cubicBezTo>
                  <a:pt x="583456" y="2449138"/>
                  <a:pt x="578840" y="2446374"/>
                  <a:pt x="574215" y="2444531"/>
                </a:cubicBezTo>
                <a:cubicBezTo>
                  <a:pt x="567739" y="2438063"/>
                  <a:pt x="565896" y="2423303"/>
                  <a:pt x="560341" y="2415915"/>
                </a:cubicBezTo>
                <a:cubicBezTo>
                  <a:pt x="552952" y="2405771"/>
                  <a:pt x="538147" y="2403919"/>
                  <a:pt x="532600" y="2391923"/>
                </a:cubicBezTo>
                <a:cubicBezTo>
                  <a:pt x="532600" y="2382700"/>
                  <a:pt x="531679" y="2374390"/>
                  <a:pt x="531679" y="2365167"/>
                </a:cubicBezTo>
                <a:cubicBezTo>
                  <a:pt x="528906" y="2362394"/>
                  <a:pt x="527054" y="2358709"/>
                  <a:pt x="524281" y="2355936"/>
                </a:cubicBezTo>
                <a:cubicBezTo>
                  <a:pt x="522429" y="2349477"/>
                  <a:pt x="527054" y="2340246"/>
                  <a:pt x="527985" y="2333787"/>
                </a:cubicBezTo>
                <a:cubicBezTo>
                  <a:pt x="536304" y="2336560"/>
                  <a:pt x="542781" y="2342097"/>
                  <a:pt x="552021" y="2343019"/>
                </a:cubicBezTo>
                <a:cubicBezTo>
                  <a:pt x="553873" y="2341167"/>
                  <a:pt x="554794" y="2339324"/>
                  <a:pt x="555716" y="2337482"/>
                </a:cubicBezTo>
                <a:cubicBezTo>
                  <a:pt x="557567" y="2338403"/>
                  <a:pt x="560341" y="2338403"/>
                  <a:pt x="562192" y="2339324"/>
                </a:cubicBezTo>
                <a:cubicBezTo>
                  <a:pt x="564044" y="2342097"/>
                  <a:pt x="564965" y="2343940"/>
                  <a:pt x="564965" y="2348556"/>
                </a:cubicBezTo>
                <a:cubicBezTo>
                  <a:pt x="572364" y="2350399"/>
                  <a:pt x="578840" y="2352241"/>
                  <a:pt x="584386" y="2355014"/>
                </a:cubicBezTo>
                <a:cubicBezTo>
                  <a:pt x="584386" y="2382700"/>
                  <a:pt x="623228" y="2446374"/>
                  <a:pt x="640788" y="2458369"/>
                </a:cubicBezTo>
                <a:cubicBezTo>
                  <a:pt x="647256" y="2461133"/>
                  <a:pt x="654663" y="2462985"/>
                  <a:pt x="661130" y="2465749"/>
                </a:cubicBezTo>
                <a:cubicBezTo>
                  <a:pt x="663912" y="2470365"/>
                  <a:pt x="662982" y="2473138"/>
                  <a:pt x="662061" y="2479597"/>
                </a:cubicBezTo>
                <a:cubicBezTo>
                  <a:pt x="669459" y="2493435"/>
                  <a:pt x="681481" y="2486055"/>
                  <a:pt x="687949" y="2507274"/>
                </a:cubicBezTo>
                <a:cubicBezTo>
                  <a:pt x="698120" y="2504510"/>
                  <a:pt x="703666" y="2507274"/>
                  <a:pt x="707361" y="2518348"/>
                </a:cubicBezTo>
                <a:cubicBezTo>
                  <a:pt x="701815" y="2523885"/>
                  <a:pt x="699963" y="2530344"/>
                  <a:pt x="702745" y="2538654"/>
                </a:cubicBezTo>
                <a:cubicBezTo>
                  <a:pt x="703666" y="2540497"/>
                  <a:pt x="704597" y="2541418"/>
                  <a:pt x="706439" y="2542349"/>
                </a:cubicBezTo>
                <a:cubicBezTo>
                  <a:pt x="707361" y="2541418"/>
                  <a:pt x="712916" y="2538654"/>
                  <a:pt x="715689" y="2540497"/>
                </a:cubicBezTo>
                <a:cubicBezTo>
                  <a:pt x="718462" y="2544191"/>
                  <a:pt x="721235" y="2547877"/>
                  <a:pt x="724009" y="2551571"/>
                </a:cubicBezTo>
                <a:cubicBezTo>
                  <a:pt x="728633" y="2554344"/>
                  <a:pt x="734180" y="2556187"/>
                  <a:pt x="739726" y="2558951"/>
                </a:cubicBezTo>
                <a:cubicBezTo>
                  <a:pt x="740647" y="2563567"/>
                  <a:pt x="742499" y="2568183"/>
                  <a:pt x="743429" y="2572799"/>
                </a:cubicBezTo>
                <a:cubicBezTo>
                  <a:pt x="749897" y="2577415"/>
                  <a:pt x="755452" y="2581100"/>
                  <a:pt x="761920" y="2585716"/>
                </a:cubicBezTo>
                <a:cubicBezTo>
                  <a:pt x="780410" y="2607865"/>
                  <a:pt x="799831" y="2630013"/>
                  <a:pt x="818321" y="2651232"/>
                </a:cubicBezTo>
                <a:cubicBezTo>
                  <a:pt x="816470" y="2654005"/>
                  <a:pt x="815548" y="2657699"/>
                  <a:pt x="814618" y="2660463"/>
                </a:cubicBezTo>
                <a:cubicBezTo>
                  <a:pt x="822025" y="2670616"/>
                  <a:pt x="833117" y="2682612"/>
                  <a:pt x="821095" y="2695529"/>
                </a:cubicBezTo>
                <a:cubicBezTo>
                  <a:pt x="821095" y="2698302"/>
                  <a:pt x="822946" y="2699224"/>
                  <a:pt x="824798" y="2701988"/>
                </a:cubicBezTo>
                <a:cubicBezTo>
                  <a:pt x="822946" y="2705682"/>
                  <a:pt x="812775" y="2707525"/>
                  <a:pt x="812775" y="2712141"/>
                </a:cubicBezTo>
                <a:cubicBezTo>
                  <a:pt x="815548" y="2714914"/>
                  <a:pt x="817400" y="2716757"/>
                  <a:pt x="819252" y="2719521"/>
                </a:cubicBezTo>
                <a:cubicBezTo>
                  <a:pt x="823877" y="2725979"/>
                  <a:pt x="827571" y="2736132"/>
                  <a:pt x="834969" y="2740748"/>
                </a:cubicBezTo>
                <a:cubicBezTo>
                  <a:pt x="843288" y="2744443"/>
                  <a:pt x="851608" y="2748128"/>
                  <a:pt x="859006" y="2751823"/>
                </a:cubicBezTo>
                <a:cubicBezTo>
                  <a:pt x="865482" y="2759202"/>
                  <a:pt x="872880" y="2767513"/>
                  <a:pt x="880278" y="2775814"/>
                </a:cubicBezTo>
                <a:cubicBezTo>
                  <a:pt x="893223" y="2779509"/>
                  <a:pt x="906167" y="2782273"/>
                  <a:pt x="918190" y="2785967"/>
                </a:cubicBezTo>
                <a:cubicBezTo>
                  <a:pt x="932986" y="2785046"/>
                  <a:pt x="943148" y="2798884"/>
                  <a:pt x="955171" y="2806264"/>
                </a:cubicBezTo>
                <a:cubicBezTo>
                  <a:pt x="967193" y="2810880"/>
                  <a:pt x="978286" y="2816417"/>
                  <a:pt x="990309" y="2821954"/>
                </a:cubicBezTo>
                <a:cubicBezTo>
                  <a:pt x="998637" y="2823797"/>
                  <a:pt x="1006956" y="2824727"/>
                  <a:pt x="1015276" y="2826570"/>
                </a:cubicBezTo>
                <a:cubicBezTo>
                  <a:pt x="1028220" y="2833029"/>
                  <a:pt x="1040243" y="2839487"/>
                  <a:pt x="1052257" y="2846867"/>
                </a:cubicBezTo>
                <a:cubicBezTo>
                  <a:pt x="1058733" y="2849640"/>
                  <a:pt x="1097575" y="2858872"/>
                  <a:pt x="1104042" y="2857942"/>
                </a:cubicBezTo>
                <a:cubicBezTo>
                  <a:pt x="1126236" y="2854256"/>
                  <a:pt x="1137329" y="2833029"/>
                  <a:pt x="1165069" y="2842260"/>
                </a:cubicBezTo>
                <a:cubicBezTo>
                  <a:pt x="1193740" y="2851483"/>
                  <a:pt x="1227017" y="2892086"/>
                  <a:pt x="1251063" y="2909619"/>
                </a:cubicBezTo>
                <a:cubicBezTo>
                  <a:pt x="1259391" y="2915156"/>
                  <a:pt x="1269562" y="2910549"/>
                  <a:pt x="1281576" y="2914235"/>
                </a:cubicBezTo>
                <a:cubicBezTo>
                  <a:pt x="1307464" y="2921624"/>
                  <a:pt x="1331510" y="2938226"/>
                  <a:pt x="1364796" y="2938226"/>
                </a:cubicBezTo>
                <a:cubicBezTo>
                  <a:pt x="1366648" y="2935462"/>
                  <a:pt x="1367570" y="2933620"/>
                  <a:pt x="1368500" y="2929925"/>
                </a:cubicBezTo>
                <a:cubicBezTo>
                  <a:pt x="1375889" y="2931768"/>
                  <a:pt x="1377741" y="2937305"/>
                  <a:pt x="1380514" y="2943764"/>
                </a:cubicBezTo>
                <a:cubicBezTo>
                  <a:pt x="1377741" y="2943764"/>
                  <a:pt x="1374968" y="2943764"/>
                  <a:pt x="1372194" y="2943764"/>
                </a:cubicBezTo>
                <a:cubicBezTo>
                  <a:pt x="1372194" y="2945615"/>
                  <a:pt x="1372194" y="2946537"/>
                  <a:pt x="1372194" y="2947458"/>
                </a:cubicBezTo>
                <a:cubicBezTo>
                  <a:pt x="1385139" y="2961296"/>
                  <a:pt x="1402708" y="2972371"/>
                  <a:pt x="1414731" y="2987140"/>
                </a:cubicBezTo>
                <a:cubicBezTo>
                  <a:pt x="1419355" y="2992677"/>
                  <a:pt x="1425823" y="3004673"/>
                  <a:pt x="1433221" y="3005594"/>
                </a:cubicBezTo>
                <a:cubicBezTo>
                  <a:pt x="1434142" y="3007437"/>
                  <a:pt x="1434142" y="3008367"/>
                  <a:pt x="1434142" y="3009288"/>
                </a:cubicBezTo>
                <a:cubicBezTo>
                  <a:pt x="1432300" y="3009288"/>
                  <a:pt x="1430448" y="3010210"/>
                  <a:pt x="1428596" y="3010210"/>
                </a:cubicBezTo>
                <a:cubicBezTo>
                  <a:pt x="1431369" y="3011131"/>
                  <a:pt x="1433221" y="3012053"/>
                  <a:pt x="1435994" y="3013904"/>
                </a:cubicBezTo>
                <a:cubicBezTo>
                  <a:pt x="1436925" y="3015747"/>
                  <a:pt x="1436925" y="3016668"/>
                  <a:pt x="1436925" y="3017590"/>
                </a:cubicBezTo>
                <a:cubicBezTo>
                  <a:pt x="1435994" y="3022206"/>
                  <a:pt x="1431369" y="3024048"/>
                  <a:pt x="1429517" y="3028664"/>
                </a:cubicBezTo>
                <a:cubicBezTo>
                  <a:pt x="1435994" y="3048049"/>
                  <a:pt x="1448017" y="3040660"/>
                  <a:pt x="1452642" y="3052656"/>
                </a:cubicBezTo>
                <a:cubicBezTo>
                  <a:pt x="1453563" y="3053577"/>
                  <a:pt x="1454484" y="3053577"/>
                  <a:pt x="1454484" y="3053577"/>
                </a:cubicBezTo>
                <a:cubicBezTo>
                  <a:pt x="1456336" y="3050813"/>
                  <a:pt x="1459109" y="3048970"/>
                  <a:pt x="1460961" y="3046197"/>
                </a:cubicBezTo>
                <a:cubicBezTo>
                  <a:pt x="1458188" y="3042512"/>
                  <a:pt x="1456336" y="3041581"/>
                  <a:pt x="1451711" y="3040660"/>
                </a:cubicBezTo>
                <a:cubicBezTo>
                  <a:pt x="1450790" y="3037896"/>
                  <a:pt x="1449869" y="3035123"/>
                  <a:pt x="1448938" y="3032359"/>
                </a:cubicBezTo>
                <a:cubicBezTo>
                  <a:pt x="1448938" y="3031437"/>
                  <a:pt x="1448938" y="3031437"/>
                  <a:pt x="1448938" y="3031437"/>
                </a:cubicBezTo>
                <a:cubicBezTo>
                  <a:pt x="1454484" y="3035123"/>
                  <a:pt x="1459109" y="3037896"/>
                  <a:pt x="1464656" y="3040660"/>
                </a:cubicBezTo>
                <a:cubicBezTo>
                  <a:pt x="1466507" y="3044354"/>
                  <a:pt x="1466507" y="3053577"/>
                  <a:pt x="1471132" y="3055429"/>
                </a:cubicBezTo>
                <a:cubicBezTo>
                  <a:pt x="1484998" y="3061887"/>
                  <a:pt x="1509043" y="3062809"/>
                  <a:pt x="1497021" y="3082184"/>
                </a:cubicBezTo>
                <a:cubicBezTo>
                  <a:pt x="1499794" y="3086800"/>
                  <a:pt x="1504419" y="3089573"/>
                  <a:pt x="1510895" y="3089573"/>
                </a:cubicBezTo>
                <a:cubicBezTo>
                  <a:pt x="1511817" y="3089573"/>
                  <a:pt x="1511817" y="3088652"/>
                  <a:pt x="1511817" y="3088652"/>
                </a:cubicBezTo>
                <a:cubicBezTo>
                  <a:pt x="1509043" y="3085879"/>
                  <a:pt x="1507192" y="3083115"/>
                  <a:pt x="1505340" y="3080342"/>
                </a:cubicBezTo>
                <a:cubicBezTo>
                  <a:pt x="1505340" y="3079420"/>
                  <a:pt x="1506270" y="3079420"/>
                  <a:pt x="1507192" y="3079420"/>
                </a:cubicBezTo>
                <a:cubicBezTo>
                  <a:pt x="1514590" y="3082184"/>
                  <a:pt x="1518293" y="3092337"/>
                  <a:pt x="1518293" y="3101569"/>
                </a:cubicBezTo>
                <a:cubicBezTo>
                  <a:pt x="1519215" y="3099717"/>
                  <a:pt x="1521057" y="3096953"/>
                  <a:pt x="1522909" y="3094189"/>
                </a:cubicBezTo>
                <a:cubicBezTo>
                  <a:pt x="1536784" y="3090495"/>
                  <a:pt x="1545103" y="3096953"/>
                  <a:pt x="1558978" y="3097875"/>
                </a:cubicBezTo>
                <a:cubicBezTo>
                  <a:pt x="1562672" y="3106185"/>
                  <a:pt x="1564524" y="3111722"/>
                  <a:pt x="1574695" y="3113565"/>
                </a:cubicBezTo>
                <a:cubicBezTo>
                  <a:pt x="1574695" y="3109870"/>
                  <a:pt x="1575616" y="3107106"/>
                  <a:pt x="1575616" y="3104333"/>
                </a:cubicBezTo>
                <a:cubicBezTo>
                  <a:pt x="1575616" y="3104333"/>
                  <a:pt x="1576547" y="3104333"/>
                  <a:pt x="1576547" y="3104333"/>
                </a:cubicBezTo>
                <a:cubicBezTo>
                  <a:pt x="1578389" y="3109870"/>
                  <a:pt x="1584866" y="3116329"/>
                  <a:pt x="1583014" y="3122796"/>
                </a:cubicBezTo>
                <a:cubicBezTo>
                  <a:pt x="1583936" y="3123718"/>
                  <a:pt x="1583936" y="3123718"/>
                  <a:pt x="1584866" y="3124639"/>
                </a:cubicBezTo>
                <a:cubicBezTo>
                  <a:pt x="1596880" y="3126482"/>
                  <a:pt x="1599662" y="3119102"/>
                  <a:pt x="1610754" y="3118181"/>
                </a:cubicBezTo>
                <a:cubicBezTo>
                  <a:pt x="1609833" y="3106185"/>
                  <a:pt x="1600583" y="3106185"/>
                  <a:pt x="1596880" y="3096953"/>
                </a:cubicBezTo>
                <a:cubicBezTo>
                  <a:pt x="1600583" y="3090495"/>
                  <a:pt x="1611685" y="3085879"/>
                  <a:pt x="1619074" y="3084036"/>
                </a:cubicBezTo>
                <a:cubicBezTo>
                  <a:pt x="1619074" y="3080342"/>
                  <a:pt x="1619074" y="3078499"/>
                  <a:pt x="1620004" y="3074804"/>
                </a:cubicBezTo>
                <a:cubicBezTo>
                  <a:pt x="1641268" y="3068346"/>
                  <a:pt x="1653290" y="3072962"/>
                  <a:pt x="1659758" y="3089573"/>
                </a:cubicBezTo>
                <a:cubicBezTo>
                  <a:pt x="1664383" y="3090495"/>
                  <a:pt x="1667156" y="3088652"/>
                  <a:pt x="1670860" y="3085879"/>
                </a:cubicBezTo>
                <a:cubicBezTo>
                  <a:pt x="1669929" y="3091416"/>
                  <a:pt x="1670860" y="3093259"/>
                  <a:pt x="1674554" y="3095110"/>
                </a:cubicBezTo>
                <a:cubicBezTo>
                  <a:pt x="1674554" y="3096032"/>
                  <a:pt x="1675485" y="3096953"/>
                  <a:pt x="1675485" y="3096953"/>
                </a:cubicBezTo>
                <a:cubicBezTo>
                  <a:pt x="1669008" y="3096953"/>
                  <a:pt x="1665304" y="3095110"/>
                  <a:pt x="1662540" y="3100648"/>
                </a:cubicBezTo>
                <a:cubicBezTo>
                  <a:pt x="1659758" y="3108949"/>
                  <a:pt x="1669008" y="3120023"/>
                  <a:pt x="1671781" y="3126482"/>
                </a:cubicBezTo>
                <a:cubicBezTo>
                  <a:pt x="1666235" y="3133862"/>
                  <a:pt x="1646814" y="3137556"/>
                  <a:pt x="1635722" y="3132019"/>
                </a:cubicBezTo>
                <a:cubicBezTo>
                  <a:pt x="1631097" y="3135714"/>
                  <a:pt x="1629254" y="3139399"/>
                  <a:pt x="1630166" y="3147709"/>
                </a:cubicBezTo>
                <a:cubicBezTo>
                  <a:pt x="1628324" y="3148631"/>
                  <a:pt x="1627402" y="3149552"/>
                  <a:pt x="1625550" y="3151395"/>
                </a:cubicBezTo>
                <a:cubicBezTo>
                  <a:pt x="1624620" y="3145867"/>
                  <a:pt x="1623699" y="3144015"/>
                  <a:pt x="1618152" y="3142172"/>
                </a:cubicBezTo>
                <a:cubicBezTo>
                  <a:pt x="1614449" y="3141251"/>
                  <a:pt x="1610754" y="3144015"/>
                  <a:pt x="1607981" y="3145867"/>
                </a:cubicBezTo>
                <a:cubicBezTo>
                  <a:pt x="1586718" y="3156932"/>
                  <a:pt x="1595037" y="3172622"/>
                  <a:pt x="1587639" y="3192007"/>
                </a:cubicBezTo>
                <a:cubicBezTo>
                  <a:pt x="1583014" y="3192928"/>
                  <a:pt x="1578389" y="3193850"/>
                  <a:pt x="1573765" y="3194771"/>
                </a:cubicBezTo>
                <a:lnTo>
                  <a:pt x="1551580" y="3221536"/>
                </a:lnTo>
                <a:cubicBezTo>
                  <a:pt x="1553431" y="3226142"/>
                  <a:pt x="1554344" y="3229837"/>
                  <a:pt x="1556195" y="3233531"/>
                </a:cubicBezTo>
                <a:cubicBezTo>
                  <a:pt x="1554344" y="3235374"/>
                  <a:pt x="1554344" y="3236295"/>
                  <a:pt x="1552501" y="3237217"/>
                </a:cubicBezTo>
                <a:cubicBezTo>
                  <a:pt x="1551580" y="3238147"/>
                  <a:pt x="1551580" y="3238147"/>
                  <a:pt x="1550649" y="3239068"/>
                </a:cubicBezTo>
                <a:cubicBezTo>
                  <a:pt x="1544182" y="3231689"/>
                  <a:pt x="1541409" y="3222457"/>
                  <a:pt x="1532159" y="3216920"/>
                </a:cubicBezTo>
                <a:cubicBezTo>
                  <a:pt x="1532159" y="3216920"/>
                  <a:pt x="1531228" y="3216920"/>
                  <a:pt x="1531228" y="3216920"/>
                </a:cubicBezTo>
                <a:cubicBezTo>
                  <a:pt x="1533080" y="3224300"/>
                  <a:pt x="1540478" y="3228915"/>
                  <a:pt x="1542330" y="3238147"/>
                </a:cubicBezTo>
                <a:cubicBezTo>
                  <a:pt x="1537705" y="3239990"/>
                  <a:pt x="1534932" y="3246448"/>
                  <a:pt x="1530307" y="3250143"/>
                </a:cubicBezTo>
                <a:cubicBezTo>
                  <a:pt x="1528464" y="3247370"/>
                  <a:pt x="1527534" y="3246448"/>
                  <a:pt x="1524761" y="3244606"/>
                </a:cubicBezTo>
                <a:cubicBezTo>
                  <a:pt x="1526613" y="3251986"/>
                  <a:pt x="1521057" y="3253828"/>
                  <a:pt x="1519215" y="3263060"/>
                </a:cubicBezTo>
                <a:cubicBezTo>
                  <a:pt x="1523839" y="3269518"/>
                  <a:pt x="1532159" y="3274134"/>
                  <a:pt x="1535862" y="3282436"/>
                </a:cubicBezTo>
                <a:cubicBezTo>
                  <a:pt x="1534932" y="3287973"/>
                  <a:pt x="1533080" y="3289825"/>
                  <a:pt x="1531228" y="3293510"/>
                </a:cubicBezTo>
                <a:cubicBezTo>
                  <a:pt x="1532159" y="3300899"/>
                  <a:pt x="1537705" y="3300899"/>
                  <a:pt x="1540478" y="3306436"/>
                </a:cubicBezTo>
                <a:cubicBezTo>
                  <a:pt x="1538626" y="3309200"/>
                  <a:pt x="1536784" y="3310122"/>
                  <a:pt x="1532159" y="3311043"/>
                </a:cubicBezTo>
                <a:cubicBezTo>
                  <a:pt x="1531228" y="3320275"/>
                  <a:pt x="1537705" y="3327655"/>
                  <a:pt x="1538626" y="3336886"/>
                </a:cubicBezTo>
                <a:cubicBezTo>
                  <a:pt x="1536784" y="3343345"/>
                  <a:pt x="1534932" y="3350725"/>
                  <a:pt x="1533080" y="3357183"/>
                </a:cubicBezTo>
                <a:cubicBezTo>
                  <a:pt x="1536784" y="3360878"/>
                  <a:pt x="1539557" y="3364572"/>
                  <a:pt x="1543251" y="3368258"/>
                </a:cubicBezTo>
                <a:cubicBezTo>
                  <a:pt x="1536784" y="3381184"/>
                  <a:pt x="1529386" y="3393179"/>
                  <a:pt x="1522909" y="3406097"/>
                </a:cubicBezTo>
                <a:cubicBezTo>
                  <a:pt x="1517363" y="3410712"/>
                  <a:pt x="1501646" y="3409782"/>
                  <a:pt x="1496099" y="3412555"/>
                </a:cubicBezTo>
                <a:cubicBezTo>
                  <a:pt x="1496099" y="3421787"/>
                  <a:pt x="1499794" y="3423630"/>
                  <a:pt x="1497942" y="3431009"/>
                </a:cubicBezTo>
                <a:cubicBezTo>
                  <a:pt x="1492396" y="3430088"/>
                  <a:pt x="1489623" y="3430088"/>
                  <a:pt x="1484076" y="3431009"/>
                </a:cubicBezTo>
                <a:cubicBezTo>
                  <a:pt x="1483155" y="3432852"/>
                  <a:pt x="1483155" y="3433783"/>
                  <a:pt x="1482225" y="3434704"/>
                </a:cubicBezTo>
                <a:cubicBezTo>
                  <a:pt x="1484076" y="3438389"/>
                  <a:pt x="1484998" y="3440241"/>
                  <a:pt x="1485928" y="3443927"/>
                </a:cubicBezTo>
                <a:cubicBezTo>
                  <a:pt x="1476678" y="3455931"/>
                  <a:pt x="1466507" y="3455931"/>
                  <a:pt x="1450790" y="3461459"/>
                </a:cubicBezTo>
                <a:cubicBezTo>
                  <a:pt x="1446165" y="3465154"/>
                  <a:pt x="1452642" y="3476228"/>
                  <a:pt x="1449869" y="3484530"/>
                </a:cubicBezTo>
                <a:cubicBezTo>
                  <a:pt x="1447087" y="3490997"/>
                  <a:pt x="1438767" y="3491919"/>
                  <a:pt x="1436925" y="3500220"/>
                </a:cubicBezTo>
                <a:cubicBezTo>
                  <a:pt x="1438767" y="3502072"/>
                  <a:pt x="1439689" y="3504836"/>
                  <a:pt x="1441540" y="3506678"/>
                </a:cubicBezTo>
                <a:cubicBezTo>
                  <a:pt x="1435073" y="3510373"/>
                  <a:pt x="1428596" y="3514067"/>
                  <a:pt x="1422120" y="3517753"/>
                </a:cubicBezTo>
                <a:cubicBezTo>
                  <a:pt x="1427675" y="3528827"/>
                  <a:pt x="1426753" y="3538059"/>
                  <a:pt x="1429517" y="3551897"/>
                </a:cubicBezTo>
                <a:cubicBezTo>
                  <a:pt x="1427675" y="3554670"/>
                  <a:pt x="1426753" y="3556513"/>
                  <a:pt x="1423971" y="3557434"/>
                </a:cubicBezTo>
                <a:cubicBezTo>
                  <a:pt x="1423971" y="3557434"/>
                  <a:pt x="1423050" y="3558356"/>
                  <a:pt x="1423050" y="3559277"/>
                </a:cubicBezTo>
                <a:cubicBezTo>
                  <a:pt x="1440619" y="3580505"/>
                  <a:pt x="1445235" y="3565745"/>
                  <a:pt x="1459109" y="3554670"/>
                </a:cubicBezTo>
                <a:cubicBezTo>
                  <a:pt x="1458188" y="3560208"/>
                  <a:pt x="1461882" y="3567588"/>
                  <a:pt x="1460040" y="3573125"/>
                </a:cubicBezTo>
                <a:cubicBezTo>
                  <a:pt x="1453563" y="3597116"/>
                  <a:pt x="1420277" y="3604496"/>
                  <a:pt x="1408254" y="3627566"/>
                </a:cubicBezTo>
                <a:cubicBezTo>
                  <a:pt x="1410106" y="3645099"/>
                  <a:pt x="1428596" y="3650636"/>
                  <a:pt x="1425823" y="3668169"/>
                </a:cubicBezTo>
                <a:cubicBezTo>
                  <a:pt x="1420277" y="3668169"/>
                  <a:pt x="1417504" y="3668169"/>
                  <a:pt x="1413800" y="3670021"/>
                </a:cubicBezTo>
                <a:cubicBezTo>
                  <a:pt x="1413800" y="3670942"/>
                  <a:pt x="1412879" y="3670942"/>
                  <a:pt x="1412879" y="3671864"/>
                </a:cubicBezTo>
                <a:cubicBezTo>
                  <a:pt x="1423971" y="3681095"/>
                  <a:pt x="1439689" y="3683860"/>
                  <a:pt x="1449869" y="3693091"/>
                </a:cubicBezTo>
                <a:cubicBezTo>
                  <a:pt x="1456336" y="3703244"/>
                  <a:pt x="1463734" y="3713388"/>
                  <a:pt x="1470211" y="3724463"/>
                </a:cubicBezTo>
                <a:cubicBezTo>
                  <a:pt x="1484076" y="3746611"/>
                  <a:pt x="1526613" y="3805669"/>
                  <a:pt x="1523839" y="3835206"/>
                </a:cubicBezTo>
                <a:cubicBezTo>
                  <a:pt x="1541409" y="3845350"/>
                  <a:pt x="1545103" y="3865657"/>
                  <a:pt x="1555274" y="3882268"/>
                </a:cubicBezTo>
                <a:cubicBezTo>
                  <a:pt x="1559899" y="3888727"/>
                  <a:pt x="1567297" y="3895185"/>
                  <a:pt x="1570070" y="3903486"/>
                </a:cubicBezTo>
                <a:cubicBezTo>
                  <a:pt x="1570070" y="3909954"/>
                  <a:pt x="1570070" y="3917334"/>
                  <a:pt x="1570070" y="3924714"/>
                </a:cubicBezTo>
                <a:cubicBezTo>
                  <a:pt x="1574695" y="3930251"/>
                  <a:pt x="1579320" y="3936710"/>
                  <a:pt x="1583936" y="3943168"/>
                </a:cubicBezTo>
                <a:cubicBezTo>
                  <a:pt x="1608903" y="3971776"/>
                  <a:pt x="1646814" y="3989308"/>
                  <a:pt x="1681952" y="4006841"/>
                </a:cubicBezTo>
                <a:cubicBezTo>
                  <a:pt x="1692123" y="4011457"/>
                  <a:pt x="1703225" y="4016994"/>
                  <a:pt x="1713396" y="4021610"/>
                </a:cubicBezTo>
                <a:cubicBezTo>
                  <a:pt x="1717090" y="4027147"/>
                  <a:pt x="1719863" y="4033606"/>
                  <a:pt x="1722636" y="4039143"/>
                </a:cubicBezTo>
                <a:cubicBezTo>
                  <a:pt x="1730034" y="4045602"/>
                  <a:pt x="1743909" y="4045602"/>
                  <a:pt x="1749455" y="4053912"/>
                </a:cubicBezTo>
                <a:cubicBezTo>
                  <a:pt x="1765173" y="4077904"/>
                  <a:pt x="1759626" y="4176643"/>
                  <a:pt x="1755001" y="4208014"/>
                </a:cubicBezTo>
                <a:cubicBezTo>
                  <a:pt x="1751298" y="4209866"/>
                  <a:pt x="1748525" y="4211709"/>
                  <a:pt x="1745752" y="4213551"/>
                </a:cubicBezTo>
                <a:cubicBezTo>
                  <a:pt x="1745752" y="4217246"/>
                  <a:pt x="1745752" y="4220010"/>
                  <a:pt x="1745752" y="4223704"/>
                </a:cubicBezTo>
                <a:cubicBezTo>
                  <a:pt x="1747604" y="4226477"/>
                  <a:pt x="1750377" y="4227399"/>
                  <a:pt x="1752228" y="4230163"/>
                </a:cubicBezTo>
                <a:cubicBezTo>
                  <a:pt x="1748525" y="4239395"/>
                  <a:pt x="1745752" y="4258770"/>
                  <a:pt x="1748525" y="4269845"/>
                </a:cubicBezTo>
                <a:cubicBezTo>
                  <a:pt x="1749455" y="4274460"/>
                  <a:pt x="1750377" y="4279076"/>
                  <a:pt x="1751298" y="4283692"/>
                </a:cubicBezTo>
                <a:cubicBezTo>
                  <a:pt x="1748525" y="4289229"/>
                  <a:pt x="1744830" y="4294757"/>
                  <a:pt x="1742057" y="4300295"/>
                </a:cubicBezTo>
                <a:cubicBezTo>
                  <a:pt x="1746682" y="4313221"/>
                  <a:pt x="1740206" y="4351981"/>
                  <a:pt x="1735581" y="4363977"/>
                </a:cubicBezTo>
                <a:cubicBezTo>
                  <a:pt x="1732808" y="4367662"/>
                  <a:pt x="1730965" y="4371357"/>
                  <a:pt x="1728183" y="4375051"/>
                </a:cubicBezTo>
                <a:cubicBezTo>
                  <a:pt x="1724488" y="4386117"/>
                  <a:pt x="1721715" y="4397191"/>
                  <a:pt x="1718942" y="4408265"/>
                </a:cubicBezTo>
                <a:cubicBezTo>
                  <a:pt x="1717090" y="4419340"/>
                  <a:pt x="1729113" y="4423034"/>
                  <a:pt x="1725410" y="4437794"/>
                </a:cubicBezTo>
                <a:cubicBezTo>
                  <a:pt x="1722636" y="4447026"/>
                  <a:pt x="1714317" y="4452563"/>
                  <a:pt x="1711544" y="4459943"/>
                </a:cubicBezTo>
                <a:cubicBezTo>
                  <a:pt x="1708771" y="4469175"/>
                  <a:pt x="1716160" y="4511620"/>
                  <a:pt x="1718012" y="4521773"/>
                </a:cubicBezTo>
                <a:cubicBezTo>
                  <a:pt x="1718942" y="4525468"/>
                  <a:pt x="1719863" y="4530075"/>
                  <a:pt x="1720794" y="4533769"/>
                </a:cubicBezTo>
                <a:cubicBezTo>
                  <a:pt x="1717090" y="4538385"/>
                  <a:pt x="1714317" y="4543001"/>
                  <a:pt x="1710614" y="4547617"/>
                </a:cubicBezTo>
                <a:cubicBezTo>
                  <a:pt x="1708771" y="4552223"/>
                  <a:pt x="1712465" y="4559612"/>
                  <a:pt x="1714317" y="4563298"/>
                </a:cubicBezTo>
                <a:cubicBezTo>
                  <a:pt x="1713396" y="4573451"/>
                  <a:pt x="1705067" y="4578988"/>
                  <a:pt x="1702294" y="4588220"/>
                </a:cubicBezTo>
                <a:cubicBezTo>
                  <a:pt x="1691202" y="4625128"/>
                  <a:pt x="1674554" y="4652814"/>
                  <a:pt x="1666235" y="4691575"/>
                </a:cubicBezTo>
                <a:cubicBezTo>
                  <a:pt x="1661610" y="4694339"/>
                  <a:pt x="1656064" y="4694339"/>
                  <a:pt x="1650517" y="4695260"/>
                </a:cubicBezTo>
                <a:cubicBezTo>
                  <a:pt x="1649587" y="4696181"/>
                  <a:pt x="1649587" y="4697112"/>
                  <a:pt x="1648666" y="4697112"/>
                </a:cubicBezTo>
                <a:cubicBezTo>
                  <a:pt x="1651439" y="4702640"/>
                  <a:pt x="1654212" y="4709108"/>
                  <a:pt x="1656985" y="4715566"/>
                </a:cubicBezTo>
                <a:cubicBezTo>
                  <a:pt x="1656985" y="4725710"/>
                  <a:pt x="1656985" y="4734942"/>
                  <a:pt x="1656985" y="4744173"/>
                </a:cubicBezTo>
                <a:cubicBezTo>
                  <a:pt x="1658837" y="4754326"/>
                  <a:pt x="1665304" y="4764470"/>
                  <a:pt x="1664383" y="4775545"/>
                </a:cubicBezTo>
                <a:cubicBezTo>
                  <a:pt x="1664383" y="4776466"/>
                  <a:pt x="1664383" y="4776466"/>
                  <a:pt x="1664383" y="4777397"/>
                </a:cubicBezTo>
                <a:cubicBezTo>
                  <a:pt x="1658837" y="4793999"/>
                  <a:pt x="1634800" y="4806004"/>
                  <a:pt x="1643119" y="4834611"/>
                </a:cubicBezTo>
                <a:cubicBezTo>
                  <a:pt x="1644971" y="4841991"/>
                  <a:pt x="1649587" y="4845677"/>
                  <a:pt x="1651439" y="4854908"/>
                </a:cubicBezTo>
                <a:cubicBezTo>
                  <a:pt x="1659758" y="4861367"/>
                  <a:pt x="1667156" y="4856751"/>
                  <a:pt x="1671781" y="4849371"/>
                </a:cubicBezTo>
                <a:cubicBezTo>
                  <a:pt x="1677327" y="4849371"/>
                  <a:pt x="1679179" y="4850292"/>
                  <a:pt x="1682873" y="4851214"/>
                </a:cubicBezTo>
                <a:cubicBezTo>
                  <a:pt x="1681031" y="4854908"/>
                  <a:pt x="1680109" y="4858603"/>
                  <a:pt x="1679179" y="4862288"/>
                </a:cubicBezTo>
                <a:cubicBezTo>
                  <a:pt x="1682873" y="4865983"/>
                  <a:pt x="1685656" y="4866904"/>
                  <a:pt x="1688429" y="4871520"/>
                </a:cubicBezTo>
                <a:cubicBezTo>
                  <a:pt x="1687498" y="4873363"/>
                  <a:pt x="1687498" y="4875214"/>
                  <a:pt x="1687498" y="4877057"/>
                </a:cubicBezTo>
                <a:cubicBezTo>
                  <a:pt x="1683804" y="4877978"/>
                  <a:pt x="1681031" y="4878900"/>
                  <a:pt x="1679179" y="4882594"/>
                </a:cubicBezTo>
                <a:cubicBezTo>
                  <a:pt x="1675485" y="4891817"/>
                  <a:pt x="1682873" y="4900127"/>
                  <a:pt x="1684725" y="4906586"/>
                </a:cubicBezTo>
                <a:cubicBezTo>
                  <a:pt x="1667156" y="4912123"/>
                  <a:pt x="1675485" y="4915817"/>
                  <a:pt x="1671781" y="4932429"/>
                </a:cubicBezTo>
                <a:cubicBezTo>
                  <a:pt x="1669929" y="4937957"/>
                  <a:pt x="1668087" y="4940730"/>
                  <a:pt x="1669008" y="4948110"/>
                </a:cubicBezTo>
                <a:cubicBezTo>
                  <a:pt x="1673633" y="4951805"/>
                  <a:pt x="1679179" y="4954569"/>
                  <a:pt x="1683804" y="4957342"/>
                </a:cubicBezTo>
                <a:cubicBezTo>
                  <a:pt x="1683804" y="4958263"/>
                  <a:pt x="1683804" y="4960106"/>
                  <a:pt x="1684725" y="4961958"/>
                </a:cubicBezTo>
                <a:cubicBezTo>
                  <a:pt x="1681952" y="4968416"/>
                  <a:pt x="1677327" y="4973953"/>
                  <a:pt x="1671781" y="4977639"/>
                </a:cubicBezTo>
                <a:cubicBezTo>
                  <a:pt x="1668087" y="4980412"/>
                  <a:pt x="1663462" y="4980412"/>
                  <a:pt x="1660689" y="4984097"/>
                </a:cubicBezTo>
                <a:cubicBezTo>
                  <a:pt x="1657915" y="4990565"/>
                  <a:pt x="1663462" y="4992408"/>
                  <a:pt x="1669008" y="4994250"/>
                </a:cubicBezTo>
                <a:cubicBezTo>
                  <a:pt x="1648666" y="5009019"/>
                  <a:pt x="1660689" y="5004403"/>
                  <a:pt x="1653290" y="5027474"/>
                </a:cubicBezTo>
                <a:cubicBezTo>
                  <a:pt x="1649587" y="5032089"/>
                  <a:pt x="1645893" y="5037627"/>
                  <a:pt x="1642189" y="5043164"/>
                </a:cubicBezTo>
                <a:cubicBezTo>
                  <a:pt x="1641268" y="5044085"/>
                  <a:pt x="1641268" y="5044085"/>
                  <a:pt x="1640346" y="5044085"/>
                </a:cubicBezTo>
                <a:cubicBezTo>
                  <a:pt x="1638495" y="5040391"/>
                  <a:pt x="1638495" y="5035775"/>
                  <a:pt x="1639416" y="5030247"/>
                </a:cubicBezTo>
                <a:cubicBezTo>
                  <a:pt x="1638495" y="5029316"/>
                  <a:pt x="1637573" y="5029316"/>
                  <a:pt x="1636643" y="5029316"/>
                </a:cubicBezTo>
                <a:cubicBezTo>
                  <a:pt x="1632018" y="5032089"/>
                  <a:pt x="1631097" y="5036705"/>
                  <a:pt x="1627402" y="5039469"/>
                </a:cubicBezTo>
                <a:cubicBezTo>
                  <a:pt x="1627402" y="5038548"/>
                  <a:pt x="1626472" y="5038548"/>
                  <a:pt x="1626472" y="5038548"/>
                </a:cubicBezTo>
                <a:cubicBezTo>
                  <a:pt x="1625550" y="5034853"/>
                  <a:pt x="1625550" y="5032089"/>
                  <a:pt x="1624620" y="5029316"/>
                </a:cubicBezTo>
                <a:cubicBezTo>
                  <a:pt x="1627402" y="5024709"/>
                  <a:pt x="1632018" y="5021936"/>
                  <a:pt x="1637573" y="5021015"/>
                </a:cubicBezTo>
                <a:cubicBezTo>
                  <a:pt x="1636643" y="5019172"/>
                  <a:pt x="1636643" y="5016399"/>
                  <a:pt x="1636643" y="5014556"/>
                </a:cubicBezTo>
                <a:cubicBezTo>
                  <a:pt x="1632018" y="5010862"/>
                  <a:pt x="1629254" y="5011783"/>
                  <a:pt x="1621856" y="5011783"/>
                </a:cubicBezTo>
                <a:cubicBezTo>
                  <a:pt x="1616301" y="5021936"/>
                  <a:pt x="1607981" y="5031168"/>
                  <a:pt x="1595958" y="5035775"/>
                </a:cubicBezTo>
                <a:cubicBezTo>
                  <a:pt x="1594116" y="5037627"/>
                  <a:pt x="1594116" y="5037627"/>
                  <a:pt x="1594116" y="5040391"/>
                </a:cubicBezTo>
                <a:cubicBezTo>
                  <a:pt x="1598732" y="5040391"/>
                  <a:pt x="1603356" y="5039469"/>
                  <a:pt x="1607981" y="5039469"/>
                </a:cubicBezTo>
                <a:cubicBezTo>
                  <a:pt x="1607981" y="5042242"/>
                  <a:pt x="1607981" y="5044085"/>
                  <a:pt x="1607981" y="5046849"/>
                </a:cubicBezTo>
                <a:cubicBezTo>
                  <a:pt x="1621856" y="5052386"/>
                  <a:pt x="1629254" y="5048701"/>
                  <a:pt x="1639416" y="5058845"/>
                </a:cubicBezTo>
                <a:cubicBezTo>
                  <a:pt x="1638495" y="5060697"/>
                  <a:pt x="1638495" y="5063461"/>
                  <a:pt x="1637573" y="5065313"/>
                </a:cubicBezTo>
                <a:cubicBezTo>
                  <a:pt x="1635722" y="5068077"/>
                  <a:pt x="1633870" y="5067155"/>
                  <a:pt x="1629254" y="5067155"/>
                </a:cubicBezTo>
                <a:cubicBezTo>
                  <a:pt x="1626472" y="5071771"/>
                  <a:pt x="1626472" y="5078230"/>
                  <a:pt x="1622777" y="5082846"/>
                </a:cubicBezTo>
                <a:cubicBezTo>
                  <a:pt x="1622777" y="5083767"/>
                  <a:pt x="1622777" y="5085610"/>
                  <a:pt x="1622777" y="5087461"/>
                </a:cubicBezTo>
                <a:lnTo>
                  <a:pt x="1648666" y="5086531"/>
                </a:lnTo>
                <a:cubicBezTo>
                  <a:pt x="1652369" y="5089304"/>
                  <a:pt x="1656064" y="5091147"/>
                  <a:pt x="1659758" y="5093920"/>
                </a:cubicBezTo>
                <a:cubicBezTo>
                  <a:pt x="1659758" y="5095763"/>
                  <a:pt x="1659758" y="5096684"/>
                  <a:pt x="1659758" y="5097605"/>
                </a:cubicBezTo>
                <a:cubicBezTo>
                  <a:pt x="1658837" y="5099457"/>
                  <a:pt x="1658837" y="5100378"/>
                  <a:pt x="1657915" y="5101300"/>
                </a:cubicBezTo>
                <a:cubicBezTo>
                  <a:pt x="1646814" y="5100378"/>
                  <a:pt x="1645893" y="5095763"/>
                  <a:pt x="1633870" y="5095763"/>
                </a:cubicBezTo>
                <a:cubicBezTo>
                  <a:pt x="1634800" y="5102221"/>
                  <a:pt x="1634800" y="5108680"/>
                  <a:pt x="1635722" y="5115138"/>
                </a:cubicBezTo>
                <a:cubicBezTo>
                  <a:pt x="1633870" y="5118833"/>
                  <a:pt x="1632018" y="5121597"/>
                  <a:pt x="1630166" y="5124370"/>
                </a:cubicBezTo>
                <a:cubicBezTo>
                  <a:pt x="1630166" y="5133602"/>
                  <a:pt x="1630166" y="5143746"/>
                  <a:pt x="1631097" y="5152977"/>
                </a:cubicBezTo>
                <a:cubicBezTo>
                  <a:pt x="1634800" y="5150204"/>
                  <a:pt x="1637573" y="5147440"/>
                  <a:pt x="1641268" y="5144667"/>
                </a:cubicBezTo>
                <a:cubicBezTo>
                  <a:pt x="1642189" y="5147440"/>
                  <a:pt x="1643119" y="5149283"/>
                  <a:pt x="1643119" y="5152056"/>
                </a:cubicBezTo>
                <a:cubicBezTo>
                  <a:pt x="1639416" y="5154820"/>
                  <a:pt x="1636643" y="5156672"/>
                  <a:pt x="1632948" y="5159436"/>
                </a:cubicBezTo>
                <a:cubicBezTo>
                  <a:pt x="1633870" y="5167737"/>
                  <a:pt x="1637573" y="5169589"/>
                  <a:pt x="1641268" y="5175126"/>
                </a:cubicBezTo>
                <a:cubicBezTo>
                  <a:pt x="1638495" y="5176969"/>
                  <a:pt x="1636643" y="5178811"/>
                  <a:pt x="1633870" y="5180663"/>
                </a:cubicBezTo>
                <a:cubicBezTo>
                  <a:pt x="1634800" y="5185279"/>
                  <a:pt x="1636643" y="5188965"/>
                  <a:pt x="1637573" y="5193580"/>
                </a:cubicBezTo>
                <a:cubicBezTo>
                  <a:pt x="1641268" y="5197275"/>
                  <a:pt x="1647735" y="5193580"/>
                  <a:pt x="1654212" y="5192659"/>
                </a:cubicBezTo>
                <a:cubicBezTo>
                  <a:pt x="1650517" y="5203733"/>
                  <a:pt x="1644971" y="5212035"/>
                  <a:pt x="1632018" y="5213886"/>
                </a:cubicBezTo>
                <a:cubicBezTo>
                  <a:pt x="1636643" y="5219415"/>
                  <a:pt x="1644041" y="5221266"/>
                  <a:pt x="1648666" y="5224952"/>
                </a:cubicBezTo>
                <a:cubicBezTo>
                  <a:pt x="1648666" y="5226803"/>
                  <a:pt x="1649587" y="5228646"/>
                  <a:pt x="1650517" y="5230489"/>
                </a:cubicBezTo>
                <a:cubicBezTo>
                  <a:pt x="1649587" y="5233262"/>
                  <a:pt x="1649587" y="5234183"/>
                  <a:pt x="1646814" y="5235105"/>
                </a:cubicBezTo>
                <a:cubicBezTo>
                  <a:pt x="1645893" y="5236957"/>
                  <a:pt x="1644971" y="5237878"/>
                  <a:pt x="1644041" y="5238799"/>
                </a:cubicBezTo>
                <a:cubicBezTo>
                  <a:pt x="1646814" y="5241563"/>
                  <a:pt x="1649587" y="5244336"/>
                  <a:pt x="1651439" y="5248022"/>
                </a:cubicBezTo>
                <a:cubicBezTo>
                  <a:pt x="1655142" y="5247101"/>
                  <a:pt x="1657915" y="5245258"/>
                  <a:pt x="1661610" y="5244336"/>
                </a:cubicBezTo>
                <a:cubicBezTo>
                  <a:pt x="1662540" y="5244336"/>
                  <a:pt x="1662540" y="5244336"/>
                  <a:pt x="1662540" y="5244336"/>
                </a:cubicBezTo>
                <a:cubicBezTo>
                  <a:pt x="1662540" y="5251716"/>
                  <a:pt x="1659758" y="5252638"/>
                  <a:pt x="1658837" y="5258175"/>
                </a:cubicBezTo>
                <a:cubicBezTo>
                  <a:pt x="1661610" y="5260027"/>
                  <a:pt x="1664383" y="5260948"/>
                  <a:pt x="1667156" y="5261869"/>
                </a:cubicBezTo>
                <a:cubicBezTo>
                  <a:pt x="1670860" y="5259096"/>
                  <a:pt x="1674554" y="5257254"/>
                  <a:pt x="1677327" y="5254489"/>
                </a:cubicBezTo>
                <a:cubicBezTo>
                  <a:pt x="1679179" y="5260948"/>
                  <a:pt x="1681952" y="5262791"/>
                  <a:pt x="1688429" y="5264633"/>
                </a:cubicBezTo>
                <a:cubicBezTo>
                  <a:pt x="1687498" y="5271092"/>
                  <a:pt x="1684725" y="5272944"/>
                  <a:pt x="1684725" y="5281245"/>
                </a:cubicBezTo>
                <a:cubicBezTo>
                  <a:pt x="1694896" y="5281245"/>
                  <a:pt x="1706919" y="5280324"/>
                  <a:pt x="1712465" y="5284940"/>
                </a:cubicBezTo>
                <a:cubicBezTo>
                  <a:pt x="1699521" y="5287704"/>
                  <a:pt x="1690271" y="5292319"/>
                  <a:pt x="1677327" y="5294162"/>
                </a:cubicBezTo>
                <a:cubicBezTo>
                  <a:pt x="1676406" y="5298778"/>
                  <a:pt x="1677327" y="5299699"/>
                  <a:pt x="1678258" y="5304315"/>
                </a:cubicBezTo>
                <a:cubicBezTo>
                  <a:pt x="1694896" y="5305237"/>
                  <a:pt x="1707840" y="5295093"/>
                  <a:pt x="1719863" y="5292319"/>
                </a:cubicBezTo>
                <a:cubicBezTo>
                  <a:pt x="1723558" y="5294162"/>
                  <a:pt x="1726340" y="5296014"/>
                  <a:pt x="1729113" y="5297857"/>
                </a:cubicBezTo>
                <a:cubicBezTo>
                  <a:pt x="1729113" y="5298778"/>
                  <a:pt x="1729113" y="5298778"/>
                  <a:pt x="1729113" y="5299699"/>
                </a:cubicBezTo>
                <a:cubicBezTo>
                  <a:pt x="1720794" y="5308010"/>
                  <a:pt x="1713396" y="5318163"/>
                  <a:pt x="1705989" y="5328316"/>
                </a:cubicBezTo>
                <a:cubicBezTo>
                  <a:pt x="1710614" y="5331080"/>
                  <a:pt x="1714317" y="5333844"/>
                  <a:pt x="1718942" y="5336617"/>
                </a:cubicBezTo>
                <a:cubicBezTo>
                  <a:pt x="1723558" y="5335696"/>
                  <a:pt x="1729113" y="5334774"/>
                  <a:pt x="1733729" y="5333844"/>
                </a:cubicBezTo>
                <a:cubicBezTo>
                  <a:pt x="1741127" y="5320927"/>
                  <a:pt x="1734659" y="5302472"/>
                  <a:pt x="1742057" y="5290477"/>
                </a:cubicBezTo>
                <a:cubicBezTo>
                  <a:pt x="1742057" y="5290477"/>
                  <a:pt x="1742979" y="5290477"/>
                  <a:pt x="1742979" y="5290477"/>
                </a:cubicBezTo>
                <a:cubicBezTo>
                  <a:pt x="1746217" y="5286787"/>
                  <a:pt x="1750146" y="5285863"/>
                  <a:pt x="1754537" y="5285401"/>
                </a:cubicBezTo>
                <a:lnTo>
                  <a:pt x="1763875" y="5283900"/>
                </a:lnTo>
                <a:lnTo>
                  <a:pt x="1756159" y="5289898"/>
                </a:lnTo>
                <a:cubicBezTo>
                  <a:pt x="1749918" y="5294627"/>
                  <a:pt x="1744370" y="5300165"/>
                  <a:pt x="1742057" y="5308931"/>
                </a:cubicBezTo>
                <a:cubicBezTo>
                  <a:pt x="1742057" y="5309852"/>
                  <a:pt x="1742057" y="5309852"/>
                  <a:pt x="1742057" y="5309852"/>
                </a:cubicBezTo>
                <a:cubicBezTo>
                  <a:pt x="1749455" y="5315390"/>
                  <a:pt x="1760548" y="5309852"/>
                  <a:pt x="1771649" y="5308931"/>
                </a:cubicBezTo>
                <a:cubicBezTo>
                  <a:pt x="1771649" y="5308931"/>
                  <a:pt x="1772571" y="5309852"/>
                  <a:pt x="1773501" y="5309852"/>
                </a:cubicBezTo>
                <a:cubicBezTo>
                  <a:pt x="1773501" y="5311704"/>
                  <a:pt x="1773501" y="5314468"/>
                  <a:pt x="1773501" y="5316311"/>
                </a:cubicBezTo>
                <a:cubicBezTo>
                  <a:pt x="1767024" y="5320005"/>
                  <a:pt x="1759626" y="5322769"/>
                  <a:pt x="1752228" y="5326464"/>
                </a:cubicBezTo>
                <a:cubicBezTo>
                  <a:pt x="1751298" y="5327385"/>
                  <a:pt x="1751298" y="5327385"/>
                  <a:pt x="1751298" y="5328316"/>
                </a:cubicBezTo>
                <a:cubicBezTo>
                  <a:pt x="1758696" y="5342154"/>
                  <a:pt x="1759626" y="5337538"/>
                  <a:pt x="1772571" y="5344918"/>
                </a:cubicBezTo>
                <a:cubicBezTo>
                  <a:pt x="1777195" y="5347691"/>
                  <a:pt x="1781811" y="5355993"/>
                  <a:pt x="1784593" y="5360608"/>
                </a:cubicBezTo>
                <a:cubicBezTo>
                  <a:pt x="1781811" y="5361530"/>
                  <a:pt x="1779047" y="5361530"/>
                  <a:pt x="1776265" y="5362451"/>
                </a:cubicBezTo>
                <a:cubicBezTo>
                  <a:pt x="1768867" y="5352307"/>
                  <a:pt x="1752228" y="5355071"/>
                  <a:pt x="1738363" y="5356914"/>
                </a:cubicBezTo>
                <a:cubicBezTo>
                  <a:pt x="1736511" y="5364303"/>
                  <a:pt x="1736511" y="5369840"/>
                  <a:pt x="1733729" y="5376299"/>
                </a:cubicBezTo>
                <a:cubicBezTo>
                  <a:pt x="1733729" y="5376299"/>
                  <a:pt x="1733729" y="5377220"/>
                  <a:pt x="1733729" y="5377220"/>
                </a:cubicBezTo>
                <a:cubicBezTo>
                  <a:pt x="1743909" y="5375377"/>
                  <a:pt x="1751298" y="5371683"/>
                  <a:pt x="1759626" y="5369840"/>
                </a:cubicBezTo>
                <a:cubicBezTo>
                  <a:pt x="1770719" y="5367067"/>
                  <a:pt x="1773501" y="5375377"/>
                  <a:pt x="1780890" y="5377220"/>
                </a:cubicBezTo>
                <a:cubicBezTo>
                  <a:pt x="1791061" y="5376299"/>
                  <a:pt x="1800311" y="5374456"/>
                  <a:pt x="1810482" y="5373526"/>
                </a:cubicBezTo>
                <a:cubicBezTo>
                  <a:pt x="1821574" y="5374456"/>
                  <a:pt x="1833597" y="5375377"/>
                  <a:pt x="1844690" y="5376299"/>
                </a:cubicBezTo>
                <a:cubicBezTo>
                  <a:pt x="1850236" y="5378141"/>
                  <a:pt x="1854861" y="5380915"/>
                  <a:pt x="1860416" y="5382757"/>
                </a:cubicBezTo>
                <a:cubicBezTo>
                  <a:pt x="1869657" y="5385521"/>
                  <a:pt x="1889077" y="5377220"/>
                  <a:pt x="1901091" y="5377220"/>
                </a:cubicBezTo>
                <a:cubicBezTo>
                  <a:pt x="1902022" y="5376299"/>
                  <a:pt x="1902943" y="5374456"/>
                  <a:pt x="1903873" y="5373526"/>
                </a:cubicBezTo>
                <a:cubicBezTo>
                  <a:pt x="1903873" y="5371683"/>
                  <a:pt x="1903873" y="5369840"/>
                  <a:pt x="1903873" y="5367067"/>
                </a:cubicBezTo>
                <a:cubicBezTo>
                  <a:pt x="1865962" y="5367067"/>
                  <a:pt x="1852087" y="5351386"/>
                  <a:pt x="1833597" y="5332922"/>
                </a:cubicBezTo>
                <a:cubicBezTo>
                  <a:pt x="1822505" y="5321848"/>
                  <a:pt x="1819732" y="5307088"/>
                  <a:pt x="1800311" y="5308010"/>
                </a:cubicBezTo>
                <a:cubicBezTo>
                  <a:pt x="1795686" y="5301551"/>
                  <a:pt x="1804005" y="5297857"/>
                  <a:pt x="1808630" y="5291398"/>
                </a:cubicBezTo>
                <a:cubicBezTo>
                  <a:pt x="1808630" y="5289555"/>
                  <a:pt x="1808630" y="5288634"/>
                  <a:pt x="1808630" y="5287704"/>
                </a:cubicBezTo>
                <a:cubicBezTo>
                  <a:pt x="1804470" y="5284474"/>
                  <a:pt x="1798229" y="5282860"/>
                  <a:pt x="1791871" y="5281360"/>
                </a:cubicBezTo>
                <a:lnTo>
                  <a:pt x="1777409" y="5276678"/>
                </a:lnTo>
                <a:lnTo>
                  <a:pt x="1784593" y="5270171"/>
                </a:lnTo>
                <a:cubicBezTo>
                  <a:pt x="1785515" y="5270171"/>
                  <a:pt x="1787367" y="5269249"/>
                  <a:pt x="1788288" y="5269249"/>
                </a:cubicBezTo>
                <a:cubicBezTo>
                  <a:pt x="1795686" y="5274786"/>
                  <a:pt x="1804935" y="5278481"/>
                  <a:pt x="1815098" y="5274786"/>
                </a:cubicBezTo>
                <a:cubicBezTo>
                  <a:pt x="1807709" y="5255411"/>
                  <a:pt x="1776265" y="5222188"/>
                  <a:pt x="1798459" y="5193580"/>
                </a:cubicBezTo>
                <a:cubicBezTo>
                  <a:pt x="1805857" y="5183427"/>
                  <a:pt x="1825278" y="5184349"/>
                  <a:pt x="1832667" y="5175126"/>
                </a:cubicBezTo>
                <a:cubicBezTo>
                  <a:pt x="1840074" y="5165894"/>
                  <a:pt x="1833597" y="5156672"/>
                  <a:pt x="1836370" y="5144667"/>
                </a:cubicBezTo>
                <a:cubicBezTo>
                  <a:pt x="1839143" y="5140060"/>
                  <a:pt x="1842847" y="5135444"/>
                  <a:pt x="1845620" y="5129907"/>
                </a:cubicBezTo>
                <a:cubicBezTo>
                  <a:pt x="1861337" y="5109601"/>
                  <a:pt x="1905725" y="5106837"/>
                  <a:pt x="1896475" y="5066234"/>
                </a:cubicBezTo>
                <a:cubicBezTo>
                  <a:pt x="1891851" y="5062539"/>
                  <a:pt x="1883531" y="5063461"/>
                  <a:pt x="1877055" y="5061618"/>
                </a:cubicBezTo>
                <a:cubicBezTo>
                  <a:pt x="1865962" y="5058845"/>
                  <a:pt x="1851166" y="5046849"/>
                  <a:pt x="1846541" y="5037627"/>
                </a:cubicBezTo>
                <a:cubicBezTo>
                  <a:pt x="1833597" y="5012705"/>
                  <a:pt x="1857634" y="4987792"/>
                  <a:pt x="1875203" y="4980412"/>
                </a:cubicBezTo>
                <a:cubicBezTo>
                  <a:pt x="1885374" y="4979491"/>
                  <a:pt x="1894624" y="4977639"/>
                  <a:pt x="1904795" y="4976717"/>
                </a:cubicBezTo>
                <a:cubicBezTo>
                  <a:pt x="1903873" y="4972102"/>
                  <a:pt x="1900170" y="4970259"/>
                  <a:pt x="1899249" y="4964722"/>
                </a:cubicBezTo>
                <a:cubicBezTo>
                  <a:pt x="1914045" y="4951805"/>
                  <a:pt x="1910341" y="4948110"/>
                  <a:pt x="1909420" y="4925961"/>
                </a:cubicBezTo>
                <a:cubicBezTo>
                  <a:pt x="1915896" y="4916739"/>
                  <a:pt x="1927910" y="4908428"/>
                  <a:pt x="1939012" y="4904743"/>
                </a:cubicBezTo>
                <a:cubicBezTo>
                  <a:pt x="1939933" y="4904743"/>
                  <a:pt x="1939933" y="4904743"/>
                  <a:pt x="1939933" y="4903822"/>
                </a:cubicBezTo>
                <a:cubicBezTo>
                  <a:pt x="1932535" y="4901970"/>
                  <a:pt x="1926058" y="4900127"/>
                  <a:pt x="1918660" y="4898284"/>
                </a:cubicBezTo>
                <a:cubicBezTo>
                  <a:pt x="1917739" y="4897354"/>
                  <a:pt x="1917739" y="4896433"/>
                  <a:pt x="1916818" y="4895511"/>
                </a:cubicBezTo>
                <a:cubicBezTo>
                  <a:pt x="1920512" y="4890896"/>
                  <a:pt x="1935308" y="4886280"/>
                  <a:pt x="1942706" y="4889053"/>
                </a:cubicBezTo>
                <a:cubicBezTo>
                  <a:pt x="1945479" y="4890896"/>
                  <a:pt x="1945479" y="4893669"/>
                  <a:pt x="1948252" y="4895511"/>
                </a:cubicBezTo>
                <a:cubicBezTo>
                  <a:pt x="1951025" y="4897354"/>
                  <a:pt x="1956581" y="4894590"/>
                  <a:pt x="1960275" y="4893669"/>
                </a:cubicBezTo>
                <a:cubicBezTo>
                  <a:pt x="1960275" y="4892747"/>
                  <a:pt x="1961196" y="4891817"/>
                  <a:pt x="1962127" y="4890896"/>
                </a:cubicBezTo>
                <a:cubicBezTo>
                  <a:pt x="1961196" y="4883516"/>
                  <a:pt x="1959345" y="4876136"/>
                  <a:pt x="1958432" y="4868747"/>
                </a:cubicBezTo>
                <a:cubicBezTo>
                  <a:pt x="1957502" y="4868747"/>
                  <a:pt x="1957502" y="4867825"/>
                  <a:pt x="1957502" y="4867825"/>
                </a:cubicBezTo>
                <a:cubicBezTo>
                  <a:pt x="1951956" y="4869677"/>
                  <a:pt x="1946410" y="4870598"/>
                  <a:pt x="1940863" y="4872441"/>
                </a:cubicBezTo>
                <a:cubicBezTo>
                  <a:pt x="1942706" y="4874284"/>
                  <a:pt x="1943627" y="4877057"/>
                  <a:pt x="1945479" y="4878900"/>
                </a:cubicBezTo>
                <a:cubicBezTo>
                  <a:pt x="1944558" y="4878900"/>
                  <a:pt x="1943627" y="4879821"/>
                  <a:pt x="1942706" y="4879821"/>
                </a:cubicBezTo>
                <a:cubicBezTo>
                  <a:pt x="1932535" y="4886280"/>
                  <a:pt x="1923294" y="4874284"/>
                  <a:pt x="1918660" y="4871520"/>
                </a:cubicBezTo>
                <a:cubicBezTo>
                  <a:pt x="1916818" y="4863210"/>
                  <a:pt x="1921442" y="4858603"/>
                  <a:pt x="1920512" y="4851214"/>
                </a:cubicBezTo>
                <a:cubicBezTo>
                  <a:pt x="1919591" y="4841991"/>
                  <a:pt x="1914045" y="4837375"/>
                  <a:pt x="1913114" y="4826301"/>
                </a:cubicBezTo>
                <a:cubicBezTo>
                  <a:pt x="1914966" y="4824458"/>
                  <a:pt x="1915896" y="4823537"/>
                  <a:pt x="1916818" y="4821685"/>
                </a:cubicBezTo>
                <a:cubicBezTo>
                  <a:pt x="1928840" y="4819842"/>
                  <a:pt x="1942706" y="4829995"/>
                  <a:pt x="1953798" y="4832759"/>
                </a:cubicBezTo>
                <a:cubicBezTo>
                  <a:pt x="1966743" y="4835533"/>
                  <a:pt x="1981548" y="4830917"/>
                  <a:pt x="1989867" y="4827222"/>
                </a:cubicBezTo>
                <a:cubicBezTo>
                  <a:pt x="1994483" y="4825380"/>
                  <a:pt x="1999117" y="4824458"/>
                  <a:pt x="2001881" y="4819842"/>
                </a:cubicBezTo>
                <a:cubicBezTo>
                  <a:pt x="2003733" y="4811532"/>
                  <a:pt x="1994483" y="4807847"/>
                  <a:pt x="1996335" y="4798615"/>
                </a:cubicBezTo>
                <a:cubicBezTo>
                  <a:pt x="1998186" y="4790314"/>
                  <a:pt x="2004663" y="4782003"/>
                  <a:pt x="2008357" y="4773702"/>
                </a:cubicBezTo>
                <a:cubicBezTo>
                  <a:pt x="2003733" y="4770008"/>
                  <a:pt x="1993562" y="4760785"/>
                  <a:pt x="2000029" y="4750632"/>
                </a:cubicBezTo>
                <a:cubicBezTo>
                  <a:pt x="2001881" y="4748780"/>
                  <a:pt x="2012982" y="4752475"/>
                  <a:pt x="2018529" y="4753396"/>
                </a:cubicBezTo>
                <a:cubicBezTo>
                  <a:pt x="2033325" y="4757091"/>
                  <a:pt x="2055518" y="4754326"/>
                  <a:pt x="2071236" y="4751553"/>
                </a:cubicBezTo>
                <a:cubicBezTo>
                  <a:pt x="2094351" y="4746938"/>
                  <a:pt x="2134105" y="4743252"/>
                  <a:pt x="2145206" y="4727562"/>
                </a:cubicBezTo>
                <a:cubicBezTo>
                  <a:pt x="2148910" y="4721103"/>
                  <a:pt x="2149831" y="4714645"/>
                  <a:pt x="2153526" y="4709108"/>
                </a:cubicBezTo>
                <a:cubicBezTo>
                  <a:pt x="2160002" y="4700797"/>
                  <a:pt x="2169243" y="4692496"/>
                  <a:pt x="2172947" y="4681422"/>
                </a:cubicBezTo>
                <a:cubicBezTo>
                  <a:pt x="2175720" y="4677727"/>
                  <a:pt x="2172947" y="4670347"/>
                  <a:pt x="2172025" y="4665731"/>
                </a:cubicBezTo>
                <a:cubicBezTo>
                  <a:pt x="2163697" y="4660194"/>
                  <a:pt x="2147980" y="4655578"/>
                  <a:pt x="2153526" y="4638967"/>
                </a:cubicBezTo>
                <a:cubicBezTo>
                  <a:pt x="2155378" y="4634360"/>
                  <a:pt x="2158151" y="4633430"/>
                  <a:pt x="2158151" y="4626050"/>
                </a:cubicBezTo>
                <a:cubicBezTo>
                  <a:pt x="2147980" y="4612211"/>
                  <a:pt x="2128559" y="4610359"/>
                  <a:pt x="2118388" y="4594678"/>
                </a:cubicBezTo>
                <a:cubicBezTo>
                  <a:pt x="2118388" y="4593757"/>
                  <a:pt x="2117466" y="4592826"/>
                  <a:pt x="2117466" y="4591905"/>
                </a:cubicBezTo>
                <a:cubicBezTo>
                  <a:pt x="2120239" y="4589141"/>
                  <a:pt x="2122091" y="4586368"/>
                  <a:pt x="2123943" y="4583604"/>
                </a:cubicBezTo>
                <a:cubicBezTo>
                  <a:pt x="2130411" y="4585447"/>
                  <a:pt x="2134105" y="4592826"/>
                  <a:pt x="2139660" y="4596521"/>
                </a:cubicBezTo>
                <a:cubicBezTo>
                  <a:pt x="2161845" y="4592826"/>
                  <a:pt x="2173868" y="4593757"/>
                  <a:pt x="2185891" y="4610359"/>
                </a:cubicBezTo>
                <a:cubicBezTo>
                  <a:pt x="2196062" y="4609438"/>
                  <a:pt x="2202530" y="4603901"/>
                  <a:pt x="2213631" y="4602980"/>
                </a:cubicBezTo>
                <a:cubicBezTo>
                  <a:pt x="2221950" y="4602980"/>
                  <a:pt x="2227497" y="4611290"/>
                  <a:pt x="2239519" y="4607595"/>
                </a:cubicBezTo>
                <a:cubicBezTo>
                  <a:pt x="2258019" y="4602058"/>
                  <a:pt x="2265408" y="4585447"/>
                  <a:pt x="2275588" y="4571608"/>
                </a:cubicBezTo>
                <a:cubicBezTo>
                  <a:pt x="2286680" y="4556839"/>
                  <a:pt x="2302398" y="4547617"/>
                  <a:pt x="2309796" y="4529153"/>
                </a:cubicBezTo>
                <a:cubicBezTo>
                  <a:pt x="2312569" y="4517158"/>
                  <a:pt x="2314421" y="4505162"/>
                  <a:pt x="2317194" y="4493166"/>
                </a:cubicBezTo>
                <a:cubicBezTo>
                  <a:pt x="2320888" y="4483934"/>
                  <a:pt x="2333841" y="4480249"/>
                  <a:pt x="2338457" y="4471939"/>
                </a:cubicBezTo>
                <a:cubicBezTo>
                  <a:pt x="2340309" y="4463637"/>
                  <a:pt x="2343082" y="4455327"/>
                  <a:pt x="2344934" y="4447026"/>
                </a:cubicBezTo>
                <a:cubicBezTo>
                  <a:pt x="2344934" y="4447026"/>
                  <a:pt x="2344934" y="4446104"/>
                  <a:pt x="2344934" y="4446104"/>
                </a:cubicBezTo>
                <a:cubicBezTo>
                  <a:pt x="2350480" y="4447947"/>
                  <a:pt x="2356957" y="4450720"/>
                  <a:pt x="2363424" y="4447947"/>
                </a:cubicBezTo>
                <a:cubicBezTo>
                  <a:pt x="2364346" y="4447947"/>
                  <a:pt x="2364346" y="4447947"/>
                  <a:pt x="2364346" y="4447947"/>
                </a:cubicBezTo>
                <a:cubicBezTo>
                  <a:pt x="2365276" y="4468253"/>
                  <a:pt x="2342161" y="4478397"/>
                  <a:pt x="2337536" y="4498703"/>
                </a:cubicBezTo>
                <a:cubicBezTo>
                  <a:pt x="2347707" y="4489472"/>
                  <a:pt x="2362503" y="4475633"/>
                  <a:pt x="2368980" y="4461795"/>
                </a:cubicBezTo>
                <a:cubicBezTo>
                  <a:pt x="2374526" y="4448869"/>
                  <a:pt x="2380072" y="4435951"/>
                  <a:pt x="2385618" y="4423034"/>
                </a:cubicBezTo>
                <a:cubicBezTo>
                  <a:pt x="2404109" y="4393506"/>
                  <a:pt x="2436474" y="4391654"/>
                  <a:pt x="2427224" y="4332596"/>
                </a:cubicBezTo>
                <a:cubicBezTo>
                  <a:pt x="2425381" y="4324295"/>
                  <a:pt x="2422599" y="4320601"/>
                  <a:pt x="2420756" y="4314142"/>
                </a:cubicBezTo>
                <a:cubicBezTo>
                  <a:pt x="2425381" y="4308605"/>
                  <a:pt x="2434622" y="4292915"/>
                  <a:pt x="2422599" y="4287378"/>
                </a:cubicBezTo>
                <a:cubicBezTo>
                  <a:pt x="2422599" y="4286456"/>
                  <a:pt x="2422599" y="4285535"/>
                  <a:pt x="2422599" y="4283692"/>
                </a:cubicBezTo>
                <a:cubicBezTo>
                  <a:pt x="2438325" y="4285535"/>
                  <a:pt x="2439247" y="4276303"/>
                  <a:pt x="2447566" y="4268923"/>
                </a:cubicBezTo>
                <a:cubicBezTo>
                  <a:pt x="2455885" y="4261543"/>
                  <a:pt x="2499352" y="4230163"/>
                  <a:pt x="2509523" y="4228320"/>
                </a:cubicBezTo>
                <a:cubicBezTo>
                  <a:pt x="2514139" y="4227399"/>
                  <a:pt x="2518773" y="4231084"/>
                  <a:pt x="2522467" y="4232015"/>
                </a:cubicBezTo>
                <a:cubicBezTo>
                  <a:pt x="2525240" y="4228320"/>
                  <a:pt x="2528014" y="4224626"/>
                  <a:pt x="2531708" y="4220940"/>
                </a:cubicBezTo>
                <a:cubicBezTo>
                  <a:pt x="2540958" y="4215403"/>
                  <a:pt x="2547434" y="4217246"/>
                  <a:pt x="2549277" y="4204329"/>
                </a:cubicBezTo>
                <a:cubicBezTo>
                  <a:pt x="2559457" y="4203407"/>
                  <a:pt x="2571471" y="4203407"/>
                  <a:pt x="2578869" y="4205250"/>
                </a:cubicBezTo>
                <a:cubicBezTo>
                  <a:pt x="2595517" y="4208945"/>
                  <a:pt x="2614007" y="4204329"/>
                  <a:pt x="2629725" y="4202477"/>
                </a:cubicBezTo>
                <a:cubicBezTo>
                  <a:pt x="2629725" y="4183101"/>
                  <a:pt x="2644520" y="4177564"/>
                  <a:pt x="2661168" y="4175721"/>
                </a:cubicBezTo>
                <a:cubicBezTo>
                  <a:pt x="2660238" y="4171105"/>
                  <a:pt x="2659316" y="4165568"/>
                  <a:pt x="2658386" y="4160031"/>
                </a:cubicBezTo>
                <a:cubicBezTo>
                  <a:pt x="2660238" y="4146193"/>
                  <a:pt x="2671339" y="4137882"/>
                  <a:pt x="2676886" y="4128660"/>
                </a:cubicBezTo>
                <a:cubicBezTo>
                  <a:pt x="2680589" y="4121271"/>
                  <a:pt x="2684283" y="4113891"/>
                  <a:pt x="2687978" y="4106511"/>
                </a:cubicBezTo>
                <a:cubicBezTo>
                  <a:pt x="2691681" y="4101895"/>
                  <a:pt x="2699070" y="4099122"/>
                  <a:pt x="2700922" y="4092663"/>
                </a:cubicBezTo>
                <a:cubicBezTo>
                  <a:pt x="2700001" y="4086205"/>
                  <a:pt x="2700001" y="4079746"/>
                  <a:pt x="2699070" y="4073288"/>
                </a:cubicBezTo>
                <a:cubicBezTo>
                  <a:pt x="2695376" y="4055755"/>
                  <a:pt x="2705547" y="4042838"/>
                  <a:pt x="2718491" y="4038222"/>
                </a:cubicBezTo>
                <a:cubicBezTo>
                  <a:pt x="2718491" y="4032685"/>
                  <a:pt x="2714797" y="4023453"/>
                  <a:pt x="2716639" y="4014230"/>
                </a:cubicBezTo>
                <a:cubicBezTo>
                  <a:pt x="2718491" y="4003156"/>
                  <a:pt x="2726820" y="3988387"/>
                  <a:pt x="2724968" y="3975470"/>
                </a:cubicBezTo>
                <a:cubicBezTo>
                  <a:pt x="2723116" y="3957937"/>
                  <a:pt x="2721273" y="3940404"/>
                  <a:pt x="2719422" y="3922871"/>
                </a:cubicBezTo>
                <a:cubicBezTo>
                  <a:pt x="2722186" y="3905338"/>
                  <a:pt x="2729593" y="3892412"/>
                  <a:pt x="2729593" y="3873958"/>
                </a:cubicBezTo>
                <a:cubicBezTo>
                  <a:pt x="2731436" y="3874888"/>
                  <a:pt x="2732366" y="3874888"/>
                  <a:pt x="2734209" y="3874888"/>
                </a:cubicBezTo>
                <a:cubicBezTo>
                  <a:pt x="2736060" y="3878574"/>
                  <a:pt x="2737912" y="3882268"/>
                  <a:pt x="2739755" y="3885954"/>
                </a:cubicBezTo>
                <a:cubicBezTo>
                  <a:pt x="2740685" y="3885954"/>
                  <a:pt x="2740685" y="3885954"/>
                  <a:pt x="2741606" y="3885954"/>
                </a:cubicBezTo>
                <a:cubicBezTo>
                  <a:pt x="2753629" y="3877652"/>
                  <a:pt x="2767504" y="3853661"/>
                  <a:pt x="2773050" y="3838892"/>
                </a:cubicBezTo>
                <a:cubicBezTo>
                  <a:pt x="2776745" y="3830591"/>
                  <a:pt x="2773972" y="3825975"/>
                  <a:pt x="2779518" y="3820438"/>
                </a:cubicBezTo>
                <a:cubicBezTo>
                  <a:pt x="2784143" y="3818595"/>
                  <a:pt x="2789698" y="3815822"/>
                  <a:pt x="2794314" y="3813979"/>
                </a:cubicBezTo>
                <a:cubicBezTo>
                  <a:pt x="2822984" y="3791830"/>
                  <a:pt x="2843317" y="3767839"/>
                  <a:pt x="2850715" y="3723541"/>
                </a:cubicBezTo>
                <a:cubicBezTo>
                  <a:pt x="2853498" y="3706930"/>
                  <a:pt x="2835928" y="3646030"/>
                  <a:pt x="2827600" y="3643256"/>
                </a:cubicBezTo>
                <a:cubicBezTo>
                  <a:pt x="2810031" y="3637719"/>
                  <a:pt x="2791541" y="3644178"/>
                  <a:pt x="2778597" y="3635877"/>
                </a:cubicBezTo>
                <a:cubicBezTo>
                  <a:pt x="2750856" y="3618344"/>
                  <a:pt x="2732366" y="3589736"/>
                  <a:pt x="2700922" y="3575889"/>
                </a:cubicBezTo>
                <a:cubicBezTo>
                  <a:pt x="2682432" y="3568509"/>
                  <a:pt x="2670409" y="3578662"/>
                  <a:pt x="2652840" y="3574967"/>
                </a:cubicBezTo>
                <a:cubicBezTo>
                  <a:pt x="2642669" y="3573125"/>
                  <a:pt x="2631576" y="3572203"/>
                  <a:pt x="2621405" y="3570352"/>
                </a:cubicBezTo>
                <a:cubicBezTo>
                  <a:pt x="2612155" y="3567588"/>
                  <a:pt x="2601984" y="3555592"/>
                  <a:pt x="2590892" y="3557434"/>
                </a:cubicBezTo>
                <a:cubicBezTo>
                  <a:pt x="2575175" y="3559277"/>
                  <a:pt x="2560379" y="3572203"/>
                  <a:pt x="2549277" y="3579583"/>
                </a:cubicBezTo>
                <a:cubicBezTo>
                  <a:pt x="2543731" y="3558356"/>
                  <a:pt x="2552059" y="3566666"/>
                  <a:pt x="2553911" y="3553749"/>
                </a:cubicBezTo>
                <a:cubicBezTo>
                  <a:pt x="2555754" y="3545439"/>
                  <a:pt x="2541888" y="3533443"/>
                  <a:pt x="2534490" y="3532522"/>
                </a:cubicBezTo>
                <a:cubicBezTo>
                  <a:pt x="2532639" y="3534364"/>
                  <a:pt x="2530787" y="3536207"/>
                  <a:pt x="2528944" y="3538059"/>
                </a:cubicBezTo>
                <a:cubicBezTo>
                  <a:pt x="2528014" y="3538059"/>
                  <a:pt x="2527092" y="3538059"/>
                  <a:pt x="2526162" y="3538059"/>
                </a:cubicBezTo>
                <a:cubicBezTo>
                  <a:pt x="2520616" y="3519605"/>
                  <a:pt x="2502125" y="3521447"/>
                  <a:pt x="2484556" y="3514989"/>
                </a:cubicBezTo>
                <a:cubicBezTo>
                  <a:pt x="2478089" y="3512216"/>
                  <a:pt x="2473455" y="3507600"/>
                  <a:pt x="2467908" y="3503914"/>
                </a:cubicBezTo>
                <a:cubicBezTo>
                  <a:pt x="2462362" y="3504836"/>
                  <a:pt x="2452191" y="3505757"/>
                  <a:pt x="2444793" y="3507600"/>
                </a:cubicBezTo>
                <a:cubicBezTo>
                  <a:pt x="2437395" y="3510373"/>
                  <a:pt x="2436474" y="3521447"/>
                  <a:pt x="2431849" y="3527906"/>
                </a:cubicBezTo>
                <a:cubicBezTo>
                  <a:pt x="2424451" y="3538980"/>
                  <a:pt x="2407812" y="3541753"/>
                  <a:pt x="2402266" y="3554670"/>
                </a:cubicBezTo>
                <a:cubicBezTo>
                  <a:pt x="2401336" y="3554670"/>
                  <a:pt x="2400414" y="3554670"/>
                  <a:pt x="2400414" y="3554670"/>
                </a:cubicBezTo>
                <a:cubicBezTo>
                  <a:pt x="2400414" y="3547281"/>
                  <a:pt x="2402266" y="3543596"/>
                  <a:pt x="2404109" y="3538980"/>
                </a:cubicBezTo>
                <a:cubicBezTo>
                  <a:pt x="2393016" y="3541753"/>
                  <a:pt x="2376369" y="3543596"/>
                  <a:pt x="2362503" y="3541753"/>
                </a:cubicBezTo>
                <a:cubicBezTo>
                  <a:pt x="2358799" y="3533443"/>
                  <a:pt x="2356026" y="3526063"/>
                  <a:pt x="2352323" y="3517753"/>
                </a:cubicBezTo>
                <a:cubicBezTo>
                  <a:pt x="2342161" y="3520526"/>
                  <a:pt x="2330138" y="3535286"/>
                  <a:pt x="2318115" y="3530670"/>
                </a:cubicBezTo>
                <a:cubicBezTo>
                  <a:pt x="2318115" y="3530670"/>
                  <a:pt x="2317194" y="3529749"/>
                  <a:pt x="2316272" y="3529749"/>
                </a:cubicBezTo>
                <a:cubicBezTo>
                  <a:pt x="2325513" y="3522369"/>
                  <a:pt x="2326444" y="3508530"/>
                  <a:pt x="2332911" y="3498377"/>
                </a:cubicBezTo>
                <a:cubicBezTo>
                  <a:pt x="2339388" y="3487303"/>
                  <a:pt x="2354175" y="3484530"/>
                  <a:pt x="2362503" y="3474386"/>
                </a:cubicBezTo>
                <a:cubicBezTo>
                  <a:pt x="2369892" y="3466075"/>
                  <a:pt x="2372674" y="3452237"/>
                  <a:pt x="2383767" y="3447621"/>
                </a:cubicBezTo>
                <a:cubicBezTo>
                  <a:pt x="2387461" y="3442084"/>
                  <a:pt x="2384697" y="3436547"/>
                  <a:pt x="2382845" y="3430088"/>
                </a:cubicBezTo>
                <a:cubicBezTo>
                  <a:pt x="2354175" y="3426394"/>
                  <a:pt x="2353253" y="3392249"/>
                  <a:pt x="2345855" y="3369179"/>
                </a:cubicBezTo>
                <a:cubicBezTo>
                  <a:pt x="2343082" y="3361799"/>
                  <a:pt x="2344013" y="3353498"/>
                  <a:pt x="2337536" y="3350725"/>
                </a:cubicBezTo>
                <a:cubicBezTo>
                  <a:pt x="2333841" y="3349803"/>
                  <a:pt x="2332911" y="3354419"/>
                  <a:pt x="2329208" y="3353498"/>
                </a:cubicBezTo>
                <a:cubicBezTo>
                  <a:pt x="2327365" y="3353498"/>
                  <a:pt x="2295000" y="3320275"/>
                  <a:pt x="2286680" y="3315659"/>
                </a:cubicBezTo>
                <a:cubicBezTo>
                  <a:pt x="2274658" y="3311964"/>
                  <a:pt x="2262635" y="3308279"/>
                  <a:pt x="2251542" y="3304584"/>
                </a:cubicBezTo>
                <a:cubicBezTo>
                  <a:pt x="2242293" y="3300899"/>
                  <a:pt x="2215483" y="3292589"/>
                  <a:pt x="2199765" y="3299047"/>
                </a:cubicBezTo>
                <a:cubicBezTo>
                  <a:pt x="2197914" y="3300899"/>
                  <a:pt x="2197914" y="3301820"/>
                  <a:pt x="2197914" y="3305506"/>
                </a:cubicBezTo>
                <a:cubicBezTo>
                  <a:pt x="2187743" y="3303663"/>
                  <a:pt x="2177572" y="3300899"/>
                  <a:pt x="2167391" y="3299047"/>
                </a:cubicBezTo>
                <a:cubicBezTo>
                  <a:pt x="2166479" y="3299047"/>
                  <a:pt x="2166479" y="3299047"/>
                  <a:pt x="2166479" y="3299047"/>
                </a:cubicBezTo>
                <a:cubicBezTo>
                  <a:pt x="2164627" y="3300899"/>
                  <a:pt x="2163697" y="3301820"/>
                  <a:pt x="2161845" y="3303663"/>
                </a:cubicBezTo>
                <a:cubicBezTo>
                  <a:pt x="2154456" y="3290746"/>
                  <a:pt x="2138730" y="3270440"/>
                  <a:pt x="2120239" y="3272283"/>
                </a:cubicBezTo>
                <a:cubicBezTo>
                  <a:pt x="2118388" y="3274134"/>
                  <a:pt x="2117466" y="3276898"/>
                  <a:pt x="2116545" y="3278750"/>
                </a:cubicBezTo>
                <a:cubicBezTo>
                  <a:pt x="2116545" y="3279672"/>
                  <a:pt x="2116545" y="3280593"/>
                  <a:pt x="2116545" y="3280593"/>
                </a:cubicBezTo>
                <a:cubicBezTo>
                  <a:pt x="2115615" y="3271361"/>
                  <a:pt x="2113772" y="3261217"/>
                  <a:pt x="2112841" y="3251986"/>
                </a:cubicBezTo>
                <a:cubicBezTo>
                  <a:pt x="2105443" y="3238147"/>
                  <a:pt x="2079555" y="3221536"/>
                  <a:pt x="2062907" y="3217841"/>
                </a:cubicBezTo>
                <a:cubicBezTo>
                  <a:pt x="2053667" y="3215998"/>
                  <a:pt x="2044417" y="3218762"/>
                  <a:pt x="2037019" y="3219684"/>
                </a:cubicBezTo>
                <a:cubicBezTo>
                  <a:pt x="2030552" y="3219684"/>
                  <a:pt x="2023153" y="3218762"/>
                  <a:pt x="2016677" y="3218762"/>
                </a:cubicBezTo>
                <a:cubicBezTo>
                  <a:pt x="2016677" y="3218762"/>
                  <a:pt x="2016677" y="3217841"/>
                  <a:pt x="2016677" y="3217841"/>
                </a:cubicBezTo>
                <a:cubicBezTo>
                  <a:pt x="2036098" y="3211382"/>
                  <a:pt x="2031473" y="3199387"/>
                  <a:pt x="2045347" y="3193850"/>
                </a:cubicBezTo>
                <a:cubicBezTo>
                  <a:pt x="2045347" y="3193850"/>
                  <a:pt x="2046269" y="3192928"/>
                  <a:pt x="2046269" y="3192928"/>
                </a:cubicBezTo>
                <a:cubicBezTo>
                  <a:pt x="2040723" y="3189234"/>
                  <a:pt x="2034246" y="3187391"/>
                  <a:pt x="2027778" y="3183697"/>
                </a:cubicBezTo>
                <a:cubicBezTo>
                  <a:pt x="2025927" y="3180932"/>
                  <a:pt x="2024996" y="3179081"/>
                  <a:pt x="2023153" y="3177238"/>
                </a:cubicBezTo>
                <a:cubicBezTo>
                  <a:pt x="2018529" y="3174465"/>
                  <a:pt x="2009279" y="3175395"/>
                  <a:pt x="2005584" y="3172622"/>
                </a:cubicBezTo>
                <a:cubicBezTo>
                  <a:pt x="2002811" y="3175395"/>
                  <a:pt x="2001881" y="3176317"/>
                  <a:pt x="2000959" y="3180932"/>
                </a:cubicBezTo>
                <a:cubicBezTo>
                  <a:pt x="2000029" y="3181854"/>
                  <a:pt x="1999117" y="3181854"/>
                  <a:pt x="1999117" y="3181854"/>
                </a:cubicBezTo>
                <a:cubicBezTo>
                  <a:pt x="1998186" y="3169858"/>
                  <a:pt x="1988937" y="3165242"/>
                  <a:pt x="1979696" y="3161548"/>
                </a:cubicBezTo>
                <a:cubicBezTo>
                  <a:pt x="1979696" y="3159705"/>
                  <a:pt x="1979696" y="3158784"/>
                  <a:pt x="1979696" y="3156932"/>
                </a:cubicBezTo>
                <a:cubicBezTo>
                  <a:pt x="1986164" y="3156932"/>
                  <a:pt x="1991719" y="3157862"/>
                  <a:pt x="1998186" y="3157862"/>
                </a:cubicBezTo>
                <a:cubicBezTo>
                  <a:pt x="2000029" y="3157862"/>
                  <a:pt x="2000959" y="3156932"/>
                  <a:pt x="2001881" y="3156011"/>
                </a:cubicBezTo>
                <a:cubicBezTo>
                  <a:pt x="2001881" y="3155089"/>
                  <a:pt x="2001881" y="3154168"/>
                  <a:pt x="2002811" y="3153246"/>
                </a:cubicBezTo>
                <a:cubicBezTo>
                  <a:pt x="2002811" y="3153246"/>
                  <a:pt x="2001881" y="3152325"/>
                  <a:pt x="2001881" y="3152325"/>
                </a:cubicBezTo>
                <a:cubicBezTo>
                  <a:pt x="1988015" y="3149552"/>
                  <a:pt x="1957502" y="3147709"/>
                  <a:pt x="1944558" y="3154168"/>
                </a:cubicBezTo>
                <a:cubicBezTo>
                  <a:pt x="1936229" y="3157862"/>
                  <a:pt x="1932535" y="3168006"/>
                  <a:pt x="1922364" y="3169858"/>
                </a:cubicBezTo>
                <a:cubicBezTo>
                  <a:pt x="1894624" y="3176317"/>
                  <a:pt x="1886304" y="3154168"/>
                  <a:pt x="1869657" y="3153246"/>
                </a:cubicBezTo>
                <a:cubicBezTo>
                  <a:pt x="1855791" y="3152325"/>
                  <a:pt x="1830824" y="3162469"/>
                  <a:pt x="1818801" y="3156011"/>
                </a:cubicBezTo>
                <a:cubicBezTo>
                  <a:pt x="1812334" y="3153246"/>
                  <a:pt x="1814185" y="3149552"/>
                  <a:pt x="1811403" y="3143093"/>
                </a:cubicBezTo>
                <a:cubicBezTo>
                  <a:pt x="1805857" y="3130176"/>
                  <a:pt x="1790140" y="3126482"/>
                  <a:pt x="1771649" y="3126482"/>
                </a:cubicBezTo>
                <a:cubicBezTo>
                  <a:pt x="1767946" y="3120945"/>
                  <a:pt x="1764251" y="3111722"/>
                  <a:pt x="1762399" y="3105254"/>
                </a:cubicBezTo>
                <a:cubicBezTo>
                  <a:pt x="1756844" y="3103412"/>
                  <a:pt x="1752228" y="3107106"/>
                  <a:pt x="1750377" y="3111722"/>
                </a:cubicBezTo>
                <a:cubicBezTo>
                  <a:pt x="1752228" y="3114486"/>
                  <a:pt x="1753150" y="3117259"/>
                  <a:pt x="1755001" y="3120023"/>
                </a:cubicBezTo>
                <a:cubicBezTo>
                  <a:pt x="1758696" y="3120023"/>
                  <a:pt x="1761478" y="3119102"/>
                  <a:pt x="1764251" y="3119102"/>
                </a:cubicBezTo>
                <a:cubicBezTo>
                  <a:pt x="1765173" y="3120945"/>
                  <a:pt x="1766094" y="3121866"/>
                  <a:pt x="1767946" y="3122796"/>
                </a:cubicBezTo>
                <a:cubicBezTo>
                  <a:pt x="1766094" y="3129255"/>
                  <a:pt x="1722636" y="3141251"/>
                  <a:pt x="1713396" y="3144936"/>
                </a:cubicBezTo>
                <a:cubicBezTo>
                  <a:pt x="1713396" y="3144936"/>
                  <a:pt x="1714317" y="3145867"/>
                  <a:pt x="1715238" y="3145867"/>
                </a:cubicBezTo>
                <a:cubicBezTo>
                  <a:pt x="1714317" y="3150473"/>
                  <a:pt x="1713396" y="3150473"/>
                  <a:pt x="1711544" y="3152325"/>
                </a:cubicBezTo>
                <a:cubicBezTo>
                  <a:pt x="1717090" y="3155089"/>
                  <a:pt x="1731886" y="3183697"/>
                  <a:pt x="1727261" y="3193850"/>
                </a:cubicBezTo>
                <a:cubicBezTo>
                  <a:pt x="1725410" y="3199387"/>
                  <a:pt x="1718012" y="3202151"/>
                  <a:pt x="1711544" y="3203072"/>
                </a:cubicBezTo>
                <a:cubicBezTo>
                  <a:pt x="1705067" y="3198465"/>
                  <a:pt x="1701373" y="3185548"/>
                  <a:pt x="1695827" y="3179081"/>
                </a:cubicBezTo>
                <a:cubicBezTo>
                  <a:pt x="1697678" y="3168937"/>
                  <a:pt x="1703225" y="3159705"/>
                  <a:pt x="1708771" y="3152325"/>
                </a:cubicBezTo>
                <a:cubicBezTo>
                  <a:pt x="1707840" y="3141251"/>
                  <a:pt x="1703225" y="3134792"/>
                  <a:pt x="1699521" y="3125561"/>
                </a:cubicBezTo>
                <a:cubicBezTo>
                  <a:pt x="1704146" y="3119102"/>
                  <a:pt x="1715238" y="3116329"/>
                  <a:pt x="1725410" y="3116329"/>
                </a:cubicBezTo>
                <a:cubicBezTo>
                  <a:pt x="1727261" y="3115407"/>
                  <a:pt x="1728183" y="3114486"/>
                  <a:pt x="1729113" y="3112643"/>
                </a:cubicBezTo>
                <a:cubicBezTo>
                  <a:pt x="1728183" y="3106185"/>
                  <a:pt x="1722636" y="3101569"/>
                  <a:pt x="1717090" y="3099717"/>
                </a:cubicBezTo>
                <a:cubicBezTo>
                  <a:pt x="1700443" y="3093259"/>
                  <a:pt x="1696748" y="3114486"/>
                  <a:pt x="1688429" y="3119102"/>
                </a:cubicBezTo>
                <a:cubicBezTo>
                  <a:pt x="1683804" y="3120023"/>
                  <a:pt x="1680109" y="3121866"/>
                  <a:pt x="1675485" y="3122796"/>
                </a:cubicBezTo>
                <a:cubicBezTo>
                  <a:pt x="1678258" y="3119102"/>
                  <a:pt x="1681031" y="3117259"/>
                  <a:pt x="1679179" y="3111722"/>
                </a:cubicBezTo>
                <a:cubicBezTo>
                  <a:pt x="1681952" y="3112643"/>
                  <a:pt x="1681952" y="3113565"/>
                  <a:pt x="1682873" y="3116329"/>
                </a:cubicBezTo>
                <a:cubicBezTo>
                  <a:pt x="1682873" y="3116329"/>
                  <a:pt x="1683804" y="3116329"/>
                  <a:pt x="1683804" y="3116329"/>
                </a:cubicBezTo>
                <a:cubicBezTo>
                  <a:pt x="1689350" y="3112643"/>
                  <a:pt x="1692123" y="3108028"/>
                  <a:pt x="1696748" y="3103412"/>
                </a:cubicBezTo>
                <a:cubicBezTo>
                  <a:pt x="1688429" y="3085879"/>
                  <a:pt x="1679179" y="3066503"/>
                  <a:pt x="1660689" y="3059114"/>
                </a:cubicBezTo>
                <a:cubicBezTo>
                  <a:pt x="1655142" y="3056350"/>
                  <a:pt x="1646814" y="3059114"/>
                  <a:pt x="1639416" y="3056350"/>
                </a:cubicBezTo>
                <a:cubicBezTo>
                  <a:pt x="1636643" y="3055429"/>
                  <a:pt x="1626472" y="3051734"/>
                  <a:pt x="1622777" y="3052656"/>
                </a:cubicBezTo>
                <a:cubicBezTo>
                  <a:pt x="1618152" y="3056350"/>
                  <a:pt x="1612606" y="3059114"/>
                  <a:pt x="1607981" y="3062809"/>
                </a:cubicBezTo>
                <a:cubicBezTo>
                  <a:pt x="1604287" y="3064651"/>
                  <a:pt x="1600583" y="3063730"/>
                  <a:pt x="1596880" y="3065582"/>
                </a:cubicBezTo>
                <a:cubicBezTo>
                  <a:pt x="1583936" y="3070189"/>
                  <a:pt x="1578389" y="3079420"/>
                  <a:pt x="1561751" y="3075726"/>
                </a:cubicBezTo>
                <a:cubicBezTo>
                  <a:pt x="1554344" y="3065582"/>
                  <a:pt x="1548797" y="3079420"/>
                  <a:pt x="1540478" y="3071119"/>
                </a:cubicBezTo>
                <a:cubicBezTo>
                  <a:pt x="1538626" y="3066503"/>
                  <a:pt x="1536784" y="3061887"/>
                  <a:pt x="1534932" y="3057271"/>
                </a:cubicBezTo>
                <a:cubicBezTo>
                  <a:pt x="1521057" y="3045276"/>
                  <a:pt x="1492396" y="3021284"/>
                  <a:pt x="1486850" y="3002830"/>
                </a:cubicBezTo>
                <a:cubicBezTo>
                  <a:pt x="1484076" y="2991756"/>
                  <a:pt x="1488701" y="2976065"/>
                  <a:pt x="1490553" y="2966834"/>
                </a:cubicBezTo>
                <a:cubicBezTo>
                  <a:pt x="1493326" y="2954838"/>
                  <a:pt x="1489623" y="2937305"/>
                  <a:pt x="1494248" y="2926231"/>
                </a:cubicBezTo>
                <a:cubicBezTo>
                  <a:pt x="1497021" y="2922545"/>
                  <a:pt x="1498872" y="2919772"/>
                  <a:pt x="1501646" y="2916078"/>
                </a:cubicBezTo>
                <a:cubicBezTo>
                  <a:pt x="1509043" y="2903160"/>
                  <a:pt x="1503497" y="2889322"/>
                  <a:pt x="1499794" y="2878248"/>
                </a:cubicBezTo>
                <a:cubicBezTo>
                  <a:pt x="1493326" y="2876405"/>
                  <a:pt x="1486850" y="2875484"/>
                  <a:pt x="1480373" y="2873632"/>
                </a:cubicBezTo>
                <a:cubicBezTo>
                  <a:pt x="1476678" y="2868095"/>
                  <a:pt x="1477609" y="2869937"/>
                  <a:pt x="1478530" y="2860715"/>
                </a:cubicBezTo>
                <a:cubicBezTo>
                  <a:pt x="1473905" y="2858872"/>
                  <a:pt x="1470211" y="2857020"/>
                  <a:pt x="1465586" y="2855177"/>
                </a:cubicBezTo>
                <a:cubicBezTo>
                  <a:pt x="1454484" y="2855177"/>
                  <a:pt x="1444322" y="2856099"/>
                  <a:pt x="1433221" y="2857020"/>
                </a:cubicBezTo>
                <a:cubicBezTo>
                  <a:pt x="1430448" y="2856099"/>
                  <a:pt x="1427675" y="2854256"/>
                  <a:pt x="1424902" y="2853335"/>
                </a:cubicBezTo>
                <a:cubicBezTo>
                  <a:pt x="1421207" y="2855177"/>
                  <a:pt x="1416573" y="2857020"/>
                  <a:pt x="1412879" y="2858872"/>
                </a:cubicBezTo>
                <a:cubicBezTo>
                  <a:pt x="1390685" y="2863479"/>
                  <a:pt x="1373116" y="2852413"/>
                  <a:pt x="1356477" y="2860715"/>
                </a:cubicBezTo>
                <a:cubicBezTo>
                  <a:pt x="1349079" y="2860715"/>
                  <a:pt x="1346297" y="2857020"/>
                  <a:pt x="1341681" y="2854256"/>
                </a:cubicBezTo>
                <a:cubicBezTo>
                  <a:pt x="1341681" y="2856099"/>
                  <a:pt x="1340751" y="2857942"/>
                  <a:pt x="1340751" y="2860715"/>
                </a:cubicBezTo>
                <a:cubicBezTo>
                  <a:pt x="1339829" y="2861636"/>
                  <a:pt x="1339829" y="2861636"/>
                  <a:pt x="1338908" y="2861636"/>
                </a:cubicBezTo>
                <a:cubicBezTo>
                  <a:pt x="1336126" y="2859793"/>
                  <a:pt x="1333362" y="2858872"/>
                  <a:pt x="1330580" y="2857020"/>
                </a:cubicBezTo>
                <a:cubicBezTo>
                  <a:pt x="1332431" y="2845946"/>
                  <a:pt x="1343533" y="2846867"/>
                  <a:pt x="1347227" y="2837645"/>
                </a:cubicBezTo>
                <a:cubicBezTo>
                  <a:pt x="1354625" y="2819190"/>
                  <a:pt x="1349079" y="2802579"/>
                  <a:pt x="1355547" y="2785046"/>
                </a:cubicBezTo>
                <a:cubicBezTo>
                  <a:pt x="1355547" y="2783194"/>
                  <a:pt x="1355547" y="2780430"/>
                  <a:pt x="1355547" y="2777657"/>
                </a:cubicBezTo>
                <a:cubicBezTo>
                  <a:pt x="1352774" y="2777657"/>
                  <a:pt x="1350001" y="2778587"/>
                  <a:pt x="1347227" y="2779509"/>
                </a:cubicBezTo>
                <a:cubicBezTo>
                  <a:pt x="1349079" y="2774893"/>
                  <a:pt x="1350001" y="2772120"/>
                  <a:pt x="1350001" y="2765661"/>
                </a:cubicBezTo>
                <a:cubicBezTo>
                  <a:pt x="1350931" y="2764740"/>
                  <a:pt x="1350931" y="2763818"/>
                  <a:pt x="1351852" y="2763818"/>
                </a:cubicBezTo>
                <a:cubicBezTo>
                  <a:pt x="1352774" y="2762897"/>
                  <a:pt x="1353695" y="2761976"/>
                  <a:pt x="1354625" y="2761054"/>
                </a:cubicBezTo>
                <a:cubicBezTo>
                  <a:pt x="1357398" y="2766591"/>
                  <a:pt x="1360171" y="2772120"/>
                  <a:pt x="1362945" y="2776735"/>
                </a:cubicBezTo>
                <a:cubicBezTo>
                  <a:pt x="1363866" y="2777657"/>
                  <a:pt x="1363866" y="2777657"/>
                  <a:pt x="1364796" y="2777657"/>
                </a:cubicBezTo>
                <a:cubicBezTo>
                  <a:pt x="1367570" y="2764740"/>
                  <a:pt x="1369412" y="2751823"/>
                  <a:pt x="1371264" y="2738905"/>
                </a:cubicBezTo>
                <a:cubicBezTo>
                  <a:pt x="1369412" y="2738905"/>
                  <a:pt x="1368500" y="2739827"/>
                  <a:pt x="1366648" y="2739827"/>
                </a:cubicBezTo>
                <a:cubicBezTo>
                  <a:pt x="1365718" y="2739827"/>
                  <a:pt x="1365718" y="2738905"/>
                  <a:pt x="1364796" y="2738905"/>
                </a:cubicBezTo>
                <a:cubicBezTo>
                  <a:pt x="1364796" y="2737054"/>
                  <a:pt x="1373116" y="2715835"/>
                  <a:pt x="1374046" y="2713984"/>
                </a:cubicBezTo>
                <a:cubicBezTo>
                  <a:pt x="1379592" y="2706604"/>
                  <a:pt x="1388833" y="2701988"/>
                  <a:pt x="1392537" y="2693687"/>
                </a:cubicBezTo>
                <a:cubicBezTo>
                  <a:pt x="1394388" y="2689992"/>
                  <a:pt x="1393458" y="2686307"/>
                  <a:pt x="1393458" y="2682612"/>
                </a:cubicBezTo>
                <a:cubicBezTo>
                  <a:pt x="1367570" y="2662306"/>
                  <a:pt x="1311168" y="2680769"/>
                  <a:pt x="1280655" y="2691844"/>
                </a:cubicBezTo>
                <a:cubicBezTo>
                  <a:pt x="1278803" y="2697372"/>
                  <a:pt x="1277872" y="2701988"/>
                  <a:pt x="1276030" y="2707525"/>
                </a:cubicBezTo>
                <a:cubicBezTo>
                  <a:pt x="1276951" y="2713062"/>
                  <a:pt x="1276951" y="2719521"/>
                  <a:pt x="1276951" y="2725979"/>
                </a:cubicBezTo>
                <a:cubicBezTo>
                  <a:pt x="1275108" y="2728752"/>
                  <a:pt x="1272326" y="2730595"/>
                  <a:pt x="1270484" y="2732447"/>
                </a:cubicBezTo>
                <a:cubicBezTo>
                  <a:pt x="1270484" y="2737054"/>
                  <a:pt x="1269562" y="2740748"/>
                  <a:pt x="1269562" y="2745364"/>
                </a:cubicBezTo>
                <a:cubicBezTo>
                  <a:pt x="1265859" y="2752744"/>
                  <a:pt x="1251993" y="2755517"/>
                  <a:pt x="1246438" y="2761054"/>
                </a:cubicBezTo>
                <a:cubicBezTo>
                  <a:pt x="1246438" y="2761054"/>
                  <a:pt x="1245516" y="2761054"/>
                  <a:pt x="1245516" y="2761054"/>
                </a:cubicBezTo>
                <a:cubicBezTo>
                  <a:pt x="1248290" y="2763818"/>
                  <a:pt x="1250141" y="2763818"/>
                  <a:pt x="1251993" y="2767513"/>
                </a:cubicBezTo>
                <a:cubicBezTo>
                  <a:pt x="1250141" y="2769355"/>
                  <a:pt x="1247368" y="2771198"/>
                  <a:pt x="1245516" y="2773050"/>
                </a:cubicBezTo>
                <a:cubicBezTo>
                  <a:pt x="1242743" y="2774893"/>
                  <a:pt x="1238118" y="2772120"/>
                  <a:pt x="1233494" y="2771198"/>
                </a:cubicBezTo>
                <a:cubicBezTo>
                  <a:pt x="1233494" y="2768434"/>
                  <a:pt x="1233494" y="2766591"/>
                  <a:pt x="1233494" y="2763818"/>
                </a:cubicBezTo>
                <a:cubicBezTo>
                  <a:pt x="1215003" y="2766591"/>
                  <a:pt x="1178935" y="2782273"/>
                  <a:pt x="1161365" y="2779509"/>
                </a:cubicBezTo>
                <a:cubicBezTo>
                  <a:pt x="1151194" y="2777657"/>
                  <a:pt x="1149352" y="2769355"/>
                  <a:pt x="1141954" y="2765661"/>
                </a:cubicBezTo>
                <a:cubicBezTo>
                  <a:pt x="1135477" y="2761976"/>
                  <a:pt x="1126236" y="2762897"/>
                  <a:pt x="1116987" y="2762897"/>
                </a:cubicBezTo>
                <a:cubicBezTo>
                  <a:pt x="1108667" y="2751823"/>
                  <a:pt x="1104042" y="2738905"/>
                  <a:pt x="1095723" y="2726910"/>
                </a:cubicBezTo>
                <a:cubicBezTo>
                  <a:pt x="1087395" y="2713984"/>
                  <a:pt x="1075372" y="2701066"/>
                  <a:pt x="1067062" y="2687228"/>
                </a:cubicBezTo>
                <a:cubicBezTo>
                  <a:pt x="1055039" y="2666922"/>
                  <a:pt x="1051344" y="2615244"/>
                  <a:pt x="1057812" y="2583873"/>
                </a:cubicBezTo>
                <a:cubicBezTo>
                  <a:pt x="1058733" y="2576484"/>
                  <a:pt x="1060585" y="2568183"/>
                  <a:pt x="1061506" y="2559882"/>
                </a:cubicBezTo>
                <a:cubicBezTo>
                  <a:pt x="1066131" y="2550650"/>
                  <a:pt x="1070756" y="2542349"/>
                  <a:pt x="1075372" y="2534038"/>
                </a:cubicBezTo>
                <a:cubicBezTo>
                  <a:pt x="1078154" y="2517427"/>
                  <a:pt x="1063358" y="2503588"/>
                  <a:pt x="1068904" y="2485125"/>
                </a:cubicBezTo>
                <a:cubicBezTo>
                  <a:pt x="1071677" y="2481440"/>
                  <a:pt x="1075372" y="2476824"/>
                  <a:pt x="1078154" y="2473138"/>
                </a:cubicBezTo>
                <a:cubicBezTo>
                  <a:pt x="1079075" y="2472208"/>
                  <a:pt x="1079075" y="2472208"/>
                  <a:pt x="1080006" y="2471286"/>
                </a:cubicBezTo>
                <a:cubicBezTo>
                  <a:pt x="1077224" y="2468522"/>
                  <a:pt x="1075372" y="2466671"/>
                  <a:pt x="1072608" y="2463907"/>
                </a:cubicBezTo>
                <a:cubicBezTo>
                  <a:pt x="1072608" y="2463907"/>
                  <a:pt x="1072608" y="2463907"/>
                  <a:pt x="1071677" y="2463907"/>
                </a:cubicBezTo>
                <a:cubicBezTo>
                  <a:pt x="1080927" y="2454675"/>
                  <a:pt x="1095723" y="2457448"/>
                  <a:pt x="1102191" y="2446374"/>
                </a:cubicBezTo>
                <a:cubicBezTo>
                  <a:pt x="1099418" y="2444531"/>
                  <a:pt x="1097575" y="2441758"/>
                  <a:pt x="1095723" y="2439915"/>
                </a:cubicBezTo>
                <a:cubicBezTo>
                  <a:pt x="1099418" y="2434378"/>
                  <a:pt x="1110510" y="2441758"/>
                  <a:pt x="1119760" y="2438985"/>
                </a:cubicBezTo>
                <a:cubicBezTo>
                  <a:pt x="1134556" y="2435299"/>
                  <a:pt x="1141032" y="2423303"/>
                  <a:pt x="1153046" y="2417766"/>
                </a:cubicBezTo>
                <a:cubicBezTo>
                  <a:pt x="1154898" y="2413150"/>
                  <a:pt x="1150273" y="2409456"/>
                  <a:pt x="1148430" y="2403919"/>
                </a:cubicBezTo>
                <a:cubicBezTo>
                  <a:pt x="1150273" y="2402076"/>
                  <a:pt x="1151194" y="2401155"/>
                  <a:pt x="1153046" y="2400233"/>
                </a:cubicBezTo>
                <a:cubicBezTo>
                  <a:pt x="1153977" y="2402997"/>
                  <a:pt x="1153977" y="2404849"/>
                  <a:pt x="1154898" y="2407613"/>
                </a:cubicBezTo>
                <a:cubicBezTo>
                  <a:pt x="1166921" y="2409456"/>
                  <a:pt x="1168764" y="2405771"/>
                  <a:pt x="1176171" y="2402997"/>
                </a:cubicBezTo>
                <a:cubicBezTo>
                  <a:pt x="1192809" y="2397460"/>
                  <a:pt x="1210378" y="2403919"/>
                  <a:pt x="1222401" y="2406692"/>
                </a:cubicBezTo>
                <a:cubicBezTo>
                  <a:pt x="1229799" y="2407613"/>
                  <a:pt x="1239040" y="2409456"/>
                  <a:pt x="1242743" y="2405771"/>
                </a:cubicBezTo>
                <a:cubicBezTo>
                  <a:pt x="1242743" y="2405771"/>
                  <a:pt x="1243665" y="2405771"/>
                  <a:pt x="1243665" y="2405771"/>
                </a:cubicBezTo>
                <a:cubicBezTo>
                  <a:pt x="1241822" y="2403919"/>
                  <a:pt x="1239040" y="2402076"/>
                  <a:pt x="1237188" y="2400233"/>
                </a:cubicBezTo>
                <a:cubicBezTo>
                  <a:pt x="1236276" y="2399312"/>
                  <a:pt x="1236276" y="2398391"/>
                  <a:pt x="1236276" y="2398391"/>
                </a:cubicBezTo>
                <a:cubicBezTo>
                  <a:pt x="1239040" y="2398391"/>
                  <a:pt x="1241822" y="2398391"/>
                  <a:pt x="1244586" y="2397460"/>
                </a:cubicBezTo>
                <a:cubicBezTo>
                  <a:pt x="1250141" y="2401155"/>
                  <a:pt x="1255687" y="2403919"/>
                  <a:pt x="1261234" y="2407613"/>
                </a:cubicBezTo>
                <a:cubicBezTo>
                  <a:pt x="1263086" y="2410386"/>
                  <a:pt x="1264937" y="2413150"/>
                  <a:pt x="1266780" y="2415915"/>
                </a:cubicBezTo>
                <a:cubicBezTo>
                  <a:pt x="1271405" y="2417766"/>
                  <a:pt x="1275108" y="2419609"/>
                  <a:pt x="1279724" y="2421461"/>
                </a:cubicBezTo>
                <a:cubicBezTo>
                  <a:pt x="1284349" y="2419609"/>
                  <a:pt x="1288974" y="2417766"/>
                  <a:pt x="1293599" y="2415915"/>
                </a:cubicBezTo>
                <a:cubicBezTo>
                  <a:pt x="1294520" y="2417766"/>
                  <a:pt x="1295442" y="2419609"/>
                  <a:pt x="1297293" y="2421461"/>
                </a:cubicBezTo>
                <a:cubicBezTo>
                  <a:pt x="1297293" y="2421461"/>
                  <a:pt x="1298224" y="2421461"/>
                  <a:pt x="1298224" y="2421461"/>
                </a:cubicBezTo>
                <a:cubicBezTo>
                  <a:pt x="1299145" y="2420530"/>
                  <a:pt x="1300997" y="2419609"/>
                  <a:pt x="1302840" y="2418688"/>
                </a:cubicBezTo>
                <a:cubicBezTo>
                  <a:pt x="1302840" y="2417766"/>
                  <a:pt x="1302840" y="2417766"/>
                  <a:pt x="1302840" y="2417766"/>
                </a:cubicBezTo>
                <a:cubicBezTo>
                  <a:pt x="1300997" y="2415915"/>
                  <a:pt x="1300066" y="2414993"/>
                  <a:pt x="1298224" y="2414072"/>
                </a:cubicBezTo>
                <a:cubicBezTo>
                  <a:pt x="1298224" y="2413150"/>
                  <a:pt x="1298224" y="2413150"/>
                  <a:pt x="1297293" y="2412229"/>
                </a:cubicBezTo>
                <a:cubicBezTo>
                  <a:pt x="1298224" y="2410386"/>
                  <a:pt x="1299145" y="2409456"/>
                  <a:pt x="1300066" y="2407613"/>
                </a:cubicBezTo>
                <a:cubicBezTo>
                  <a:pt x="1307464" y="2408535"/>
                  <a:pt x="1319487" y="2414993"/>
                  <a:pt x="1321339" y="2422382"/>
                </a:cubicBezTo>
                <a:cubicBezTo>
                  <a:pt x="1327816" y="2422382"/>
                  <a:pt x="1331510" y="2422382"/>
                  <a:pt x="1337056" y="2421461"/>
                </a:cubicBezTo>
                <a:cubicBezTo>
                  <a:pt x="1331510" y="2412229"/>
                  <a:pt x="1318566" y="2412229"/>
                  <a:pt x="1316714" y="2401155"/>
                </a:cubicBezTo>
                <a:cubicBezTo>
                  <a:pt x="1319487" y="2399312"/>
                  <a:pt x="1323182" y="2398391"/>
                  <a:pt x="1325964" y="2396539"/>
                </a:cubicBezTo>
                <a:cubicBezTo>
                  <a:pt x="1323182" y="2391002"/>
                  <a:pt x="1317635" y="2389159"/>
                  <a:pt x="1313010" y="2386386"/>
                </a:cubicBezTo>
                <a:cubicBezTo>
                  <a:pt x="1306543" y="2387307"/>
                  <a:pt x="1298224" y="2392844"/>
                  <a:pt x="1293599" y="2385465"/>
                </a:cubicBezTo>
                <a:cubicBezTo>
                  <a:pt x="1294520" y="2382700"/>
                  <a:pt x="1295442" y="2380849"/>
                  <a:pt x="1296372" y="2379006"/>
                </a:cubicBezTo>
                <a:cubicBezTo>
                  <a:pt x="1304691" y="2375321"/>
                  <a:pt x="1309316" y="2387307"/>
                  <a:pt x="1315793" y="2385465"/>
                </a:cubicBezTo>
                <a:cubicBezTo>
                  <a:pt x="1321339" y="2383622"/>
                  <a:pt x="1324112" y="2379927"/>
                  <a:pt x="1328737" y="2378085"/>
                </a:cubicBezTo>
                <a:cubicBezTo>
                  <a:pt x="1337978" y="2374390"/>
                  <a:pt x="1356477" y="2378085"/>
                  <a:pt x="1363866" y="2379006"/>
                </a:cubicBezTo>
                <a:cubicBezTo>
                  <a:pt x="1364796" y="2375321"/>
                  <a:pt x="1365718" y="2372547"/>
                  <a:pt x="1366648" y="2368853"/>
                </a:cubicBezTo>
                <a:cubicBezTo>
                  <a:pt x="1367570" y="2368853"/>
                  <a:pt x="1367570" y="2368853"/>
                  <a:pt x="1367570" y="2368853"/>
                </a:cubicBezTo>
                <a:cubicBezTo>
                  <a:pt x="1370343" y="2373469"/>
                  <a:pt x="1373116" y="2378085"/>
                  <a:pt x="1375889" y="2382700"/>
                </a:cubicBezTo>
                <a:cubicBezTo>
                  <a:pt x="1379592" y="2381779"/>
                  <a:pt x="1383287" y="2381779"/>
                  <a:pt x="1386981" y="2380849"/>
                </a:cubicBezTo>
                <a:cubicBezTo>
                  <a:pt x="1386981" y="2379006"/>
                  <a:pt x="1386981" y="2378085"/>
                  <a:pt x="1386981" y="2376242"/>
                </a:cubicBezTo>
                <a:cubicBezTo>
                  <a:pt x="1397161" y="2379006"/>
                  <a:pt x="1406402" y="2377163"/>
                  <a:pt x="1418425" y="2375321"/>
                </a:cubicBezTo>
                <a:cubicBezTo>
                  <a:pt x="1425823" y="2381779"/>
                  <a:pt x="1430448" y="2383622"/>
                  <a:pt x="1442471" y="2385465"/>
                </a:cubicBezTo>
                <a:cubicBezTo>
                  <a:pt x="1446165" y="2390080"/>
                  <a:pt x="1447087" y="2397460"/>
                  <a:pt x="1451711" y="2402076"/>
                </a:cubicBezTo>
                <a:cubicBezTo>
                  <a:pt x="1458188" y="2400233"/>
                  <a:pt x="1463734" y="2399312"/>
                  <a:pt x="1470211" y="2397460"/>
                </a:cubicBezTo>
                <a:cubicBezTo>
                  <a:pt x="1474827" y="2394696"/>
                  <a:pt x="1478530" y="2389159"/>
                  <a:pt x="1484998" y="2387307"/>
                </a:cubicBezTo>
                <a:cubicBezTo>
                  <a:pt x="1500724" y="2382700"/>
                  <a:pt x="1510895" y="2411308"/>
                  <a:pt x="1520136" y="2416845"/>
                </a:cubicBezTo>
                <a:cubicBezTo>
                  <a:pt x="1525682" y="2419609"/>
                  <a:pt x="1533080" y="2418688"/>
                  <a:pt x="1534011" y="2426989"/>
                </a:cubicBezTo>
                <a:cubicBezTo>
                  <a:pt x="1532159" y="2438985"/>
                  <a:pt x="1529386" y="2450989"/>
                  <a:pt x="1527534" y="2462985"/>
                </a:cubicBezTo>
                <a:cubicBezTo>
                  <a:pt x="1528464" y="2463907"/>
                  <a:pt x="1529386" y="2463907"/>
                  <a:pt x="1530307" y="2463907"/>
                </a:cubicBezTo>
                <a:cubicBezTo>
                  <a:pt x="1534011" y="2465749"/>
                  <a:pt x="1535862" y="2462055"/>
                  <a:pt x="1539557" y="2460212"/>
                </a:cubicBezTo>
                <a:cubicBezTo>
                  <a:pt x="1540478" y="2462985"/>
                  <a:pt x="1540478" y="2464828"/>
                  <a:pt x="1540478" y="2466671"/>
                </a:cubicBezTo>
                <a:cubicBezTo>
                  <a:pt x="1538626" y="2470365"/>
                  <a:pt x="1536784" y="2471286"/>
                  <a:pt x="1532159" y="2473138"/>
                </a:cubicBezTo>
                <a:cubicBezTo>
                  <a:pt x="1535862" y="2480518"/>
                  <a:pt x="1539557" y="2487898"/>
                  <a:pt x="1544182" y="2495278"/>
                </a:cubicBezTo>
                <a:cubicBezTo>
                  <a:pt x="1546955" y="2495278"/>
                  <a:pt x="1548797" y="2495278"/>
                  <a:pt x="1550649" y="2495278"/>
                </a:cubicBezTo>
                <a:cubicBezTo>
                  <a:pt x="1550649" y="2498972"/>
                  <a:pt x="1551580" y="2501737"/>
                  <a:pt x="1552501" y="2505431"/>
                </a:cubicBezTo>
                <a:cubicBezTo>
                  <a:pt x="1554344" y="2506352"/>
                  <a:pt x="1557126" y="2508204"/>
                  <a:pt x="1558978" y="2509125"/>
                </a:cubicBezTo>
                <a:cubicBezTo>
                  <a:pt x="1564524" y="2520200"/>
                  <a:pt x="1557126" y="2526658"/>
                  <a:pt x="1572843" y="2527580"/>
                </a:cubicBezTo>
                <a:cubicBezTo>
                  <a:pt x="1576547" y="2534038"/>
                  <a:pt x="1580241" y="2547877"/>
                  <a:pt x="1584866" y="2553414"/>
                </a:cubicBezTo>
                <a:cubicBezTo>
                  <a:pt x="1589482" y="2550650"/>
                  <a:pt x="1595958" y="2550650"/>
                  <a:pt x="1603356" y="2549729"/>
                </a:cubicBezTo>
                <a:cubicBezTo>
                  <a:pt x="1603356" y="2551571"/>
                  <a:pt x="1602435" y="2554344"/>
                  <a:pt x="1602435" y="2556187"/>
                </a:cubicBezTo>
                <a:cubicBezTo>
                  <a:pt x="1602435" y="2556187"/>
                  <a:pt x="1603356" y="2556187"/>
                  <a:pt x="1603356" y="2556187"/>
                </a:cubicBezTo>
                <a:cubicBezTo>
                  <a:pt x="1607981" y="2541418"/>
                  <a:pt x="1620926" y="2513741"/>
                  <a:pt x="1614449" y="2491593"/>
                </a:cubicBezTo>
                <a:cubicBezTo>
                  <a:pt x="1612606" y="2482361"/>
                  <a:pt x="1606129" y="2474060"/>
                  <a:pt x="1603356" y="2463907"/>
                </a:cubicBezTo>
                <a:cubicBezTo>
                  <a:pt x="1602435" y="2454675"/>
                  <a:pt x="1600583" y="2446374"/>
                  <a:pt x="1599662" y="2437142"/>
                </a:cubicBezTo>
                <a:cubicBezTo>
                  <a:pt x="1593185" y="2418688"/>
                  <a:pt x="1565445" y="2390080"/>
                  <a:pt x="1571000" y="2363316"/>
                </a:cubicBezTo>
                <a:cubicBezTo>
                  <a:pt x="1574695" y="2353172"/>
                  <a:pt x="1577468" y="2342097"/>
                  <a:pt x="1581163" y="2331944"/>
                </a:cubicBezTo>
                <a:cubicBezTo>
                  <a:pt x="1586718" y="2322713"/>
                  <a:pt x="1595037" y="2315333"/>
                  <a:pt x="1598732" y="2304258"/>
                </a:cubicBezTo>
                <a:cubicBezTo>
                  <a:pt x="1614449" y="2300564"/>
                  <a:pt x="1631097" y="2295027"/>
                  <a:pt x="1637573" y="2283031"/>
                </a:cubicBezTo>
                <a:cubicBezTo>
                  <a:pt x="1643119" y="2273808"/>
                  <a:pt x="1643119" y="2267350"/>
                  <a:pt x="1651439" y="2261813"/>
                </a:cubicBezTo>
                <a:cubicBezTo>
                  <a:pt x="1658837" y="2257197"/>
                  <a:pt x="1673633" y="2257197"/>
                  <a:pt x="1681031" y="2253502"/>
                </a:cubicBezTo>
                <a:cubicBezTo>
                  <a:pt x="1688429" y="2244280"/>
                  <a:pt x="1694896" y="2235969"/>
                  <a:pt x="1701373" y="2227668"/>
                </a:cubicBezTo>
                <a:cubicBezTo>
                  <a:pt x="1708771" y="2225816"/>
                  <a:pt x="1716160" y="2224895"/>
                  <a:pt x="1723558" y="2223974"/>
                </a:cubicBezTo>
                <a:cubicBezTo>
                  <a:pt x="1726340" y="2222131"/>
                  <a:pt x="1729113" y="2219358"/>
                  <a:pt x="1731886" y="2217515"/>
                </a:cubicBezTo>
                <a:cubicBezTo>
                  <a:pt x="1731886" y="2216594"/>
                  <a:pt x="1732808" y="2216594"/>
                  <a:pt x="1732808" y="2215672"/>
                </a:cubicBezTo>
                <a:cubicBezTo>
                  <a:pt x="1730034" y="2214742"/>
                  <a:pt x="1729113" y="2214742"/>
                  <a:pt x="1728183" y="2211978"/>
                </a:cubicBezTo>
                <a:cubicBezTo>
                  <a:pt x="1725410" y="2213821"/>
                  <a:pt x="1720794" y="2215672"/>
                  <a:pt x="1718012" y="2217515"/>
                </a:cubicBezTo>
                <a:cubicBezTo>
                  <a:pt x="1716160" y="2216594"/>
                  <a:pt x="1715238" y="2215672"/>
                  <a:pt x="1713396" y="2214742"/>
                </a:cubicBezTo>
                <a:cubicBezTo>
                  <a:pt x="1710614" y="2212899"/>
                  <a:pt x="1710614" y="2211978"/>
                  <a:pt x="1709692" y="2209214"/>
                </a:cubicBezTo>
                <a:cubicBezTo>
                  <a:pt x="1712465" y="2211056"/>
                  <a:pt x="1713396" y="2213821"/>
                  <a:pt x="1717090" y="2214742"/>
                </a:cubicBezTo>
                <a:cubicBezTo>
                  <a:pt x="1722636" y="2211978"/>
                  <a:pt x="1721715" y="2208283"/>
                  <a:pt x="1726340" y="2206441"/>
                </a:cubicBezTo>
                <a:cubicBezTo>
                  <a:pt x="1726340" y="2205519"/>
                  <a:pt x="1726340" y="2204598"/>
                  <a:pt x="1726340" y="2204598"/>
                </a:cubicBezTo>
                <a:cubicBezTo>
                  <a:pt x="1723558" y="2200903"/>
                  <a:pt x="1718012" y="2198139"/>
                  <a:pt x="1711544" y="2198139"/>
                </a:cubicBezTo>
                <a:cubicBezTo>
                  <a:pt x="1710614" y="2196288"/>
                  <a:pt x="1710614" y="2195366"/>
                  <a:pt x="1709692" y="2194445"/>
                </a:cubicBezTo>
                <a:cubicBezTo>
                  <a:pt x="1714317" y="2195366"/>
                  <a:pt x="1718942" y="2197209"/>
                  <a:pt x="1723558" y="2199061"/>
                </a:cubicBezTo>
                <a:cubicBezTo>
                  <a:pt x="1722636" y="2197209"/>
                  <a:pt x="1722636" y="2196288"/>
                  <a:pt x="1721715" y="2195366"/>
                </a:cubicBezTo>
                <a:cubicBezTo>
                  <a:pt x="1721715" y="2194445"/>
                  <a:pt x="1721715" y="2194445"/>
                  <a:pt x="1721715" y="2194445"/>
                </a:cubicBezTo>
                <a:cubicBezTo>
                  <a:pt x="1727261" y="2196288"/>
                  <a:pt x="1728183" y="2199982"/>
                  <a:pt x="1736511" y="2200903"/>
                </a:cubicBezTo>
                <a:cubicBezTo>
                  <a:pt x="1739275" y="2198139"/>
                  <a:pt x="1742057" y="2194445"/>
                  <a:pt x="1744830" y="2191672"/>
                </a:cubicBezTo>
                <a:cubicBezTo>
                  <a:pt x="1745752" y="2189829"/>
                  <a:pt x="1745752" y="2191672"/>
                  <a:pt x="1748525" y="2191672"/>
                </a:cubicBezTo>
                <a:cubicBezTo>
                  <a:pt x="1749455" y="2190750"/>
                  <a:pt x="1749455" y="2188908"/>
                  <a:pt x="1750377" y="2187986"/>
                </a:cubicBezTo>
                <a:cubicBezTo>
                  <a:pt x="1750377" y="2182449"/>
                  <a:pt x="1749455" y="2180606"/>
                  <a:pt x="1746682" y="2178755"/>
                </a:cubicBezTo>
                <a:cubicBezTo>
                  <a:pt x="1745752" y="2177833"/>
                  <a:pt x="1746682" y="2177833"/>
                  <a:pt x="1745752" y="2178755"/>
                </a:cubicBezTo>
                <a:lnTo>
                  <a:pt x="1744240" y="2181773"/>
                </a:lnTo>
                <a:lnTo>
                  <a:pt x="1740206" y="2173217"/>
                </a:lnTo>
                <a:lnTo>
                  <a:pt x="1743770" y="2182710"/>
                </a:lnTo>
                <a:lnTo>
                  <a:pt x="1741313" y="2187615"/>
                </a:lnTo>
                <a:lnTo>
                  <a:pt x="1742057" y="2178755"/>
                </a:lnTo>
                <a:cubicBezTo>
                  <a:pt x="1742057" y="2178755"/>
                  <a:pt x="1741127" y="2177833"/>
                  <a:pt x="1741127" y="2177833"/>
                </a:cubicBezTo>
                <a:cubicBezTo>
                  <a:pt x="1734659" y="2178755"/>
                  <a:pt x="1729113" y="2179676"/>
                  <a:pt x="1720794" y="2179676"/>
                </a:cubicBezTo>
                <a:cubicBezTo>
                  <a:pt x="1721715" y="2175991"/>
                  <a:pt x="1718012" y="2172296"/>
                  <a:pt x="1720794" y="2168602"/>
                </a:cubicBezTo>
                <a:cubicBezTo>
                  <a:pt x="1720794" y="2168602"/>
                  <a:pt x="1720794" y="2167680"/>
                  <a:pt x="1720794" y="2167680"/>
                </a:cubicBezTo>
                <a:cubicBezTo>
                  <a:pt x="1721715" y="2169532"/>
                  <a:pt x="1720794" y="2171375"/>
                  <a:pt x="1721715" y="2174139"/>
                </a:cubicBezTo>
                <a:cubicBezTo>
                  <a:pt x="1722636" y="2175991"/>
                  <a:pt x="1723558" y="2176912"/>
                  <a:pt x="1724488" y="2177833"/>
                </a:cubicBezTo>
                <a:cubicBezTo>
                  <a:pt x="1726340" y="2177833"/>
                  <a:pt x="1729113" y="2176912"/>
                  <a:pt x="1730965" y="2175991"/>
                </a:cubicBezTo>
                <a:cubicBezTo>
                  <a:pt x="1730965" y="2174139"/>
                  <a:pt x="1730034" y="2174139"/>
                  <a:pt x="1729113" y="2172296"/>
                </a:cubicBezTo>
                <a:cubicBezTo>
                  <a:pt x="1730965" y="2174139"/>
                  <a:pt x="1733729" y="2175069"/>
                  <a:pt x="1735581" y="2175991"/>
                </a:cubicBezTo>
                <a:cubicBezTo>
                  <a:pt x="1736511" y="2175991"/>
                  <a:pt x="1737432" y="2175069"/>
                  <a:pt x="1738363" y="2175069"/>
                </a:cubicBezTo>
                <a:cubicBezTo>
                  <a:pt x="1739275" y="2174139"/>
                  <a:pt x="1739275" y="2174139"/>
                  <a:pt x="1739275" y="2173217"/>
                </a:cubicBezTo>
                <a:cubicBezTo>
                  <a:pt x="1737432" y="2171375"/>
                  <a:pt x="1736511" y="2170453"/>
                  <a:pt x="1735581" y="2168602"/>
                </a:cubicBezTo>
                <a:lnTo>
                  <a:pt x="1738741" y="2169549"/>
                </a:lnTo>
                <a:lnTo>
                  <a:pt x="1744830" y="2171375"/>
                </a:lnTo>
                <a:cubicBezTo>
                  <a:pt x="1744830" y="2173217"/>
                  <a:pt x="1745752" y="2174139"/>
                  <a:pt x="1745752" y="2175991"/>
                </a:cubicBezTo>
                <a:cubicBezTo>
                  <a:pt x="1746682" y="2175991"/>
                  <a:pt x="1746682" y="2175991"/>
                  <a:pt x="1747604" y="2175991"/>
                </a:cubicBezTo>
                <a:cubicBezTo>
                  <a:pt x="1746682" y="2169532"/>
                  <a:pt x="1742979" y="2166759"/>
                  <a:pt x="1740206" y="2162143"/>
                </a:cubicBezTo>
                <a:cubicBezTo>
                  <a:pt x="1741127" y="2162143"/>
                  <a:pt x="1742057" y="2162143"/>
                  <a:pt x="1743909" y="2162143"/>
                </a:cubicBezTo>
                <a:cubicBezTo>
                  <a:pt x="1743909" y="2159379"/>
                  <a:pt x="1743909" y="2160300"/>
                  <a:pt x="1742057" y="2158458"/>
                </a:cubicBezTo>
                <a:cubicBezTo>
                  <a:pt x="1742979" y="2157536"/>
                  <a:pt x="1742979" y="2156606"/>
                  <a:pt x="1743909" y="2155685"/>
                </a:cubicBezTo>
                <a:cubicBezTo>
                  <a:pt x="1743909" y="2156606"/>
                  <a:pt x="1744830" y="2157536"/>
                  <a:pt x="1744830" y="2158458"/>
                </a:cubicBezTo>
                <a:cubicBezTo>
                  <a:pt x="1745752" y="2158458"/>
                  <a:pt x="1745752" y="2158458"/>
                  <a:pt x="1745752" y="2158458"/>
                </a:cubicBezTo>
                <a:cubicBezTo>
                  <a:pt x="1745752" y="2159379"/>
                  <a:pt x="1745752" y="2159379"/>
                  <a:pt x="1745752" y="2160300"/>
                </a:cubicBezTo>
                <a:cubicBezTo>
                  <a:pt x="1746682" y="2160300"/>
                  <a:pt x="1746682" y="2160300"/>
                  <a:pt x="1746682" y="2160300"/>
                </a:cubicBezTo>
                <a:cubicBezTo>
                  <a:pt x="1746682" y="2161222"/>
                  <a:pt x="1746682" y="2161222"/>
                  <a:pt x="1746682" y="2162143"/>
                </a:cubicBezTo>
                <a:cubicBezTo>
                  <a:pt x="1747604" y="2162143"/>
                  <a:pt x="1747604" y="2162143"/>
                  <a:pt x="1747604" y="2162143"/>
                </a:cubicBezTo>
                <a:cubicBezTo>
                  <a:pt x="1747604" y="2162143"/>
                  <a:pt x="1746682" y="2161222"/>
                  <a:pt x="1746682" y="2160300"/>
                </a:cubicBezTo>
                <a:cubicBezTo>
                  <a:pt x="1745752" y="2160300"/>
                  <a:pt x="1745752" y="2159379"/>
                  <a:pt x="1745752" y="2158458"/>
                </a:cubicBezTo>
                <a:cubicBezTo>
                  <a:pt x="1744830" y="2145532"/>
                  <a:pt x="1736511" y="2147383"/>
                  <a:pt x="1726340" y="2149226"/>
                </a:cubicBezTo>
                <a:cubicBezTo>
                  <a:pt x="1725410" y="2141846"/>
                  <a:pt x="1719863" y="2139073"/>
                  <a:pt x="1713396" y="2137230"/>
                </a:cubicBezTo>
                <a:cubicBezTo>
                  <a:pt x="1713396" y="2136309"/>
                  <a:pt x="1712465" y="2136309"/>
                  <a:pt x="1712465" y="2135388"/>
                </a:cubicBezTo>
                <a:cubicBezTo>
                  <a:pt x="1714317" y="2134466"/>
                  <a:pt x="1715238" y="2133536"/>
                  <a:pt x="1716160" y="2133536"/>
                </a:cubicBezTo>
                <a:cubicBezTo>
                  <a:pt x="1720794" y="2135388"/>
                  <a:pt x="1724488" y="2138152"/>
                  <a:pt x="1726340" y="2142767"/>
                </a:cubicBezTo>
                <a:cubicBezTo>
                  <a:pt x="1729113" y="2144610"/>
                  <a:pt x="1729113" y="2144610"/>
                  <a:pt x="1733729" y="2144610"/>
                </a:cubicBezTo>
                <a:cubicBezTo>
                  <a:pt x="1732808" y="2142767"/>
                  <a:pt x="1732808" y="2140003"/>
                  <a:pt x="1732808" y="2138152"/>
                </a:cubicBezTo>
                <a:lnTo>
                  <a:pt x="1727640" y="2134466"/>
                </a:lnTo>
                <a:lnTo>
                  <a:pt x="1729113" y="2134466"/>
                </a:lnTo>
                <a:cubicBezTo>
                  <a:pt x="1728183" y="2133536"/>
                  <a:pt x="1728183" y="2131693"/>
                  <a:pt x="1728183" y="2130772"/>
                </a:cubicBezTo>
                <a:cubicBezTo>
                  <a:pt x="1730034" y="2131693"/>
                  <a:pt x="1731886" y="2131693"/>
                  <a:pt x="1733729" y="2132614"/>
                </a:cubicBezTo>
                <a:cubicBezTo>
                  <a:pt x="1733729" y="2132614"/>
                  <a:pt x="1734659" y="2132614"/>
                  <a:pt x="1734659" y="2132614"/>
                </a:cubicBezTo>
                <a:cubicBezTo>
                  <a:pt x="1734659" y="2127999"/>
                  <a:pt x="1734659" y="2127077"/>
                  <a:pt x="1730965" y="2126156"/>
                </a:cubicBezTo>
                <a:cubicBezTo>
                  <a:pt x="1731886" y="2126156"/>
                  <a:pt x="1732808" y="2125234"/>
                  <a:pt x="1733729" y="2125234"/>
                </a:cubicBezTo>
                <a:cubicBezTo>
                  <a:pt x="1725410" y="2121540"/>
                  <a:pt x="1721715" y="2119697"/>
                  <a:pt x="1717090" y="2111396"/>
                </a:cubicBezTo>
                <a:cubicBezTo>
                  <a:pt x="1720794" y="2114160"/>
                  <a:pt x="1724488" y="2117855"/>
                  <a:pt x="1728183" y="2120619"/>
                </a:cubicBezTo>
                <a:cubicBezTo>
                  <a:pt x="1729113" y="2121540"/>
                  <a:pt x="1729113" y="2121540"/>
                  <a:pt x="1730034" y="2122461"/>
                </a:cubicBezTo>
                <a:cubicBezTo>
                  <a:pt x="1734659" y="2120619"/>
                  <a:pt x="1734659" y="2118776"/>
                  <a:pt x="1736511" y="2114160"/>
                </a:cubicBezTo>
                <a:cubicBezTo>
                  <a:pt x="1732808" y="2109544"/>
                  <a:pt x="1710614" y="2100322"/>
                  <a:pt x="1703225" y="2097549"/>
                </a:cubicBezTo>
                <a:lnTo>
                  <a:pt x="1703225" y="2095706"/>
                </a:lnTo>
                <a:cubicBezTo>
                  <a:pt x="1710614" y="2094785"/>
                  <a:pt x="1711544" y="2097549"/>
                  <a:pt x="1717090" y="2100322"/>
                </a:cubicBezTo>
                <a:cubicBezTo>
                  <a:pt x="1717090" y="2099391"/>
                  <a:pt x="1716160" y="2097549"/>
                  <a:pt x="1716160" y="2096627"/>
                </a:cubicBezTo>
                <a:cubicBezTo>
                  <a:pt x="1719863" y="2100322"/>
                  <a:pt x="1726340" y="2104007"/>
                  <a:pt x="1731886" y="2107702"/>
                </a:cubicBezTo>
                <a:cubicBezTo>
                  <a:pt x="1730034" y="2098470"/>
                  <a:pt x="1723558" y="2098470"/>
                  <a:pt x="1721715" y="2090169"/>
                </a:cubicBezTo>
                <a:cubicBezTo>
                  <a:pt x="1722636" y="2090169"/>
                  <a:pt x="1722636" y="2090169"/>
                  <a:pt x="1722636" y="2090169"/>
                </a:cubicBezTo>
                <a:cubicBezTo>
                  <a:pt x="1724488" y="2093854"/>
                  <a:pt x="1726340" y="2094785"/>
                  <a:pt x="1729113" y="2096627"/>
                </a:cubicBezTo>
                <a:cubicBezTo>
                  <a:pt x="1729113" y="2096627"/>
                  <a:pt x="1729113" y="2097549"/>
                  <a:pt x="1730034" y="2097549"/>
                </a:cubicBezTo>
                <a:cubicBezTo>
                  <a:pt x="1730965" y="2097549"/>
                  <a:pt x="1730965" y="2097549"/>
                  <a:pt x="1730965" y="2097549"/>
                </a:cubicBezTo>
                <a:cubicBezTo>
                  <a:pt x="1729113" y="2093854"/>
                  <a:pt x="1728183" y="2090169"/>
                  <a:pt x="1726340" y="2086474"/>
                </a:cubicBezTo>
                <a:cubicBezTo>
                  <a:pt x="1723558" y="2074478"/>
                  <a:pt x="1733729" y="2080937"/>
                  <a:pt x="1725410" y="2065256"/>
                </a:cubicBezTo>
                <a:cubicBezTo>
                  <a:pt x="1727261" y="2066177"/>
                  <a:pt x="1729113" y="2066177"/>
                  <a:pt x="1730965" y="2066177"/>
                </a:cubicBezTo>
                <a:cubicBezTo>
                  <a:pt x="1730965" y="2063404"/>
                  <a:pt x="1731886" y="2061561"/>
                  <a:pt x="1731886" y="2059710"/>
                </a:cubicBezTo>
                <a:cubicBezTo>
                  <a:pt x="1733729" y="2060640"/>
                  <a:pt x="1732808" y="2059710"/>
                  <a:pt x="1733729" y="2062483"/>
                </a:cubicBezTo>
                <a:cubicBezTo>
                  <a:pt x="1734659" y="2062483"/>
                  <a:pt x="1734659" y="2062483"/>
                  <a:pt x="1734659" y="2062483"/>
                </a:cubicBezTo>
                <a:cubicBezTo>
                  <a:pt x="1736511" y="2061561"/>
                  <a:pt x="1736511" y="2060640"/>
                  <a:pt x="1736511" y="2057867"/>
                </a:cubicBezTo>
                <a:cubicBezTo>
                  <a:pt x="1736511" y="2058788"/>
                  <a:pt x="1737432" y="2060640"/>
                  <a:pt x="1737432" y="2061561"/>
                </a:cubicBezTo>
                <a:cubicBezTo>
                  <a:pt x="1741127" y="2059710"/>
                  <a:pt x="1741127" y="2058788"/>
                  <a:pt x="1741127" y="2056946"/>
                </a:cubicBezTo>
                <a:cubicBezTo>
                  <a:pt x="1742979" y="2055103"/>
                  <a:pt x="1743909" y="2054172"/>
                  <a:pt x="1745752" y="2053251"/>
                </a:cubicBezTo>
                <a:cubicBezTo>
                  <a:pt x="1744830" y="2055103"/>
                  <a:pt x="1744830" y="2056946"/>
                  <a:pt x="1743909" y="2058788"/>
                </a:cubicBezTo>
                <a:cubicBezTo>
                  <a:pt x="1744830" y="2058788"/>
                  <a:pt x="1746682" y="2059710"/>
                  <a:pt x="1747604" y="2060640"/>
                </a:cubicBezTo>
                <a:cubicBezTo>
                  <a:pt x="1744830" y="2061561"/>
                  <a:pt x="1742057" y="2061561"/>
                  <a:pt x="1739275" y="2062483"/>
                </a:cubicBezTo>
                <a:cubicBezTo>
                  <a:pt x="1737432" y="2064325"/>
                  <a:pt x="1736511" y="2066177"/>
                  <a:pt x="1735581" y="2068020"/>
                </a:cubicBezTo>
                <a:cubicBezTo>
                  <a:pt x="1735581" y="2068020"/>
                  <a:pt x="1735581" y="2068941"/>
                  <a:pt x="1735581" y="2068941"/>
                </a:cubicBezTo>
                <a:cubicBezTo>
                  <a:pt x="1737432" y="2068941"/>
                  <a:pt x="1739275" y="2068941"/>
                  <a:pt x="1741127" y="2068941"/>
                </a:cubicBezTo>
                <a:cubicBezTo>
                  <a:pt x="1739275" y="2072636"/>
                  <a:pt x="1739275" y="2073557"/>
                  <a:pt x="1733729" y="2073557"/>
                </a:cubicBezTo>
                <a:cubicBezTo>
                  <a:pt x="1733729" y="2073557"/>
                  <a:pt x="1732808" y="2074478"/>
                  <a:pt x="1732808" y="2075400"/>
                </a:cubicBezTo>
                <a:cubicBezTo>
                  <a:pt x="1734659" y="2077252"/>
                  <a:pt x="1736511" y="2077252"/>
                  <a:pt x="1739275" y="2078173"/>
                </a:cubicBezTo>
                <a:cubicBezTo>
                  <a:pt x="1739275" y="2078173"/>
                  <a:pt x="1740206" y="2079094"/>
                  <a:pt x="1740206" y="2079094"/>
                </a:cubicBezTo>
                <a:cubicBezTo>
                  <a:pt x="1740206" y="2080016"/>
                  <a:pt x="1740206" y="2080937"/>
                  <a:pt x="1740206" y="2081858"/>
                </a:cubicBezTo>
                <a:cubicBezTo>
                  <a:pt x="1738363" y="2081858"/>
                  <a:pt x="1737432" y="2080937"/>
                  <a:pt x="1735581" y="2080016"/>
                </a:cubicBezTo>
                <a:cubicBezTo>
                  <a:pt x="1735581" y="2080016"/>
                  <a:pt x="1734659" y="2080937"/>
                  <a:pt x="1734659" y="2080937"/>
                </a:cubicBezTo>
                <a:cubicBezTo>
                  <a:pt x="1734659" y="2081858"/>
                  <a:pt x="1733729" y="2083710"/>
                  <a:pt x="1733729" y="2084631"/>
                </a:cubicBezTo>
                <a:cubicBezTo>
                  <a:pt x="1733729" y="2085553"/>
                  <a:pt x="1733729" y="2085553"/>
                  <a:pt x="1733729" y="2085553"/>
                </a:cubicBezTo>
                <a:cubicBezTo>
                  <a:pt x="1738363" y="2083710"/>
                  <a:pt x="1737432" y="2084631"/>
                  <a:pt x="1742979" y="2087396"/>
                </a:cubicBezTo>
                <a:cubicBezTo>
                  <a:pt x="1742979" y="2087396"/>
                  <a:pt x="1742979" y="2088326"/>
                  <a:pt x="1743909" y="2089247"/>
                </a:cubicBezTo>
                <a:cubicBezTo>
                  <a:pt x="1741127" y="2091090"/>
                  <a:pt x="1737432" y="2092011"/>
                  <a:pt x="1734659" y="2092933"/>
                </a:cubicBezTo>
                <a:cubicBezTo>
                  <a:pt x="1733729" y="2093854"/>
                  <a:pt x="1733729" y="2094785"/>
                  <a:pt x="1733729" y="2094785"/>
                </a:cubicBezTo>
                <a:cubicBezTo>
                  <a:pt x="1734659" y="2096627"/>
                  <a:pt x="1736511" y="2097549"/>
                  <a:pt x="1737432" y="2099391"/>
                </a:cubicBezTo>
                <a:cubicBezTo>
                  <a:pt x="1739275" y="2101243"/>
                  <a:pt x="1741127" y="2102164"/>
                  <a:pt x="1742979" y="2103086"/>
                </a:cubicBezTo>
                <a:cubicBezTo>
                  <a:pt x="1744830" y="2102164"/>
                  <a:pt x="1747604" y="2101243"/>
                  <a:pt x="1749455" y="2099391"/>
                </a:cubicBezTo>
                <a:cubicBezTo>
                  <a:pt x="1749455" y="2104928"/>
                  <a:pt x="1748525" y="2103086"/>
                  <a:pt x="1746682" y="2106780"/>
                </a:cubicBezTo>
                <a:cubicBezTo>
                  <a:pt x="1748525" y="2107702"/>
                  <a:pt x="1749455" y="2108623"/>
                  <a:pt x="1751298" y="2109544"/>
                </a:cubicBezTo>
                <a:cubicBezTo>
                  <a:pt x="1750377" y="2110466"/>
                  <a:pt x="1750377" y="2111396"/>
                  <a:pt x="1749455" y="2113239"/>
                </a:cubicBezTo>
                <a:cubicBezTo>
                  <a:pt x="1750377" y="2113239"/>
                  <a:pt x="1750377" y="2113239"/>
                  <a:pt x="1750377" y="2113239"/>
                </a:cubicBezTo>
                <a:cubicBezTo>
                  <a:pt x="1753150" y="2112317"/>
                  <a:pt x="1754080" y="2112317"/>
                  <a:pt x="1755932" y="2113239"/>
                </a:cubicBezTo>
                <a:cubicBezTo>
                  <a:pt x="1752228" y="2121540"/>
                  <a:pt x="1746682" y="2127999"/>
                  <a:pt x="1743909" y="2138152"/>
                </a:cubicBezTo>
                <a:cubicBezTo>
                  <a:pt x="1743909" y="2139073"/>
                  <a:pt x="1744830" y="2140925"/>
                  <a:pt x="1744830" y="2141846"/>
                </a:cubicBezTo>
                <a:cubicBezTo>
                  <a:pt x="1745752" y="2140925"/>
                  <a:pt x="1746682" y="2140925"/>
                  <a:pt x="1747604" y="2140925"/>
                </a:cubicBezTo>
                <a:cubicBezTo>
                  <a:pt x="1749455" y="2137230"/>
                  <a:pt x="1751298" y="2132614"/>
                  <a:pt x="1753150" y="2128920"/>
                </a:cubicBezTo>
                <a:cubicBezTo>
                  <a:pt x="1755932" y="2128920"/>
                  <a:pt x="1755001" y="2128920"/>
                  <a:pt x="1756844" y="2127999"/>
                </a:cubicBezTo>
                <a:cubicBezTo>
                  <a:pt x="1759626" y="2122461"/>
                  <a:pt x="1761478" y="2116003"/>
                  <a:pt x="1764251" y="2110466"/>
                </a:cubicBezTo>
                <a:cubicBezTo>
                  <a:pt x="1767946" y="2104928"/>
                  <a:pt x="1773501" y="2103086"/>
                  <a:pt x="1775344" y="2095706"/>
                </a:cubicBezTo>
                <a:cubicBezTo>
                  <a:pt x="1775344" y="2091090"/>
                  <a:pt x="1774413" y="2087396"/>
                  <a:pt x="1774413" y="2082780"/>
                </a:cubicBezTo>
                <a:cubicBezTo>
                  <a:pt x="1766094" y="2079094"/>
                  <a:pt x="1759626" y="2060640"/>
                  <a:pt x="1757774" y="2051408"/>
                </a:cubicBezTo>
                <a:cubicBezTo>
                  <a:pt x="1759626" y="2049566"/>
                  <a:pt x="1761478" y="2046792"/>
                  <a:pt x="1764251" y="2044950"/>
                </a:cubicBezTo>
                <a:cubicBezTo>
                  <a:pt x="1764251" y="2045871"/>
                  <a:pt x="1765173" y="2045871"/>
                  <a:pt x="1765173" y="2045871"/>
                </a:cubicBezTo>
                <a:cubicBezTo>
                  <a:pt x="1763321" y="2049566"/>
                  <a:pt x="1760548" y="2050487"/>
                  <a:pt x="1758696" y="2053251"/>
                </a:cubicBezTo>
                <a:cubicBezTo>
                  <a:pt x="1764251" y="2060640"/>
                  <a:pt x="1766094" y="2068941"/>
                  <a:pt x="1778117" y="2068020"/>
                </a:cubicBezTo>
                <a:cubicBezTo>
                  <a:pt x="1779047" y="2072636"/>
                  <a:pt x="1778117" y="2073557"/>
                  <a:pt x="1777195" y="2077252"/>
                </a:cubicBezTo>
                <a:cubicBezTo>
                  <a:pt x="1777195" y="2078173"/>
                  <a:pt x="1777195" y="2078173"/>
                  <a:pt x="1777195" y="2078173"/>
                </a:cubicBezTo>
                <a:cubicBezTo>
                  <a:pt x="1777195" y="2079094"/>
                  <a:pt x="1777195" y="2079094"/>
                  <a:pt x="1778117" y="2079094"/>
                </a:cubicBezTo>
                <a:cubicBezTo>
                  <a:pt x="1784593" y="2074478"/>
                  <a:pt x="1794765" y="2065256"/>
                  <a:pt x="1794765" y="2056024"/>
                </a:cubicBezTo>
                <a:cubicBezTo>
                  <a:pt x="1795686" y="2056024"/>
                  <a:pt x="1797529" y="2056946"/>
                  <a:pt x="1798459" y="2056946"/>
                </a:cubicBezTo>
                <a:cubicBezTo>
                  <a:pt x="1802162" y="2046792"/>
                  <a:pt x="1806787" y="2036639"/>
                  <a:pt x="1808630" y="2024644"/>
                </a:cubicBezTo>
                <a:cubicBezTo>
                  <a:pt x="1803084" y="2023722"/>
                  <a:pt x="1802162" y="2022801"/>
                  <a:pt x="1799380" y="2019107"/>
                </a:cubicBezTo>
                <a:cubicBezTo>
                  <a:pt x="1798459" y="2019107"/>
                  <a:pt x="1798459" y="2018185"/>
                  <a:pt x="1798459" y="2017264"/>
                </a:cubicBezTo>
                <a:cubicBezTo>
                  <a:pt x="1801232" y="2014500"/>
                  <a:pt x="1802162" y="2013569"/>
                  <a:pt x="1804935" y="2014500"/>
                </a:cubicBezTo>
                <a:cubicBezTo>
                  <a:pt x="1806787" y="2008963"/>
                  <a:pt x="1809551" y="2003425"/>
                  <a:pt x="1811403" y="1997888"/>
                </a:cubicBezTo>
                <a:cubicBezTo>
                  <a:pt x="1809551" y="2002504"/>
                  <a:pt x="1808630" y="2007111"/>
                  <a:pt x="1806787" y="2012648"/>
                </a:cubicBezTo>
                <a:cubicBezTo>
                  <a:pt x="1826199" y="1997888"/>
                  <a:pt x="1850236" y="1988656"/>
                  <a:pt x="1885374" y="1988656"/>
                </a:cubicBezTo>
                <a:cubicBezTo>
                  <a:pt x="1886304" y="1984041"/>
                  <a:pt x="1887226" y="1979434"/>
                  <a:pt x="1888156" y="1974818"/>
                </a:cubicBezTo>
                <a:cubicBezTo>
                  <a:pt x="1888156" y="1974818"/>
                  <a:pt x="1891851" y="1974818"/>
                  <a:pt x="1894624" y="1973897"/>
                </a:cubicBezTo>
                <a:cubicBezTo>
                  <a:pt x="1894624" y="1976661"/>
                  <a:pt x="1893702" y="1979434"/>
                  <a:pt x="1893702" y="1984041"/>
                </a:cubicBezTo>
                <a:cubicBezTo>
                  <a:pt x="1893702" y="1984041"/>
                  <a:pt x="1894624" y="1984962"/>
                  <a:pt x="1894624" y="1984962"/>
                </a:cubicBezTo>
                <a:cubicBezTo>
                  <a:pt x="1901091" y="1984962"/>
                  <a:pt x="1906646" y="1980355"/>
                  <a:pt x="1907568" y="1975739"/>
                </a:cubicBezTo>
                <a:cubicBezTo>
                  <a:pt x="1907568" y="1975739"/>
                  <a:pt x="1908489" y="1975739"/>
                  <a:pt x="1908489" y="1975739"/>
                </a:cubicBezTo>
                <a:cubicBezTo>
                  <a:pt x="1909420" y="1977582"/>
                  <a:pt x="1909420" y="1979434"/>
                  <a:pt x="1909420" y="1983119"/>
                </a:cubicBezTo>
                <a:cubicBezTo>
                  <a:pt x="1916818" y="1981277"/>
                  <a:pt x="1925137" y="1979434"/>
                  <a:pt x="1932535" y="1977582"/>
                </a:cubicBezTo>
                <a:cubicBezTo>
                  <a:pt x="1932535" y="1970202"/>
                  <a:pt x="1931614" y="1968359"/>
                  <a:pt x="1928840" y="1963744"/>
                </a:cubicBezTo>
                <a:cubicBezTo>
                  <a:pt x="1926989" y="1963744"/>
                  <a:pt x="1925137" y="1962822"/>
                  <a:pt x="1923294" y="1962822"/>
                </a:cubicBezTo>
                <a:cubicBezTo>
                  <a:pt x="1923294" y="1962822"/>
                  <a:pt x="1923294" y="1963744"/>
                  <a:pt x="1923294" y="1963744"/>
                </a:cubicBezTo>
                <a:cubicBezTo>
                  <a:pt x="1924207" y="1965586"/>
                  <a:pt x="1925137" y="1967429"/>
                  <a:pt x="1926989" y="1969281"/>
                </a:cubicBezTo>
                <a:cubicBezTo>
                  <a:pt x="1928840" y="1969281"/>
                  <a:pt x="1929762" y="1969281"/>
                  <a:pt x="1930683" y="1969281"/>
                </a:cubicBezTo>
                <a:cubicBezTo>
                  <a:pt x="1930683" y="1971124"/>
                  <a:pt x="1930683" y="1972045"/>
                  <a:pt x="1930683" y="1972966"/>
                </a:cubicBezTo>
                <a:cubicBezTo>
                  <a:pt x="1927910" y="1973897"/>
                  <a:pt x="1924207" y="1974818"/>
                  <a:pt x="1921442" y="1976661"/>
                </a:cubicBezTo>
                <a:cubicBezTo>
                  <a:pt x="1919591" y="1975739"/>
                  <a:pt x="1917739" y="1974818"/>
                  <a:pt x="1915896" y="1974818"/>
                </a:cubicBezTo>
                <a:cubicBezTo>
                  <a:pt x="1914045" y="1964665"/>
                  <a:pt x="1909420" y="1955433"/>
                  <a:pt x="1898327" y="1954512"/>
                </a:cubicBezTo>
                <a:cubicBezTo>
                  <a:pt x="1899249" y="1947132"/>
                  <a:pt x="1904795" y="1945289"/>
                  <a:pt x="1911271" y="1943438"/>
                </a:cubicBezTo>
                <a:cubicBezTo>
                  <a:pt x="1912193" y="1943438"/>
                  <a:pt x="1912193" y="1942516"/>
                  <a:pt x="1912193" y="1941595"/>
                </a:cubicBezTo>
                <a:cubicBezTo>
                  <a:pt x="1907568" y="1940673"/>
                  <a:pt x="1906646" y="1941595"/>
                  <a:pt x="1903873" y="1936058"/>
                </a:cubicBezTo>
                <a:cubicBezTo>
                  <a:pt x="1908489" y="1927756"/>
                  <a:pt x="1914045" y="1910214"/>
                  <a:pt x="1923294" y="1907450"/>
                </a:cubicBezTo>
                <a:cubicBezTo>
                  <a:pt x="1923294" y="1904686"/>
                  <a:pt x="1923294" y="1902834"/>
                  <a:pt x="1923294" y="1900070"/>
                </a:cubicBezTo>
                <a:cubicBezTo>
                  <a:pt x="1926058" y="1898219"/>
                  <a:pt x="1928840" y="1897297"/>
                  <a:pt x="1931614" y="1896376"/>
                </a:cubicBezTo>
                <a:cubicBezTo>
                  <a:pt x="1930683" y="1897297"/>
                  <a:pt x="1930683" y="1899149"/>
                  <a:pt x="1930683" y="1900070"/>
                </a:cubicBezTo>
                <a:cubicBezTo>
                  <a:pt x="1931614" y="1900992"/>
                  <a:pt x="1933456" y="1900992"/>
                  <a:pt x="1934387" y="1901913"/>
                </a:cubicBezTo>
                <a:cubicBezTo>
                  <a:pt x="1934387" y="1901913"/>
                  <a:pt x="1935308" y="1901913"/>
                  <a:pt x="1935308" y="1901913"/>
                </a:cubicBezTo>
                <a:cubicBezTo>
                  <a:pt x="1938081" y="1897297"/>
                  <a:pt x="1939012" y="1899149"/>
                  <a:pt x="1938081" y="1893612"/>
                </a:cubicBezTo>
                <a:cubicBezTo>
                  <a:pt x="1939933" y="1892681"/>
                  <a:pt x="1940863" y="1891760"/>
                  <a:pt x="1941776" y="1890839"/>
                </a:cubicBezTo>
                <a:cubicBezTo>
                  <a:pt x="1940863" y="1892681"/>
                  <a:pt x="1939933" y="1893612"/>
                  <a:pt x="1939933" y="1895455"/>
                </a:cubicBezTo>
                <a:cubicBezTo>
                  <a:pt x="1941776" y="1896376"/>
                  <a:pt x="1943627" y="1897297"/>
                  <a:pt x="1945479" y="1897297"/>
                </a:cubicBezTo>
                <a:cubicBezTo>
                  <a:pt x="1946410" y="1895455"/>
                  <a:pt x="1947331" y="1892681"/>
                  <a:pt x="1948252" y="1890839"/>
                </a:cubicBezTo>
                <a:cubicBezTo>
                  <a:pt x="1949174" y="1891760"/>
                  <a:pt x="1950104" y="1892681"/>
                  <a:pt x="1951956" y="1893612"/>
                </a:cubicBezTo>
                <a:cubicBezTo>
                  <a:pt x="1958432" y="1888996"/>
                  <a:pt x="1963979" y="1877922"/>
                  <a:pt x="1966743" y="1869611"/>
                </a:cubicBezTo>
                <a:cubicBezTo>
                  <a:pt x="1966743" y="1869611"/>
                  <a:pt x="1967673" y="1869611"/>
                  <a:pt x="1967673" y="1869611"/>
                </a:cubicBezTo>
                <a:cubicBezTo>
                  <a:pt x="1967673" y="1870542"/>
                  <a:pt x="1968594" y="1870542"/>
                  <a:pt x="1968594" y="1870542"/>
                </a:cubicBezTo>
                <a:cubicBezTo>
                  <a:pt x="1967673" y="1872384"/>
                  <a:pt x="1966743" y="1875149"/>
                  <a:pt x="1965821" y="1877000"/>
                </a:cubicBezTo>
                <a:cubicBezTo>
                  <a:pt x="1965821" y="1877000"/>
                  <a:pt x="1966743" y="1877922"/>
                  <a:pt x="1966743" y="1877922"/>
                </a:cubicBezTo>
                <a:cubicBezTo>
                  <a:pt x="1970446" y="1878843"/>
                  <a:pt x="1973219" y="1879764"/>
                  <a:pt x="1975992" y="1880686"/>
                </a:cubicBezTo>
                <a:cubicBezTo>
                  <a:pt x="1975071" y="1878843"/>
                  <a:pt x="1975071" y="1877000"/>
                  <a:pt x="1974150" y="1875149"/>
                </a:cubicBezTo>
                <a:cubicBezTo>
                  <a:pt x="1978766" y="1876079"/>
                  <a:pt x="1982460" y="1872384"/>
                  <a:pt x="1987094" y="1871463"/>
                </a:cubicBezTo>
                <a:cubicBezTo>
                  <a:pt x="1988015" y="1874227"/>
                  <a:pt x="1988015" y="1876079"/>
                  <a:pt x="1988937" y="1877922"/>
                </a:cubicBezTo>
                <a:cubicBezTo>
                  <a:pt x="1993562" y="1875149"/>
                  <a:pt x="1995413" y="1870542"/>
                  <a:pt x="1999117" y="1867769"/>
                </a:cubicBezTo>
                <a:cubicBezTo>
                  <a:pt x="2000029" y="1869611"/>
                  <a:pt x="2001881" y="1870542"/>
                  <a:pt x="2003733" y="1871463"/>
                </a:cubicBezTo>
                <a:cubicBezTo>
                  <a:pt x="2005584" y="1869611"/>
                  <a:pt x="2005584" y="1870542"/>
                  <a:pt x="2005584" y="1866847"/>
                </a:cubicBezTo>
                <a:cubicBezTo>
                  <a:pt x="2012982" y="1868690"/>
                  <a:pt x="2015755" y="1865926"/>
                  <a:pt x="2022232" y="1863153"/>
                </a:cubicBezTo>
                <a:cubicBezTo>
                  <a:pt x="2024075" y="1861310"/>
                  <a:pt x="2024075" y="1861310"/>
                  <a:pt x="2024075" y="1859467"/>
                </a:cubicBezTo>
                <a:cubicBezTo>
                  <a:pt x="2022232" y="1859467"/>
                  <a:pt x="2020380" y="1859467"/>
                  <a:pt x="2018529" y="1859467"/>
                </a:cubicBezTo>
                <a:cubicBezTo>
                  <a:pt x="2020380" y="1858537"/>
                  <a:pt x="2021302" y="1856694"/>
                  <a:pt x="2022232" y="1854852"/>
                </a:cubicBezTo>
                <a:cubicBezTo>
                  <a:pt x="2020380" y="1852078"/>
                  <a:pt x="2019450" y="1850236"/>
                  <a:pt x="2018529" y="1847472"/>
                </a:cubicBezTo>
                <a:cubicBezTo>
                  <a:pt x="2020380" y="1848393"/>
                  <a:pt x="2021302" y="1849314"/>
                  <a:pt x="2022232" y="1850236"/>
                </a:cubicBezTo>
                <a:cubicBezTo>
                  <a:pt x="2025927" y="1846541"/>
                  <a:pt x="2036098" y="1848393"/>
                  <a:pt x="2040723" y="1852078"/>
                </a:cubicBezTo>
                <a:cubicBezTo>
                  <a:pt x="2044417" y="1849314"/>
                  <a:pt x="2048120" y="1847472"/>
                  <a:pt x="2051815" y="1845620"/>
                </a:cubicBezTo>
                <a:cubicBezTo>
                  <a:pt x="2050894" y="1844698"/>
                  <a:pt x="2050894" y="1842856"/>
                  <a:pt x="2049972" y="1841934"/>
                </a:cubicBezTo>
                <a:cubicBezTo>
                  <a:pt x="2052736" y="1842856"/>
                  <a:pt x="2054588" y="1844698"/>
                  <a:pt x="2057361" y="1845620"/>
                </a:cubicBezTo>
                <a:cubicBezTo>
                  <a:pt x="2072157" y="1843777"/>
                  <a:pt x="2077703" y="1829939"/>
                  <a:pt x="2093421" y="1829939"/>
                </a:cubicBezTo>
                <a:cubicBezTo>
                  <a:pt x="2094351" y="1827166"/>
                  <a:pt x="2095272" y="1825323"/>
                  <a:pt x="2097124" y="1822550"/>
                </a:cubicBezTo>
                <a:cubicBezTo>
                  <a:pt x="2097124" y="1819786"/>
                  <a:pt x="2096203" y="1817934"/>
                  <a:pt x="2095272" y="1816091"/>
                </a:cubicBezTo>
                <a:cubicBezTo>
                  <a:pt x="2098045" y="1818864"/>
                  <a:pt x="2098976" y="1819786"/>
                  <a:pt x="2099897" y="1824401"/>
                </a:cubicBezTo>
                <a:cubicBezTo>
                  <a:pt x="2102670" y="1822550"/>
                  <a:pt x="2104522" y="1821628"/>
                  <a:pt x="2106374" y="1820707"/>
                </a:cubicBezTo>
                <a:cubicBezTo>
                  <a:pt x="2107295" y="1820707"/>
                  <a:pt x="2107295" y="1820707"/>
                  <a:pt x="2107295" y="1820707"/>
                </a:cubicBezTo>
                <a:cubicBezTo>
                  <a:pt x="2104522" y="1827166"/>
                  <a:pt x="2096203" y="1833624"/>
                  <a:pt x="2088805" y="1836397"/>
                </a:cubicBezTo>
                <a:cubicBezTo>
                  <a:pt x="2087874" y="1838240"/>
                  <a:pt x="2086953" y="1839161"/>
                  <a:pt x="2086953" y="1841934"/>
                </a:cubicBezTo>
                <a:cubicBezTo>
                  <a:pt x="2098976" y="1835467"/>
                  <a:pt x="2119318" y="1837319"/>
                  <a:pt x="2133184" y="1839161"/>
                </a:cubicBezTo>
                <a:cubicBezTo>
                  <a:pt x="2133184" y="1839161"/>
                  <a:pt x="2134105" y="1840083"/>
                  <a:pt x="2134105" y="1841004"/>
                </a:cubicBezTo>
                <a:cubicBezTo>
                  <a:pt x="2124864" y="1841004"/>
                  <a:pt x="2118388" y="1844698"/>
                  <a:pt x="2110068" y="1846541"/>
                </a:cubicBezTo>
                <a:cubicBezTo>
                  <a:pt x="2110068" y="1847472"/>
                  <a:pt x="2110068" y="1849314"/>
                  <a:pt x="2110068" y="1851157"/>
                </a:cubicBezTo>
                <a:cubicBezTo>
                  <a:pt x="2107295" y="1849314"/>
                  <a:pt x="2108226" y="1848393"/>
                  <a:pt x="2105443" y="1848393"/>
                </a:cubicBezTo>
                <a:cubicBezTo>
                  <a:pt x="2105443" y="1845620"/>
                  <a:pt x="2106374" y="1843777"/>
                  <a:pt x="2106374" y="1841004"/>
                </a:cubicBezTo>
                <a:cubicBezTo>
                  <a:pt x="2097124" y="1841004"/>
                  <a:pt x="2068463" y="1858537"/>
                  <a:pt x="2061986" y="1865005"/>
                </a:cubicBezTo>
                <a:cubicBezTo>
                  <a:pt x="2061986" y="1865005"/>
                  <a:pt x="2061986" y="1865005"/>
                  <a:pt x="2061065" y="1865005"/>
                </a:cubicBezTo>
                <a:cubicBezTo>
                  <a:pt x="2062907" y="1865926"/>
                  <a:pt x="2063838" y="1865926"/>
                  <a:pt x="2064759" y="1866847"/>
                </a:cubicBezTo>
                <a:cubicBezTo>
                  <a:pt x="2064759" y="1867769"/>
                  <a:pt x="2064759" y="1867769"/>
                  <a:pt x="2064759" y="1867769"/>
                </a:cubicBezTo>
                <a:cubicBezTo>
                  <a:pt x="2061986" y="1868690"/>
                  <a:pt x="2062907" y="1868690"/>
                  <a:pt x="2061065" y="1866847"/>
                </a:cubicBezTo>
                <a:cubicBezTo>
                  <a:pt x="2056440" y="1869611"/>
                  <a:pt x="2051815" y="1871463"/>
                  <a:pt x="2048120" y="1874227"/>
                </a:cubicBezTo>
                <a:cubicBezTo>
                  <a:pt x="2048120" y="1874227"/>
                  <a:pt x="2047190" y="1875149"/>
                  <a:pt x="2047190" y="1875149"/>
                </a:cubicBezTo>
                <a:cubicBezTo>
                  <a:pt x="2048120" y="1876079"/>
                  <a:pt x="2048120" y="1877000"/>
                  <a:pt x="2049042" y="1877000"/>
                </a:cubicBezTo>
                <a:cubicBezTo>
                  <a:pt x="2051815" y="1874227"/>
                  <a:pt x="2054588" y="1872384"/>
                  <a:pt x="2058283" y="1870542"/>
                </a:cubicBezTo>
                <a:cubicBezTo>
                  <a:pt x="2056440" y="1874227"/>
                  <a:pt x="2055518" y="1871463"/>
                  <a:pt x="2053667" y="1874227"/>
                </a:cubicBezTo>
                <a:cubicBezTo>
                  <a:pt x="2045347" y="1882537"/>
                  <a:pt x="2050894" y="1892681"/>
                  <a:pt x="2052736" y="1901913"/>
                </a:cubicBezTo>
                <a:cubicBezTo>
                  <a:pt x="2054588" y="1901913"/>
                  <a:pt x="2053667" y="1901913"/>
                  <a:pt x="2055518" y="1900070"/>
                </a:cubicBezTo>
                <a:cubicBezTo>
                  <a:pt x="2057361" y="1903756"/>
                  <a:pt x="2060134" y="1906529"/>
                  <a:pt x="2061986" y="1910214"/>
                </a:cubicBezTo>
                <a:cubicBezTo>
                  <a:pt x="2067541" y="1909293"/>
                  <a:pt x="2067541" y="1908372"/>
                  <a:pt x="2070305" y="1912066"/>
                </a:cubicBezTo>
                <a:cubicBezTo>
                  <a:pt x="2071236" y="1909293"/>
                  <a:pt x="2072157" y="1907450"/>
                  <a:pt x="2073088" y="1904686"/>
                </a:cubicBezTo>
                <a:cubicBezTo>
                  <a:pt x="2076782" y="1902834"/>
                  <a:pt x="2078634" y="1902834"/>
                  <a:pt x="2084180" y="1902834"/>
                </a:cubicBezTo>
                <a:cubicBezTo>
                  <a:pt x="2084180" y="1900992"/>
                  <a:pt x="2084180" y="1900070"/>
                  <a:pt x="2084180" y="1898219"/>
                </a:cubicBezTo>
                <a:cubicBezTo>
                  <a:pt x="2084180" y="1899149"/>
                  <a:pt x="2085101" y="1899149"/>
                  <a:pt x="2086023" y="1900070"/>
                </a:cubicBezTo>
                <a:cubicBezTo>
                  <a:pt x="2092499" y="1896376"/>
                  <a:pt x="2095272" y="1881616"/>
                  <a:pt x="2107295" y="1881616"/>
                </a:cubicBezTo>
                <a:cubicBezTo>
                  <a:pt x="2109138" y="1877000"/>
                  <a:pt x="2106374" y="1876079"/>
                  <a:pt x="2106374" y="1870542"/>
                </a:cubicBezTo>
                <a:cubicBezTo>
                  <a:pt x="2107295" y="1870542"/>
                  <a:pt x="2109138" y="1870542"/>
                  <a:pt x="2110068" y="1870542"/>
                </a:cubicBezTo>
                <a:cubicBezTo>
                  <a:pt x="2110068" y="1871463"/>
                  <a:pt x="2110990" y="1873306"/>
                  <a:pt x="2111920" y="1874227"/>
                </a:cubicBezTo>
                <a:cubicBezTo>
                  <a:pt x="2112841" y="1874227"/>
                  <a:pt x="2112841" y="1874227"/>
                  <a:pt x="2112841" y="1874227"/>
                </a:cubicBezTo>
                <a:cubicBezTo>
                  <a:pt x="2114693" y="1872384"/>
                  <a:pt x="2116545" y="1871463"/>
                  <a:pt x="2117466" y="1868690"/>
                </a:cubicBezTo>
                <a:cubicBezTo>
                  <a:pt x="2117466" y="1868690"/>
                  <a:pt x="2118388" y="1867769"/>
                  <a:pt x="2118388" y="1867769"/>
                </a:cubicBezTo>
                <a:cubicBezTo>
                  <a:pt x="2118388" y="1869611"/>
                  <a:pt x="2117466" y="1870542"/>
                  <a:pt x="2117466" y="1872384"/>
                </a:cubicBezTo>
                <a:cubicBezTo>
                  <a:pt x="2121161" y="1873306"/>
                  <a:pt x="2124864" y="1873306"/>
                  <a:pt x="2128559" y="1874227"/>
                </a:cubicBezTo>
                <a:cubicBezTo>
                  <a:pt x="2129489" y="1870542"/>
                  <a:pt x="2131341" y="1871463"/>
                  <a:pt x="2132263" y="1866847"/>
                </a:cubicBezTo>
                <a:cubicBezTo>
                  <a:pt x="2134105" y="1866847"/>
                  <a:pt x="2135035" y="1867769"/>
                  <a:pt x="2135957" y="1868690"/>
                </a:cubicBezTo>
                <a:cubicBezTo>
                  <a:pt x="2135957" y="1866847"/>
                  <a:pt x="2136887" y="1865926"/>
                  <a:pt x="2136887" y="1864074"/>
                </a:cubicBezTo>
                <a:cubicBezTo>
                  <a:pt x="2137809" y="1863153"/>
                  <a:pt x="2137809" y="1863153"/>
                  <a:pt x="2138730" y="1863153"/>
                </a:cubicBezTo>
                <a:cubicBezTo>
                  <a:pt x="2142433" y="1864074"/>
                  <a:pt x="2141512" y="1865005"/>
                  <a:pt x="2143364" y="1866847"/>
                </a:cubicBezTo>
                <a:cubicBezTo>
                  <a:pt x="2156299" y="1862231"/>
                  <a:pt x="2171095" y="1851157"/>
                  <a:pt x="2186812" y="1851157"/>
                </a:cubicBezTo>
                <a:cubicBezTo>
                  <a:pt x="2185891" y="1850236"/>
                  <a:pt x="2185891" y="1849314"/>
                  <a:pt x="2185891" y="1848393"/>
                </a:cubicBezTo>
                <a:cubicBezTo>
                  <a:pt x="2189594" y="1848393"/>
                  <a:pt x="2192367" y="1849314"/>
                  <a:pt x="2196062" y="1849314"/>
                </a:cubicBezTo>
                <a:cubicBezTo>
                  <a:pt x="2195141" y="1849314"/>
                  <a:pt x="2194210" y="1848393"/>
                  <a:pt x="2194210" y="1847472"/>
                </a:cubicBezTo>
                <a:cubicBezTo>
                  <a:pt x="2194210" y="1846541"/>
                  <a:pt x="2195141" y="1845620"/>
                  <a:pt x="2196062" y="1845620"/>
                </a:cubicBezTo>
                <a:cubicBezTo>
                  <a:pt x="2198835" y="1844698"/>
                  <a:pt x="2197914" y="1845620"/>
                  <a:pt x="2200687" y="1847472"/>
                </a:cubicBezTo>
                <a:cubicBezTo>
                  <a:pt x="2202530" y="1846541"/>
                  <a:pt x="2205312" y="1845620"/>
                  <a:pt x="2207163" y="1844698"/>
                </a:cubicBezTo>
                <a:cubicBezTo>
                  <a:pt x="2204381" y="1841004"/>
                  <a:pt x="2199765" y="1841004"/>
                  <a:pt x="2193289" y="1841004"/>
                </a:cubicBezTo>
                <a:cubicBezTo>
                  <a:pt x="2192367" y="1841004"/>
                  <a:pt x="2192367" y="1840083"/>
                  <a:pt x="2191437" y="1839161"/>
                </a:cubicBezTo>
                <a:cubicBezTo>
                  <a:pt x="2193289" y="1838240"/>
                  <a:pt x="2194210" y="1838240"/>
                  <a:pt x="2196062" y="1837319"/>
                </a:cubicBezTo>
                <a:cubicBezTo>
                  <a:pt x="2196983" y="1836397"/>
                  <a:pt x="2196983" y="1835467"/>
                  <a:pt x="2197914" y="1834545"/>
                </a:cubicBezTo>
                <a:cubicBezTo>
                  <a:pt x="2196062" y="1832703"/>
                  <a:pt x="2194210" y="1829939"/>
                  <a:pt x="2191437" y="1828087"/>
                </a:cubicBezTo>
                <a:cubicBezTo>
                  <a:pt x="2184048" y="1825323"/>
                  <a:pt x="2180345" y="1832703"/>
                  <a:pt x="2177572" y="1821628"/>
                </a:cubicBezTo>
                <a:cubicBezTo>
                  <a:pt x="2171095" y="1822550"/>
                  <a:pt x="2169243" y="1827166"/>
                  <a:pt x="2163697" y="1829008"/>
                </a:cubicBezTo>
                <a:cubicBezTo>
                  <a:pt x="2160002" y="1830860"/>
                  <a:pt x="2156299" y="1829939"/>
                  <a:pt x="2153526" y="1830860"/>
                </a:cubicBezTo>
                <a:cubicBezTo>
                  <a:pt x="2154456" y="1829939"/>
                  <a:pt x="2154456" y="1828087"/>
                  <a:pt x="2155378" y="1827166"/>
                </a:cubicBezTo>
                <a:cubicBezTo>
                  <a:pt x="2155378" y="1827166"/>
                  <a:pt x="2154456" y="1827166"/>
                  <a:pt x="2154456" y="1827166"/>
                </a:cubicBezTo>
                <a:cubicBezTo>
                  <a:pt x="2154456" y="1826244"/>
                  <a:pt x="2153526" y="1825323"/>
                  <a:pt x="2153526" y="1825323"/>
                </a:cubicBezTo>
                <a:cubicBezTo>
                  <a:pt x="2146128" y="1822550"/>
                  <a:pt x="2140582" y="1828087"/>
                  <a:pt x="2135957" y="1826244"/>
                </a:cubicBezTo>
                <a:cubicBezTo>
                  <a:pt x="2133184" y="1825323"/>
                  <a:pt x="2131341" y="1824401"/>
                  <a:pt x="2129489" y="1822550"/>
                </a:cubicBezTo>
                <a:cubicBezTo>
                  <a:pt x="2125795" y="1823471"/>
                  <a:pt x="2123013" y="1823471"/>
                  <a:pt x="2120239" y="1823471"/>
                </a:cubicBezTo>
                <a:cubicBezTo>
                  <a:pt x="2117466" y="1822550"/>
                  <a:pt x="2116545" y="1818864"/>
                  <a:pt x="2111920" y="1817934"/>
                </a:cubicBezTo>
                <a:cubicBezTo>
                  <a:pt x="2111920" y="1817934"/>
                  <a:pt x="2110990" y="1817934"/>
                  <a:pt x="2110990" y="1817934"/>
                </a:cubicBezTo>
                <a:cubicBezTo>
                  <a:pt x="2110068" y="1817934"/>
                  <a:pt x="2110068" y="1817934"/>
                  <a:pt x="2110068" y="1817934"/>
                </a:cubicBezTo>
                <a:cubicBezTo>
                  <a:pt x="2110068" y="1817934"/>
                  <a:pt x="2110068" y="1817013"/>
                  <a:pt x="2110068" y="1817013"/>
                </a:cubicBezTo>
                <a:cubicBezTo>
                  <a:pt x="2112841" y="1816091"/>
                  <a:pt x="2115615" y="1815170"/>
                  <a:pt x="2118388" y="1814248"/>
                </a:cubicBezTo>
                <a:cubicBezTo>
                  <a:pt x="2118388" y="1813327"/>
                  <a:pt x="2119318" y="1813327"/>
                  <a:pt x="2119318" y="1813327"/>
                </a:cubicBezTo>
                <a:cubicBezTo>
                  <a:pt x="2108226" y="1807790"/>
                  <a:pt x="2086953" y="1810554"/>
                  <a:pt x="2090657" y="1793021"/>
                </a:cubicBezTo>
                <a:cubicBezTo>
                  <a:pt x="2088805" y="1790257"/>
                  <a:pt x="2088805" y="1790257"/>
                  <a:pt x="2086023" y="1791178"/>
                </a:cubicBezTo>
                <a:cubicBezTo>
                  <a:pt x="2084180" y="1785641"/>
                  <a:pt x="2085101" y="1782868"/>
                  <a:pt x="2086953" y="1778261"/>
                </a:cubicBezTo>
                <a:cubicBezTo>
                  <a:pt x="2084180" y="1774567"/>
                  <a:pt x="2076782" y="1775488"/>
                  <a:pt x="2070305" y="1775488"/>
                </a:cubicBezTo>
                <a:cubicBezTo>
                  <a:pt x="2079555" y="1765335"/>
                  <a:pt x="2080477" y="1769951"/>
                  <a:pt x="2084180" y="1756112"/>
                </a:cubicBezTo>
                <a:cubicBezTo>
                  <a:pt x="2086023" y="1754261"/>
                  <a:pt x="2088805" y="1752418"/>
                  <a:pt x="2090657" y="1749645"/>
                </a:cubicBezTo>
                <a:cubicBezTo>
                  <a:pt x="2088805" y="1747802"/>
                  <a:pt x="2087874" y="1746881"/>
                  <a:pt x="2086023" y="1745959"/>
                </a:cubicBezTo>
                <a:cubicBezTo>
                  <a:pt x="2083259" y="1746881"/>
                  <a:pt x="2081407" y="1747802"/>
                  <a:pt x="2079555" y="1748723"/>
                </a:cubicBezTo>
                <a:cubicBezTo>
                  <a:pt x="2079555" y="1746881"/>
                  <a:pt x="2079555" y="1745959"/>
                  <a:pt x="2079555" y="1745038"/>
                </a:cubicBezTo>
                <a:cubicBezTo>
                  <a:pt x="2074009" y="1747802"/>
                  <a:pt x="2067541" y="1750575"/>
                  <a:pt x="2061986" y="1753339"/>
                </a:cubicBezTo>
                <a:cubicBezTo>
                  <a:pt x="2055518" y="1743186"/>
                  <a:pt x="2049972" y="1738579"/>
                  <a:pt x="2035167" y="1736728"/>
                </a:cubicBezTo>
                <a:cubicBezTo>
                  <a:pt x="2035167" y="1736728"/>
                  <a:pt x="2035167" y="1735806"/>
                  <a:pt x="2035167" y="1735806"/>
                </a:cubicBezTo>
                <a:cubicBezTo>
                  <a:pt x="2040723" y="1734885"/>
                  <a:pt x="2047190" y="1730269"/>
                  <a:pt x="2055518" y="1732121"/>
                </a:cubicBezTo>
                <a:cubicBezTo>
                  <a:pt x="2059213" y="1733964"/>
                  <a:pt x="2062907" y="1734885"/>
                  <a:pt x="2066611" y="1736728"/>
                </a:cubicBezTo>
                <a:cubicBezTo>
                  <a:pt x="2074930" y="1735806"/>
                  <a:pt x="2103592" y="1720116"/>
                  <a:pt x="2106374" y="1713658"/>
                </a:cubicBezTo>
                <a:cubicBezTo>
                  <a:pt x="2097124" y="1687823"/>
                  <a:pt x="2062907" y="1686902"/>
                  <a:pt x="2035167" y="1697967"/>
                </a:cubicBezTo>
                <a:cubicBezTo>
                  <a:pt x="2005584" y="1709972"/>
                  <a:pt x="1972298" y="1718273"/>
                  <a:pt x="1948252" y="1735806"/>
                </a:cubicBezTo>
                <a:cubicBezTo>
                  <a:pt x="1927910" y="1750575"/>
                  <a:pt x="1914045" y="1771794"/>
                  <a:pt x="1894624" y="1787484"/>
                </a:cubicBezTo>
                <a:cubicBezTo>
                  <a:pt x="1911271" y="1752418"/>
                  <a:pt x="1945479" y="1710894"/>
                  <a:pt x="1976914" y="1692439"/>
                </a:cubicBezTo>
                <a:cubicBezTo>
                  <a:pt x="1985242" y="1686902"/>
                  <a:pt x="2000029" y="1688745"/>
                  <a:pt x="2008357" y="1683208"/>
                </a:cubicBezTo>
                <a:cubicBezTo>
                  <a:pt x="2020380" y="1674897"/>
                  <a:pt x="2015755" y="1654600"/>
                  <a:pt x="2037019" y="1647220"/>
                </a:cubicBezTo>
                <a:cubicBezTo>
                  <a:pt x="2049042" y="1642604"/>
                  <a:pt x="2070305" y="1644447"/>
                  <a:pt x="2083259" y="1646299"/>
                </a:cubicBezTo>
                <a:cubicBezTo>
                  <a:pt x="2101749" y="1649063"/>
                  <a:pt x="2120239" y="1643526"/>
                  <a:pt x="2137809" y="1645369"/>
                </a:cubicBezTo>
                <a:cubicBezTo>
                  <a:pt x="2155378" y="1646299"/>
                  <a:pt x="2172025" y="1647220"/>
                  <a:pt x="2189594" y="1648142"/>
                </a:cubicBezTo>
                <a:cubicBezTo>
                  <a:pt x="2212710" y="1644447"/>
                  <a:pt x="2238598" y="1643526"/>
                  <a:pt x="2254315" y="1632451"/>
                </a:cubicBezTo>
                <a:cubicBezTo>
                  <a:pt x="2262635" y="1623220"/>
                  <a:pt x="2271884" y="1613076"/>
                  <a:pt x="2280204" y="1603844"/>
                </a:cubicBezTo>
                <a:cubicBezTo>
                  <a:pt x="2296852" y="1602001"/>
                  <a:pt x="2313490" y="1601080"/>
                  <a:pt x="2330138" y="1599228"/>
                </a:cubicBezTo>
                <a:cubicBezTo>
                  <a:pt x="2340309" y="1595543"/>
                  <a:pt x="2360651" y="1578010"/>
                  <a:pt x="2369892" y="1570621"/>
                </a:cubicBezTo>
                <a:cubicBezTo>
                  <a:pt x="2369892" y="1569700"/>
                  <a:pt x="2369892" y="1568778"/>
                  <a:pt x="2369892" y="1568778"/>
                </a:cubicBezTo>
                <a:cubicBezTo>
                  <a:pt x="2365276" y="1563241"/>
                  <a:pt x="2360651" y="1556782"/>
                  <a:pt x="2356026" y="1551245"/>
                </a:cubicBezTo>
                <a:cubicBezTo>
                  <a:pt x="2359730" y="1544787"/>
                  <a:pt x="2362503" y="1536476"/>
                  <a:pt x="2366197" y="1529097"/>
                </a:cubicBezTo>
                <a:cubicBezTo>
                  <a:pt x="2366197" y="1518022"/>
                  <a:pt x="2349559" y="1509721"/>
                  <a:pt x="2340309" y="1507869"/>
                </a:cubicBezTo>
                <a:cubicBezTo>
                  <a:pt x="2335684" y="1506948"/>
                  <a:pt x="2328286" y="1512485"/>
                  <a:pt x="2323661" y="1514337"/>
                </a:cubicBezTo>
                <a:cubicBezTo>
                  <a:pt x="2321819" y="1512485"/>
                  <a:pt x="2320888" y="1510642"/>
                  <a:pt x="2319036" y="1508800"/>
                </a:cubicBezTo>
                <a:cubicBezTo>
                  <a:pt x="2319967" y="1504184"/>
                  <a:pt x="2321819" y="1502332"/>
                  <a:pt x="2324592" y="1498646"/>
                </a:cubicBezTo>
                <a:cubicBezTo>
                  <a:pt x="2297773" y="1471882"/>
                  <a:pt x="2280204" y="1501410"/>
                  <a:pt x="2259862" y="1512485"/>
                </a:cubicBezTo>
                <a:cubicBezTo>
                  <a:pt x="2250621" y="1518022"/>
                  <a:pt x="2236746" y="1518944"/>
                  <a:pt x="2227497" y="1522638"/>
                </a:cubicBezTo>
                <a:cubicBezTo>
                  <a:pt x="2228427" y="1515258"/>
                  <a:pt x="2230279" y="1504184"/>
                  <a:pt x="2235825" y="1500489"/>
                </a:cubicBezTo>
                <a:cubicBezTo>
                  <a:pt x="2241371" y="1499568"/>
                  <a:pt x="2246917" y="1498646"/>
                  <a:pt x="2252464" y="1498646"/>
                </a:cubicBezTo>
                <a:cubicBezTo>
                  <a:pt x="2263565" y="1494952"/>
                  <a:pt x="2269111" y="1483878"/>
                  <a:pt x="2282056" y="1481113"/>
                </a:cubicBezTo>
                <a:cubicBezTo>
                  <a:pt x="2295000" y="1477419"/>
                  <a:pt x="2307944" y="1477419"/>
                  <a:pt x="2313490" y="1467266"/>
                </a:cubicBezTo>
                <a:cubicBezTo>
                  <a:pt x="2301476" y="1463581"/>
                  <a:pt x="2290375" y="1460807"/>
                  <a:pt x="2278352" y="1458043"/>
                </a:cubicBezTo>
                <a:cubicBezTo>
                  <a:pt x="2267260" y="1453428"/>
                  <a:pt x="2258019" y="1444196"/>
                  <a:pt x="2244144" y="1442353"/>
                </a:cubicBezTo>
                <a:cubicBezTo>
                  <a:pt x="2233052" y="1440510"/>
                  <a:pt x="2226575" y="1446969"/>
                  <a:pt x="2216404" y="1446048"/>
                </a:cubicBezTo>
                <a:cubicBezTo>
                  <a:pt x="2218256" y="1441432"/>
                  <a:pt x="2220099" y="1435895"/>
                  <a:pt x="2222881" y="1430357"/>
                </a:cubicBezTo>
                <a:cubicBezTo>
                  <a:pt x="2221950" y="1421126"/>
                  <a:pt x="2197914" y="1401750"/>
                  <a:pt x="2189594" y="1398986"/>
                </a:cubicBezTo>
                <a:cubicBezTo>
                  <a:pt x="2185891" y="1398986"/>
                  <a:pt x="2183118" y="1398986"/>
                  <a:pt x="2179414" y="1398986"/>
                </a:cubicBezTo>
                <a:cubicBezTo>
                  <a:pt x="2172947" y="1396213"/>
                  <a:pt x="2165549" y="1378680"/>
                  <a:pt x="2161845" y="1373143"/>
                </a:cubicBezTo>
                <a:cubicBezTo>
                  <a:pt x="2161845" y="1372221"/>
                  <a:pt x="2161845" y="1372221"/>
                  <a:pt x="2162776" y="1372221"/>
                </a:cubicBezTo>
                <a:cubicBezTo>
                  <a:pt x="2168322" y="1368527"/>
                  <a:pt x="2182197" y="1374985"/>
                  <a:pt x="2190516" y="1372221"/>
                </a:cubicBezTo>
                <a:cubicBezTo>
                  <a:pt x="2192367" y="1369448"/>
                  <a:pt x="2192367" y="1365763"/>
                  <a:pt x="2192367" y="1361147"/>
                </a:cubicBezTo>
                <a:cubicBezTo>
                  <a:pt x="2183118" y="1354688"/>
                  <a:pt x="2172947" y="1351915"/>
                  <a:pt x="2166479" y="1342693"/>
                </a:cubicBezTo>
                <a:cubicBezTo>
                  <a:pt x="2170174" y="1339920"/>
                  <a:pt x="2172947" y="1338077"/>
                  <a:pt x="2177572" y="1337156"/>
                </a:cubicBezTo>
                <a:cubicBezTo>
                  <a:pt x="2173868" y="1315007"/>
                  <a:pt x="2153526" y="1329766"/>
                  <a:pt x="2149831" y="1299316"/>
                </a:cubicBezTo>
                <a:cubicBezTo>
                  <a:pt x="2147058" y="1300238"/>
                  <a:pt x="2144276" y="1300238"/>
                  <a:pt x="2141512" y="1300238"/>
                </a:cubicBezTo>
                <a:cubicBezTo>
                  <a:pt x="2139660" y="1292858"/>
                  <a:pt x="2142433" y="1291937"/>
                  <a:pt x="2144276" y="1286399"/>
                </a:cubicBezTo>
                <a:cubicBezTo>
                  <a:pt x="2131341" y="1271631"/>
                  <a:pt x="2106374" y="1227342"/>
                  <a:pt x="2090657" y="1219953"/>
                </a:cubicBezTo>
                <a:cubicBezTo>
                  <a:pt x="2090657" y="1219032"/>
                  <a:pt x="2089726" y="1218110"/>
                  <a:pt x="2089726" y="1218110"/>
                </a:cubicBezTo>
                <a:cubicBezTo>
                  <a:pt x="2087874" y="1222726"/>
                  <a:pt x="2085101" y="1227342"/>
                  <a:pt x="2083259" y="1231949"/>
                </a:cubicBezTo>
                <a:cubicBezTo>
                  <a:pt x="2068463" y="1242102"/>
                  <a:pt x="2054588" y="1234722"/>
                  <a:pt x="2071236" y="1256871"/>
                </a:cubicBezTo>
                <a:cubicBezTo>
                  <a:pt x="2061065" y="1269788"/>
                  <a:pt x="2051815" y="1273482"/>
                  <a:pt x="2051815" y="1297474"/>
                </a:cubicBezTo>
                <a:cubicBezTo>
                  <a:pt x="2050894" y="1297474"/>
                  <a:pt x="2050894" y="1297474"/>
                  <a:pt x="2050894" y="1297474"/>
                </a:cubicBezTo>
                <a:cubicBezTo>
                  <a:pt x="2046269" y="1291937"/>
                  <a:pt x="2045347" y="1281784"/>
                  <a:pt x="2035167" y="1280862"/>
                </a:cubicBezTo>
                <a:cubicBezTo>
                  <a:pt x="2031473" y="1286399"/>
                  <a:pt x="2027778" y="1292858"/>
                  <a:pt x="2024075" y="1299316"/>
                </a:cubicBezTo>
                <a:cubicBezTo>
                  <a:pt x="2015755" y="1305775"/>
                  <a:pt x="1996335" y="1304854"/>
                  <a:pt x="1987094" y="1309469"/>
                </a:cubicBezTo>
                <a:cubicBezTo>
                  <a:pt x="1986164" y="1307627"/>
                  <a:pt x="1984312" y="1305775"/>
                  <a:pt x="1983391" y="1303932"/>
                </a:cubicBezTo>
                <a:cubicBezTo>
                  <a:pt x="1985242" y="1302090"/>
                  <a:pt x="1985242" y="1301159"/>
                  <a:pt x="1985242" y="1296552"/>
                </a:cubicBezTo>
                <a:cubicBezTo>
                  <a:pt x="1969525" y="1273482"/>
                  <a:pt x="1956581" y="1284557"/>
                  <a:pt x="1934387" y="1291937"/>
                </a:cubicBezTo>
                <a:cubicBezTo>
                  <a:pt x="1934387" y="1291937"/>
                  <a:pt x="1933456" y="1291937"/>
                  <a:pt x="1933456" y="1291937"/>
                </a:cubicBezTo>
                <a:cubicBezTo>
                  <a:pt x="1928840" y="1286399"/>
                  <a:pt x="1929762" y="1283626"/>
                  <a:pt x="1930683" y="1273482"/>
                </a:cubicBezTo>
                <a:cubicBezTo>
                  <a:pt x="1934387" y="1273482"/>
                  <a:pt x="1938081" y="1274404"/>
                  <a:pt x="1941776" y="1274404"/>
                </a:cubicBezTo>
                <a:cubicBezTo>
                  <a:pt x="1953798" y="1256871"/>
                  <a:pt x="1918660" y="1208879"/>
                  <a:pt x="1942706" y="1197804"/>
                </a:cubicBezTo>
                <a:cubicBezTo>
                  <a:pt x="1944558" y="1195040"/>
                  <a:pt x="1944558" y="1192276"/>
                  <a:pt x="1944558" y="1187660"/>
                </a:cubicBezTo>
                <a:cubicBezTo>
                  <a:pt x="1942706" y="1185809"/>
                  <a:pt x="1941776" y="1183966"/>
                  <a:pt x="1940863" y="1182123"/>
                </a:cubicBezTo>
                <a:cubicBezTo>
                  <a:pt x="1937160" y="1180271"/>
                  <a:pt x="1931614" y="1187660"/>
                  <a:pt x="1922364" y="1185809"/>
                </a:cubicBezTo>
                <a:cubicBezTo>
                  <a:pt x="1905725" y="1182123"/>
                  <a:pt x="1889999" y="1171970"/>
                  <a:pt x="1874282" y="1169197"/>
                </a:cubicBezTo>
                <a:cubicBezTo>
                  <a:pt x="1868735" y="1162738"/>
                  <a:pt x="1867805" y="1162738"/>
                  <a:pt x="1872430" y="1154437"/>
                </a:cubicBezTo>
                <a:cubicBezTo>
                  <a:pt x="1857634" y="1143363"/>
                  <a:pt x="1836370" y="1122135"/>
                  <a:pt x="1820653" y="1115677"/>
                </a:cubicBezTo>
                <a:cubicBezTo>
                  <a:pt x="1808630" y="1111061"/>
                  <a:pt x="1782742" y="1129524"/>
                  <a:pt x="1758696" y="1124909"/>
                </a:cubicBezTo>
                <a:cubicBezTo>
                  <a:pt x="1738363" y="1120293"/>
                  <a:pt x="1722636" y="1111061"/>
                  <a:pt x="1701373" y="1108297"/>
                </a:cubicBezTo>
                <a:cubicBezTo>
                  <a:pt x="1686577" y="1106454"/>
                  <a:pt x="1670860" y="1124909"/>
                  <a:pt x="1677327" y="1140599"/>
                </a:cubicBezTo>
                <a:cubicBezTo>
                  <a:pt x="1680109" y="1147057"/>
                  <a:pt x="1688429" y="1151664"/>
                  <a:pt x="1693975" y="1155359"/>
                </a:cubicBezTo>
                <a:cubicBezTo>
                  <a:pt x="1691202" y="1171049"/>
                  <a:pt x="1679179" y="1180271"/>
                  <a:pt x="1671781" y="1192276"/>
                </a:cubicBezTo>
                <a:cubicBezTo>
                  <a:pt x="1671781" y="1193197"/>
                  <a:pt x="1671781" y="1193197"/>
                  <a:pt x="1671781" y="1193197"/>
                </a:cubicBezTo>
                <a:cubicBezTo>
                  <a:pt x="1680109" y="1193197"/>
                  <a:pt x="1688429" y="1194119"/>
                  <a:pt x="1695827" y="1194119"/>
                </a:cubicBezTo>
                <a:cubicBezTo>
                  <a:pt x="1694896" y="1201499"/>
                  <a:pt x="1691202" y="1204272"/>
                  <a:pt x="1692123" y="1209809"/>
                </a:cubicBezTo>
                <a:cubicBezTo>
                  <a:pt x="1694896" y="1213494"/>
                  <a:pt x="1696748" y="1217189"/>
                  <a:pt x="1698600" y="1220875"/>
                </a:cubicBezTo>
                <a:cubicBezTo>
                  <a:pt x="1700443" y="1226412"/>
                  <a:pt x="1701373" y="1231949"/>
                  <a:pt x="1702294" y="1237486"/>
                </a:cubicBezTo>
                <a:cubicBezTo>
                  <a:pt x="1697678" y="1244875"/>
                  <a:pt x="1693045" y="1241181"/>
                  <a:pt x="1688429" y="1245796"/>
                </a:cubicBezTo>
                <a:cubicBezTo>
                  <a:pt x="1687498" y="1249482"/>
                  <a:pt x="1685656" y="1253176"/>
                  <a:pt x="1684725" y="1256871"/>
                </a:cubicBezTo>
                <a:cubicBezTo>
                  <a:pt x="1679179" y="1269788"/>
                  <a:pt x="1673633" y="1278089"/>
                  <a:pt x="1663462" y="1285478"/>
                </a:cubicBezTo>
                <a:cubicBezTo>
                  <a:pt x="1667156" y="1301159"/>
                  <a:pt x="1705989" y="1316850"/>
                  <a:pt x="1716160" y="1331618"/>
                </a:cubicBezTo>
                <a:cubicBezTo>
                  <a:pt x="1756844" y="1392518"/>
                  <a:pt x="1678258" y="1454349"/>
                  <a:pt x="1630166" y="1462650"/>
                </a:cubicBezTo>
                <a:cubicBezTo>
                  <a:pt x="1631097" y="1469118"/>
                  <a:pt x="1632948" y="1479262"/>
                  <a:pt x="1636643" y="1483878"/>
                </a:cubicBezTo>
                <a:cubicBezTo>
                  <a:pt x="1643119" y="1493109"/>
                  <a:pt x="1652369" y="1486651"/>
                  <a:pt x="1652369" y="1503262"/>
                </a:cubicBezTo>
                <a:cubicBezTo>
                  <a:pt x="1650517" y="1503262"/>
                  <a:pt x="1647735" y="1503262"/>
                  <a:pt x="1645893" y="1503262"/>
                </a:cubicBezTo>
                <a:cubicBezTo>
                  <a:pt x="1647735" y="1509721"/>
                  <a:pt x="1649587" y="1516179"/>
                  <a:pt x="1651439" y="1522638"/>
                </a:cubicBezTo>
                <a:cubicBezTo>
                  <a:pt x="1651439" y="1527254"/>
                  <a:pt x="1651439" y="1530939"/>
                  <a:pt x="1651439" y="1535555"/>
                </a:cubicBezTo>
                <a:cubicBezTo>
                  <a:pt x="1655142" y="1551245"/>
                  <a:pt x="1670860" y="1570621"/>
                  <a:pt x="1653290" y="1584468"/>
                </a:cubicBezTo>
                <a:cubicBezTo>
                  <a:pt x="1654212" y="1594621"/>
                  <a:pt x="1654212" y="1599228"/>
                  <a:pt x="1652369" y="1610303"/>
                </a:cubicBezTo>
                <a:cubicBezTo>
                  <a:pt x="1646814" y="1605687"/>
                  <a:pt x="1645893" y="1596464"/>
                  <a:pt x="1637573" y="1593691"/>
                </a:cubicBezTo>
                <a:cubicBezTo>
                  <a:pt x="1632948" y="1597385"/>
                  <a:pt x="1629254" y="1601080"/>
                  <a:pt x="1627402" y="1607538"/>
                </a:cubicBezTo>
                <a:cubicBezTo>
                  <a:pt x="1631097" y="1612154"/>
                  <a:pt x="1633870" y="1616761"/>
                  <a:pt x="1635722" y="1623220"/>
                </a:cubicBezTo>
                <a:cubicBezTo>
                  <a:pt x="1624620" y="1617692"/>
                  <a:pt x="1620926" y="1604765"/>
                  <a:pt x="1604287" y="1604765"/>
                </a:cubicBezTo>
                <a:cubicBezTo>
                  <a:pt x="1600583" y="1587232"/>
                  <a:pt x="1583014" y="1570621"/>
                  <a:pt x="1561751" y="1569700"/>
                </a:cubicBezTo>
                <a:cubicBezTo>
                  <a:pt x="1563593" y="1546629"/>
                  <a:pt x="1554344" y="1545708"/>
                  <a:pt x="1543251" y="1535555"/>
                </a:cubicBezTo>
                <a:cubicBezTo>
                  <a:pt x="1544182" y="1523559"/>
                  <a:pt x="1552501" y="1513406"/>
                  <a:pt x="1548797" y="1496804"/>
                </a:cubicBezTo>
                <a:cubicBezTo>
                  <a:pt x="1546033" y="1491267"/>
                  <a:pt x="1544182" y="1486651"/>
                  <a:pt x="1541409" y="1481113"/>
                </a:cubicBezTo>
                <a:cubicBezTo>
                  <a:pt x="1543251" y="1470960"/>
                  <a:pt x="1545103" y="1461729"/>
                  <a:pt x="1547876" y="1451585"/>
                </a:cubicBezTo>
                <a:cubicBezTo>
                  <a:pt x="1531228" y="1434973"/>
                  <a:pt x="1477609" y="1446048"/>
                  <a:pt x="1456336" y="1436816"/>
                </a:cubicBezTo>
                <a:cubicBezTo>
                  <a:pt x="1448017" y="1433122"/>
                  <a:pt x="1440619" y="1425741"/>
                  <a:pt x="1431369" y="1422978"/>
                </a:cubicBezTo>
                <a:cubicBezTo>
                  <a:pt x="1415652" y="1419283"/>
                  <a:pt x="1399935" y="1414667"/>
                  <a:pt x="1384217" y="1410982"/>
                </a:cubicBezTo>
                <a:cubicBezTo>
                  <a:pt x="1379592" y="1404514"/>
                  <a:pt x="1374968" y="1398056"/>
                  <a:pt x="1370343" y="1391597"/>
                </a:cubicBezTo>
                <a:cubicBezTo>
                  <a:pt x="1351852" y="1375916"/>
                  <a:pt x="1312089" y="1359304"/>
                  <a:pt x="1283428" y="1354688"/>
                </a:cubicBezTo>
                <a:cubicBezTo>
                  <a:pt x="1262155" y="1350994"/>
                  <a:pt x="1250141" y="1363911"/>
                  <a:pt x="1229799" y="1363911"/>
                </a:cubicBezTo>
                <a:cubicBezTo>
                  <a:pt x="1229799" y="1357453"/>
                  <a:pt x="1230721" y="1350073"/>
                  <a:pt x="1230721" y="1342693"/>
                </a:cubicBezTo>
                <a:cubicBezTo>
                  <a:pt x="1227947" y="1327924"/>
                  <a:pt x="1214073" y="1295622"/>
                  <a:pt x="1204832" y="1287321"/>
                </a:cubicBezTo>
                <a:cubicBezTo>
                  <a:pt x="1186333" y="1284557"/>
                  <a:pt x="1180786" y="1291015"/>
                  <a:pt x="1163217" y="1282705"/>
                </a:cubicBezTo>
                <a:cubicBezTo>
                  <a:pt x="1143806" y="1255019"/>
                  <a:pt x="1168764" y="1181202"/>
                  <a:pt x="1184481" y="1165512"/>
                </a:cubicBezTo>
                <a:cubicBezTo>
                  <a:pt x="1189115" y="1160896"/>
                  <a:pt x="1196504" y="1163669"/>
                  <a:pt x="1200207" y="1157201"/>
                </a:cubicBezTo>
                <a:cubicBezTo>
                  <a:pt x="1202980" y="1153516"/>
                  <a:pt x="1200207" y="1147057"/>
                  <a:pt x="1199286" y="1141520"/>
                </a:cubicBezTo>
                <a:cubicBezTo>
                  <a:pt x="1209457" y="1127672"/>
                  <a:pt x="1239970" y="1118450"/>
                  <a:pt x="1245516" y="1106454"/>
                </a:cubicBezTo>
                <a:cubicBezTo>
                  <a:pt x="1245516" y="1105524"/>
                  <a:pt x="1246438" y="1104602"/>
                  <a:pt x="1246438" y="1104602"/>
                </a:cubicBezTo>
                <a:cubicBezTo>
                  <a:pt x="1240892" y="1101838"/>
                  <a:pt x="1235345" y="1098144"/>
                  <a:pt x="1229799" y="1095380"/>
                </a:cubicBezTo>
                <a:cubicBezTo>
                  <a:pt x="1229799" y="1094458"/>
                  <a:pt x="1229799" y="1094458"/>
                  <a:pt x="1229799" y="1094458"/>
                </a:cubicBezTo>
                <a:cubicBezTo>
                  <a:pt x="1230721" y="1093528"/>
                  <a:pt x="1230721" y="1092607"/>
                  <a:pt x="1231642" y="1091685"/>
                </a:cubicBezTo>
                <a:cubicBezTo>
                  <a:pt x="1238118" y="1087069"/>
                  <a:pt x="1251063" y="1094458"/>
                  <a:pt x="1264007" y="1091685"/>
                </a:cubicBezTo>
                <a:cubicBezTo>
                  <a:pt x="1274178" y="1088921"/>
                  <a:pt x="1278803" y="1085227"/>
                  <a:pt x="1285279" y="1080611"/>
                </a:cubicBezTo>
                <a:cubicBezTo>
                  <a:pt x="1285279" y="1077847"/>
                  <a:pt x="1285279" y="1075995"/>
                  <a:pt x="1285279" y="1074152"/>
                </a:cubicBezTo>
                <a:cubicBezTo>
                  <a:pt x="1271405" y="1061235"/>
                  <a:pt x="1255687" y="1062157"/>
                  <a:pt x="1233494" y="1055698"/>
                </a:cubicBezTo>
                <a:cubicBezTo>
                  <a:pt x="1224253" y="1049240"/>
                  <a:pt x="1214073" y="1042781"/>
                  <a:pt x="1204832" y="1037244"/>
                </a:cubicBezTo>
                <a:cubicBezTo>
                  <a:pt x="1203902" y="1037244"/>
                  <a:pt x="1202980" y="1037244"/>
                  <a:pt x="1202980" y="1037244"/>
                </a:cubicBezTo>
                <a:cubicBezTo>
                  <a:pt x="1202980" y="1037244"/>
                  <a:pt x="1202980" y="1036313"/>
                  <a:pt x="1202980" y="1036313"/>
                </a:cubicBezTo>
                <a:cubicBezTo>
                  <a:pt x="1221471" y="1039087"/>
                  <a:pt x="1239040" y="1041851"/>
                  <a:pt x="1256609" y="1044624"/>
                </a:cubicBezTo>
                <a:cubicBezTo>
                  <a:pt x="1273257" y="1049240"/>
                  <a:pt x="1286201" y="1057541"/>
                  <a:pt x="1309316" y="1055698"/>
                </a:cubicBezTo>
                <a:cubicBezTo>
                  <a:pt x="1310247" y="1046466"/>
                  <a:pt x="1305622" y="1037244"/>
                  <a:pt x="1306543" y="1025239"/>
                </a:cubicBezTo>
                <a:cubicBezTo>
                  <a:pt x="1314862" y="1028933"/>
                  <a:pt x="1322260" y="1034471"/>
                  <a:pt x="1333362" y="1036313"/>
                </a:cubicBezTo>
                <a:cubicBezTo>
                  <a:pt x="1350931" y="1039087"/>
                  <a:pt x="1378662" y="1015095"/>
                  <a:pt x="1385139" y="1005863"/>
                </a:cubicBezTo>
                <a:cubicBezTo>
                  <a:pt x="1387912" y="997562"/>
                  <a:pt x="1390685" y="990173"/>
                  <a:pt x="1393458" y="981872"/>
                </a:cubicBezTo>
                <a:cubicBezTo>
                  <a:pt x="1393458" y="980950"/>
                  <a:pt x="1393458" y="980950"/>
                  <a:pt x="1393458" y="980950"/>
                </a:cubicBezTo>
                <a:cubicBezTo>
                  <a:pt x="1371264" y="979099"/>
                  <a:pt x="1352774" y="976335"/>
                  <a:pt x="1337978" y="967103"/>
                </a:cubicBezTo>
                <a:cubicBezTo>
                  <a:pt x="1329658" y="961566"/>
                  <a:pt x="1322260" y="955107"/>
                  <a:pt x="1314862" y="949570"/>
                </a:cubicBezTo>
                <a:cubicBezTo>
                  <a:pt x="1303770" y="945885"/>
                  <a:pt x="1291747" y="942190"/>
                  <a:pt x="1280655" y="938496"/>
                </a:cubicBezTo>
                <a:cubicBezTo>
                  <a:pt x="1279724" y="937574"/>
                  <a:pt x="1279724" y="937574"/>
                  <a:pt x="1278803" y="937574"/>
                </a:cubicBezTo>
                <a:cubicBezTo>
                  <a:pt x="1288053" y="936653"/>
                  <a:pt x="1299145" y="931116"/>
                  <a:pt x="1312089" y="933889"/>
                </a:cubicBezTo>
                <a:cubicBezTo>
                  <a:pt x="1317635" y="936653"/>
                  <a:pt x="1324112" y="939417"/>
                  <a:pt x="1329658" y="942190"/>
                </a:cubicBezTo>
                <a:cubicBezTo>
                  <a:pt x="1336126" y="944963"/>
                  <a:pt x="1342603" y="946806"/>
                  <a:pt x="1349079" y="948649"/>
                </a:cubicBezTo>
                <a:cubicBezTo>
                  <a:pt x="1357398" y="953265"/>
                  <a:pt x="1361102" y="962487"/>
                  <a:pt x="1372194" y="965260"/>
                </a:cubicBezTo>
                <a:cubicBezTo>
                  <a:pt x="1387912" y="968955"/>
                  <a:pt x="1424902" y="932958"/>
                  <a:pt x="1429517" y="923736"/>
                </a:cubicBezTo>
                <a:cubicBezTo>
                  <a:pt x="1421207" y="918199"/>
                  <a:pt x="1410106" y="915425"/>
                  <a:pt x="1403638" y="908967"/>
                </a:cubicBezTo>
                <a:cubicBezTo>
                  <a:pt x="1403638" y="908967"/>
                  <a:pt x="1402708" y="908967"/>
                  <a:pt x="1402708" y="908967"/>
                </a:cubicBezTo>
                <a:cubicBezTo>
                  <a:pt x="1402708" y="908046"/>
                  <a:pt x="1403638" y="907124"/>
                  <a:pt x="1404550" y="905281"/>
                </a:cubicBezTo>
                <a:cubicBezTo>
                  <a:pt x="1413800" y="899744"/>
                  <a:pt x="1433221" y="900666"/>
                  <a:pt x="1448017" y="900666"/>
                </a:cubicBezTo>
                <a:cubicBezTo>
                  <a:pt x="1452642" y="915425"/>
                  <a:pt x="1457258" y="918199"/>
                  <a:pt x="1474827" y="916347"/>
                </a:cubicBezTo>
                <a:cubicBezTo>
                  <a:pt x="1484076" y="915425"/>
                  <a:pt x="1488701" y="917277"/>
                  <a:pt x="1497942" y="916347"/>
                </a:cubicBezTo>
                <a:cubicBezTo>
                  <a:pt x="1488701" y="904351"/>
                  <a:pt x="1474827" y="890513"/>
                  <a:pt x="1460040" y="884975"/>
                </a:cubicBezTo>
                <a:cubicBezTo>
                  <a:pt x="1460040" y="884054"/>
                  <a:pt x="1459109" y="883133"/>
                  <a:pt x="1459109" y="883133"/>
                </a:cubicBezTo>
                <a:cubicBezTo>
                  <a:pt x="1461882" y="880360"/>
                  <a:pt x="1464656" y="878517"/>
                  <a:pt x="1467438" y="876674"/>
                </a:cubicBezTo>
                <a:cubicBezTo>
                  <a:pt x="1490553" y="878517"/>
                  <a:pt x="1496099" y="907124"/>
                  <a:pt x="1517363" y="911740"/>
                </a:cubicBezTo>
                <a:cubicBezTo>
                  <a:pt x="1524761" y="904351"/>
                  <a:pt x="1532159" y="904351"/>
                  <a:pt x="1542330" y="898823"/>
                </a:cubicBezTo>
                <a:cubicBezTo>
                  <a:pt x="1551580" y="894207"/>
                  <a:pt x="1573765" y="870207"/>
                  <a:pt x="1573765" y="854525"/>
                </a:cubicBezTo>
                <a:cubicBezTo>
                  <a:pt x="1558047" y="834219"/>
                  <a:pt x="1534011" y="822224"/>
                  <a:pt x="1530307" y="789922"/>
                </a:cubicBezTo>
                <a:cubicBezTo>
                  <a:pt x="1535862" y="787158"/>
                  <a:pt x="1538626" y="783463"/>
                  <a:pt x="1546033" y="783463"/>
                </a:cubicBezTo>
                <a:cubicBezTo>
                  <a:pt x="1549728" y="788079"/>
                  <a:pt x="1553431" y="794538"/>
                  <a:pt x="1558978" y="797311"/>
                </a:cubicBezTo>
                <a:cubicBezTo>
                  <a:pt x="1562672" y="795459"/>
                  <a:pt x="1565445" y="793616"/>
                  <a:pt x="1569149" y="791774"/>
                </a:cubicBezTo>
                <a:cubicBezTo>
                  <a:pt x="1572843" y="787158"/>
                  <a:pt x="1571913" y="764088"/>
                  <a:pt x="1564524" y="760393"/>
                </a:cubicBezTo>
                <a:cubicBezTo>
                  <a:pt x="1561751" y="755786"/>
                  <a:pt x="1555274" y="759472"/>
                  <a:pt x="1547876" y="759472"/>
                </a:cubicBezTo>
                <a:cubicBezTo>
                  <a:pt x="1541409" y="753935"/>
                  <a:pt x="1535862" y="748397"/>
                  <a:pt x="1529386" y="742860"/>
                </a:cubicBezTo>
                <a:cubicBezTo>
                  <a:pt x="1523839" y="741018"/>
                  <a:pt x="1517363" y="739175"/>
                  <a:pt x="1510895" y="737323"/>
                </a:cubicBezTo>
                <a:cubicBezTo>
                  <a:pt x="1490553" y="730864"/>
                  <a:pt x="1479452" y="728100"/>
                  <a:pt x="1455415" y="728100"/>
                </a:cubicBezTo>
                <a:cubicBezTo>
                  <a:pt x="1452642" y="729943"/>
                  <a:pt x="1450790" y="732716"/>
                  <a:pt x="1448017" y="734559"/>
                </a:cubicBezTo>
                <a:cubicBezTo>
                  <a:pt x="1448017" y="741939"/>
                  <a:pt x="1447087" y="749319"/>
                  <a:pt x="1446165" y="756708"/>
                </a:cubicBezTo>
                <a:cubicBezTo>
                  <a:pt x="1455415" y="762245"/>
                  <a:pt x="1463734" y="767782"/>
                  <a:pt x="1472984" y="773319"/>
                </a:cubicBezTo>
                <a:cubicBezTo>
                  <a:pt x="1472984" y="777005"/>
                  <a:pt x="1472054" y="780699"/>
                  <a:pt x="1472054" y="784394"/>
                </a:cubicBezTo>
                <a:cubicBezTo>
                  <a:pt x="1465586" y="788079"/>
                  <a:pt x="1456336" y="786236"/>
                  <a:pt x="1448017" y="785315"/>
                </a:cubicBezTo>
                <a:cubicBezTo>
                  <a:pt x="1438767" y="794538"/>
                  <a:pt x="1441540" y="812071"/>
                  <a:pt x="1435994" y="824066"/>
                </a:cubicBezTo>
                <a:cubicBezTo>
                  <a:pt x="1429517" y="837914"/>
                  <a:pt x="1414731" y="837914"/>
                  <a:pt x="1413800" y="859141"/>
                </a:cubicBezTo>
                <a:cubicBezTo>
                  <a:pt x="1408254" y="862827"/>
                  <a:pt x="1396231" y="867443"/>
                  <a:pt x="1387912" y="869285"/>
                </a:cubicBezTo>
                <a:cubicBezTo>
                  <a:pt x="1381435" y="863748"/>
                  <a:pt x="1353695" y="834219"/>
                  <a:pt x="1351852" y="827761"/>
                </a:cubicBezTo>
                <a:cubicBezTo>
                  <a:pt x="1350001" y="822224"/>
                  <a:pt x="1354625" y="814844"/>
                  <a:pt x="1355547" y="811149"/>
                </a:cubicBezTo>
                <a:cubicBezTo>
                  <a:pt x="1360171" y="812071"/>
                  <a:pt x="1365718" y="812071"/>
                  <a:pt x="1371264" y="812071"/>
                </a:cubicBezTo>
                <a:cubicBezTo>
                  <a:pt x="1376819" y="789922"/>
                  <a:pt x="1352774" y="762245"/>
                  <a:pt x="1332431" y="760393"/>
                </a:cubicBezTo>
                <a:cubicBezTo>
                  <a:pt x="1314862" y="774241"/>
                  <a:pt x="1320409" y="804691"/>
                  <a:pt x="1294520" y="810228"/>
                </a:cubicBezTo>
                <a:cubicBezTo>
                  <a:pt x="1294520" y="797311"/>
                  <a:pt x="1294520" y="784394"/>
                  <a:pt x="1288974" y="776083"/>
                </a:cubicBezTo>
                <a:cubicBezTo>
                  <a:pt x="1285279" y="770546"/>
                  <a:pt x="1279724" y="769625"/>
                  <a:pt x="1276951" y="762245"/>
                </a:cubicBezTo>
                <a:cubicBezTo>
                  <a:pt x="1281576" y="757629"/>
                  <a:pt x="1285279" y="754856"/>
                  <a:pt x="1288974" y="748397"/>
                </a:cubicBezTo>
                <a:cubicBezTo>
                  <a:pt x="1284349" y="744712"/>
                  <a:pt x="1269562" y="735480"/>
                  <a:pt x="1259391" y="739175"/>
                </a:cubicBezTo>
                <a:cubicBezTo>
                  <a:pt x="1254757" y="740096"/>
                  <a:pt x="1251993" y="743782"/>
                  <a:pt x="1243665" y="741939"/>
                </a:cubicBezTo>
                <a:cubicBezTo>
                  <a:pt x="1236276" y="740096"/>
                  <a:pt x="1231642" y="735480"/>
                  <a:pt x="1222401" y="734559"/>
                </a:cubicBezTo>
                <a:cubicBezTo>
                  <a:pt x="1224253" y="729943"/>
                  <a:pt x="1226096" y="724406"/>
                  <a:pt x="1227947" y="719790"/>
                </a:cubicBezTo>
                <a:cubicBezTo>
                  <a:pt x="1234424" y="715174"/>
                  <a:pt x="1238118" y="713331"/>
                  <a:pt x="1249211" y="713331"/>
                </a:cubicBezTo>
                <a:cubicBezTo>
                  <a:pt x="1250141" y="710567"/>
                  <a:pt x="1251993" y="707794"/>
                  <a:pt x="1252914" y="705030"/>
                </a:cubicBezTo>
                <a:cubicBezTo>
                  <a:pt x="1246438" y="696720"/>
                  <a:pt x="1217776" y="670886"/>
                  <a:pt x="1209457" y="667191"/>
                </a:cubicBezTo>
                <a:cubicBezTo>
                  <a:pt x="1207605" y="658890"/>
                  <a:pt x="1213151" y="649658"/>
                  <a:pt x="1208526" y="640427"/>
                </a:cubicBezTo>
                <a:cubicBezTo>
                  <a:pt x="1201137" y="625667"/>
                  <a:pt x="1165069" y="604439"/>
                  <a:pt x="1137329" y="613671"/>
                </a:cubicBezTo>
                <a:cubicBezTo>
                  <a:pt x="1132704" y="615514"/>
                  <a:pt x="1132704" y="621972"/>
                  <a:pt x="1126236" y="623824"/>
                </a:cubicBezTo>
                <a:cubicBezTo>
                  <a:pt x="1127158" y="632125"/>
                  <a:pt x="1131783" y="636741"/>
                  <a:pt x="1137329" y="640427"/>
                </a:cubicBezTo>
                <a:cubicBezTo>
                  <a:pt x="1137329" y="644121"/>
                  <a:pt x="1136408" y="646894"/>
                  <a:pt x="1136408" y="650580"/>
                </a:cubicBezTo>
                <a:cubicBezTo>
                  <a:pt x="1126236" y="649658"/>
                  <a:pt x="1123463" y="644121"/>
                  <a:pt x="1113292" y="645043"/>
                </a:cubicBezTo>
                <a:cubicBezTo>
                  <a:pt x="1106816" y="654274"/>
                  <a:pt x="1100348" y="661654"/>
                  <a:pt x="1096645" y="673650"/>
                </a:cubicBezTo>
                <a:cubicBezTo>
                  <a:pt x="1104042" y="678266"/>
                  <a:pt x="1113292" y="683803"/>
                  <a:pt x="1118838" y="690261"/>
                </a:cubicBezTo>
                <a:cubicBezTo>
                  <a:pt x="1115135" y="694877"/>
                  <a:pt x="1108667" y="701336"/>
                  <a:pt x="1103121" y="704109"/>
                </a:cubicBezTo>
                <a:cubicBezTo>
                  <a:pt x="1103121" y="725327"/>
                  <a:pt x="1137329" y="737323"/>
                  <a:pt x="1155819" y="740096"/>
                </a:cubicBezTo>
                <a:cubicBezTo>
                  <a:pt x="1159523" y="740096"/>
                  <a:pt x="1163217" y="739175"/>
                  <a:pt x="1166921" y="738244"/>
                </a:cubicBezTo>
                <a:cubicBezTo>
                  <a:pt x="1179865" y="741018"/>
                  <a:pt x="1187263" y="754856"/>
                  <a:pt x="1210378" y="747476"/>
                </a:cubicBezTo>
                <a:cubicBezTo>
                  <a:pt x="1211300" y="747476"/>
                  <a:pt x="1211300" y="747476"/>
                  <a:pt x="1211300" y="747476"/>
                </a:cubicBezTo>
                <a:cubicBezTo>
                  <a:pt x="1211300" y="757629"/>
                  <a:pt x="1211300" y="766852"/>
                  <a:pt x="1211300" y="777005"/>
                </a:cubicBezTo>
                <a:cubicBezTo>
                  <a:pt x="1204832" y="774241"/>
                  <a:pt x="1199286" y="768703"/>
                  <a:pt x="1194661" y="763166"/>
                </a:cubicBezTo>
                <a:cubicBezTo>
                  <a:pt x="1183569" y="763166"/>
                  <a:pt x="1180786" y="768703"/>
                  <a:pt x="1169694" y="769625"/>
                </a:cubicBezTo>
                <a:cubicBezTo>
                  <a:pt x="1167842" y="773319"/>
                  <a:pt x="1165069" y="777926"/>
                  <a:pt x="1163217" y="781621"/>
                </a:cubicBezTo>
                <a:cubicBezTo>
                  <a:pt x="1163217" y="782542"/>
                  <a:pt x="1163217" y="782542"/>
                  <a:pt x="1163217" y="782542"/>
                </a:cubicBezTo>
                <a:cubicBezTo>
                  <a:pt x="1174319" y="782542"/>
                  <a:pt x="1178935" y="782542"/>
                  <a:pt x="1187263" y="778856"/>
                </a:cubicBezTo>
                <a:cubicBezTo>
                  <a:pt x="1195582" y="779778"/>
                  <a:pt x="1197434" y="790852"/>
                  <a:pt x="1199286" y="797311"/>
                </a:cubicBezTo>
                <a:cubicBezTo>
                  <a:pt x="1192809" y="806533"/>
                  <a:pt x="1184481" y="800075"/>
                  <a:pt x="1177092" y="805612"/>
                </a:cubicBezTo>
                <a:cubicBezTo>
                  <a:pt x="1171546" y="812071"/>
                  <a:pt x="1166921" y="818529"/>
                  <a:pt x="1161365" y="824997"/>
                </a:cubicBezTo>
                <a:cubicBezTo>
                  <a:pt x="1158601" y="827761"/>
                  <a:pt x="1145648" y="825918"/>
                  <a:pt x="1140102" y="825918"/>
                </a:cubicBezTo>
                <a:cubicBezTo>
                  <a:pt x="1126236" y="838835"/>
                  <a:pt x="1141032" y="860063"/>
                  <a:pt x="1141032" y="879438"/>
                </a:cubicBezTo>
                <a:cubicBezTo>
                  <a:pt x="1129010" y="874822"/>
                  <a:pt x="1104964" y="870207"/>
                  <a:pt x="1107746" y="850831"/>
                </a:cubicBezTo>
                <a:cubicBezTo>
                  <a:pt x="1108667" y="841599"/>
                  <a:pt x="1113292" y="833298"/>
                  <a:pt x="1112362" y="824066"/>
                </a:cubicBezTo>
                <a:cubicBezTo>
                  <a:pt x="1105894" y="820381"/>
                  <a:pt x="1099418" y="821302"/>
                  <a:pt x="1091098" y="817608"/>
                </a:cubicBezTo>
                <a:cubicBezTo>
                  <a:pt x="1075372" y="812071"/>
                  <a:pt x="1066131" y="805612"/>
                  <a:pt x="1043937" y="809306"/>
                </a:cubicBezTo>
                <a:cubicBezTo>
                  <a:pt x="1043937" y="812992"/>
                  <a:pt x="1043016" y="815765"/>
                  <a:pt x="1043016" y="819460"/>
                </a:cubicBezTo>
                <a:cubicBezTo>
                  <a:pt x="1056890" y="823145"/>
                  <a:pt x="1070756" y="821302"/>
                  <a:pt x="1080006" y="829604"/>
                </a:cubicBezTo>
                <a:cubicBezTo>
                  <a:pt x="1085552" y="835141"/>
                  <a:pt x="1080927" y="845294"/>
                  <a:pt x="1079075" y="849910"/>
                </a:cubicBezTo>
                <a:cubicBezTo>
                  <a:pt x="1062437" y="849910"/>
                  <a:pt x="1055039" y="838835"/>
                  <a:pt x="1044868" y="831455"/>
                </a:cubicBezTo>
                <a:cubicBezTo>
                  <a:pt x="1024525" y="839757"/>
                  <a:pt x="995855" y="837914"/>
                  <a:pt x="966272" y="838835"/>
                </a:cubicBezTo>
                <a:cubicBezTo>
                  <a:pt x="958874" y="838835"/>
                  <a:pt x="956101" y="842530"/>
                  <a:pt x="950546" y="843451"/>
                </a:cubicBezTo>
                <a:cubicBezTo>
                  <a:pt x="924657" y="849910"/>
                  <a:pt x="891371" y="834219"/>
                  <a:pt x="882130" y="822224"/>
                </a:cubicBezTo>
                <a:cubicBezTo>
                  <a:pt x="872880" y="823145"/>
                  <a:pt x="865250" y="822684"/>
                  <a:pt x="858660" y="821532"/>
                </a:cubicBezTo>
                <a:lnTo>
                  <a:pt x="843521" y="817273"/>
                </a:lnTo>
                <a:lnTo>
                  <a:pt x="876707" y="785097"/>
                </a:lnTo>
                <a:lnTo>
                  <a:pt x="910792" y="782542"/>
                </a:lnTo>
                <a:cubicBezTo>
                  <a:pt x="920963" y="780699"/>
                  <a:pt x="924657" y="774241"/>
                  <a:pt x="933907" y="771468"/>
                </a:cubicBezTo>
                <a:cubicBezTo>
                  <a:pt x="933907" y="761324"/>
                  <a:pt x="927430" y="761324"/>
                  <a:pt x="923736" y="753935"/>
                </a:cubicBezTo>
                <a:lnTo>
                  <a:pt x="907032" y="755695"/>
                </a:lnTo>
                <a:lnTo>
                  <a:pt x="928731" y="734657"/>
                </a:lnTo>
                <a:lnTo>
                  <a:pt x="959795" y="742860"/>
                </a:lnTo>
                <a:cubicBezTo>
                  <a:pt x="959795" y="742860"/>
                  <a:pt x="960717" y="741939"/>
                  <a:pt x="960717" y="741939"/>
                </a:cubicBezTo>
                <a:cubicBezTo>
                  <a:pt x="960717" y="729943"/>
                  <a:pt x="956101" y="722563"/>
                  <a:pt x="949624" y="716105"/>
                </a:cubicBezTo>
                <a:lnTo>
                  <a:pt x="932856" y="730658"/>
                </a:lnTo>
                <a:lnTo>
                  <a:pt x="980555" y="684411"/>
                </a:lnTo>
                <a:cubicBezTo>
                  <a:pt x="1474194" y="257984"/>
                  <a:pt x="2117241" y="0"/>
                  <a:pt x="2821133" y="0"/>
                </a:cubicBez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 dirty="0"/>
              <a:t>Cliquez sur l'icône pour ajouter une image</a:t>
            </a:r>
            <a:endParaRPr lang="fr-CA" dirty="0"/>
          </a:p>
        </p:txBody>
      </p:sp>
      <p:sp>
        <p:nvSpPr>
          <p:cNvPr id="5" name="Espace réservé de la date 1" hidden="1">
            <a:extLst>
              <a:ext uri="{FF2B5EF4-FFF2-40B4-BE49-F238E27FC236}">
                <a16:creationId xmlns:a16="http://schemas.microsoft.com/office/drawing/2014/main" id="{7E39CB39-760E-4904-9476-56F100A42347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9649326" y="6356350"/>
            <a:ext cx="1780674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E9E446F-5E22-4E30-A385-914FDB670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dirty="0"/>
              <a:t>Faculté de médecine - Université de Montréal</a:t>
            </a:r>
          </a:p>
          <a:p>
            <a:endParaRPr lang="fr-CA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B0CCEA7-2D63-4F8A-8075-572477997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8" name="Espace réservé du contenu - colonne gauche">
            <a:extLst>
              <a:ext uri="{FF2B5EF4-FFF2-40B4-BE49-F238E27FC236}">
                <a16:creationId xmlns:a16="http://schemas.microsoft.com/office/drawing/2014/main" id="{6AA15155-CBF5-4678-AEC8-D252D9AC80EE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025990" y="3104148"/>
            <a:ext cx="6708810" cy="3502218"/>
          </a:xfrm>
        </p:spPr>
        <p:txBody>
          <a:bodyPr/>
          <a:lstStyle>
            <a:lvl1pPr>
              <a:spcBef>
                <a:spcPts val="600"/>
              </a:spcBef>
              <a:defRPr b="1">
                <a:solidFill>
                  <a:schemeClr val="accent1"/>
                </a:solidFill>
              </a:defRPr>
            </a:lvl1pPr>
            <a:lvl2pPr marL="0" indent="0">
              <a:buNone/>
              <a:defRPr sz="1600"/>
            </a:lvl2pPr>
            <a:lvl3pPr marL="228600" indent="-228600">
              <a:buClr>
                <a:schemeClr val="tx2"/>
              </a:buClr>
              <a:buSzPct val="100000"/>
              <a:buFont typeface="Wingdings" pitchFamily="2" charset="2"/>
              <a:buChar char="§"/>
              <a:defRPr sz="1600">
                <a:solidFill>
                  <a:schemeClr val="accent1"/>
                </a:solidFill>
              </a:defRPr>
            </a:lvl3pPr>
            <a:lvl4pPr marL="457200" indent="-228600">
              <a:spcAft>
                <a:spcPts val="500"/>
              </a:spcAft>
              <a:buClr>
                <a:schemeClr val="tx2"/>
              </a:buClr>
              <a:buSzPct val="100000"/>
              <a:buFont typeface="Symbol" panose="05050102010706020507" pitchFamily="18" charset="2"/>
              <a:buChar char="-"/>
              <a:defRPr lang="fr-FR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</a:lstStyle>
          <a:p>
            <a:pPr lvl="0"/>
            <a:r>
              <a:rPr lang="fr-CA" dirty="0"/>
              <a:t>Insérer le texte ici. Utiliser la commande</a:t>
            </a:r>
            <a:br>
              <a:rPr lang="fr-CA" dirty="0"/>
            </a:br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9" name="Titre">
            <a:extLst>
              <a:ext uri="{FF2B5EF4-FFF2-40B4-BE49-F238E27FC236}">
                <a16:creationId xmlns:a16="http://schemas.microsoft.com/office/drawing/2014/main" id="{3218B896-2F4F-85F2-2A57-9FC942397B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91" y="1822062"/>
            <a:ext cx="7247824" cy="832104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Insérer le titre ici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947334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ide avec 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1" hidden="1">
            <a:extLst>
              <a:ext uri="{FF2B5EF4-FFF2-40B4-BE49-F238E27FC236}">
                <a16:creationId xmlns:a16="http://schemas.microsoft.com/office/drawing/2014/main" id="{7E39CB39-760E-4904-9476-56F100A42347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9649326" y="6356350"/>
            <a:ext cx="1780674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E9E446F-5E22-4E30-A385-914FDB670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dirty="0"/>
              <a:t>Université de Montréal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B0CCEA7-2D63-4F8A-8075-572477997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37439D-D648-5576-32C1-499911827F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5921" y="6207753"/>
            <a:ext cx="1203357" cy="39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54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uverture ou cloture - 04">
    <p:bg bwMode="ltGray"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7DACD43-6F1F-66DF-D32C-D7D931DE24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73400" y="1793875"/>
            <a:ext cx="6540498" cy="327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51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44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ement - avec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301FE8C-9625-4371-A7B1-756C784431C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CA"/>
              <a:t>Faculté de médecine - Université de Montréal</a:t>
            </a:r>
          </a:p>
          <a:p>
            <a:endParaRPr lang="en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33904A4-6969-4846-A190-3D127CE80FD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200025"/>
            <a:fld id="{81D60167-4931-47E6-BA6A-407CBD079E47}" type="slidenum">
              <a:rPr lang="en-CA" smtClean="0"/>
              <a:pPr marL="200025"/>
              <a:t>‹n°›</a:t>
            </a:fld>
            <a:endParaRPr lang="en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AA04715-8A72-48E7-947B-7DF7125B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59536"/>
            <a:ext cx="8711738" cy="832104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22" name="Espace réservé du texte  - fil d'Ariane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262800"/>
            <a:ext cx="2699512" cy="410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FontTx/>
              <a:buNone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 titre de la section)</a:t>
            </a:r>
          </a:p>
        </p:txBody>
      </p:sp>
      <p:pic>
        <p:nvPicPr>
          <p:cNvPr id="7" name="Logo UdeM-blanc" hidden="1">
            <a:extLst>
              <a:ext uri="{FF2B5EF4-FFF2-40B4-BE49-F238E27FC236}">
                <a16:creationId xmlns:a16="http://schemas.microsoft.com/office/drawing/2014/main" id="{D0336F16-542E-48DD-9ECF-D73FB67B514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03084" y="6242298"/>
            <a:ext cx="878172" cy="3840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30869F-277C-9ECE-B11A-083D79E1A6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5918" y="6207751"/>
            <a:ext cx="1203359" cy="39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2406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ement - sans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301FE8C-9625-4371-A7B1-756C784431C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CA"/>
              <a:t>Faculté de médecine - Université de Montréal</a:t>
            </a:r>
            <a:endParaRPr lang="en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33904A4-6969-4846-A190-3D127CE80FD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200025"/>
            <a:fld id="{81D60167-4931-47E6-BA6A-407CBD079E47}" type="slidenum">
              <a:rPr lang="en-CA" smtClean="0"/>
              <a:pPr marL="200025"/>
              <a:t>‹n°›</a:t>
            </a:fld>
            <a:endParaRPr lang="en-CA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AA04715-8A72-48E7-947B-7DF7125B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59536"/>
            <a:ext cx="8678487" cy="832104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22" name="Espace réservé du texte  - fil d'Ariane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262800"/>
            <a:ext cx="2699512" cy="410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FontTx/>
              <a:buNone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 titre de la section)</a:t>
            </a:r>
          </a:p>
        </p:txBody>
      </p:sp>
    </p:spTree>
    <p:extLst>
      <p:ext uri="{BB962C8B-B14F-4D97-AF65-F5344CB8AC3E}">
        <p14:creationId xmlns:p14="http://schemas.microsoft.com/office/powerpoint/2010/main" val="16029533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 - sous-titre - 0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301FE8C-9625-4371-A7B1-756C784431C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33904A4-6969-4846-A190-3D127CE80FD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7" name="Espace réservé du texte - sous-titre">
            <a:extLst>
              <a:ext uri="{FF2B5EF4-FFF2-40B4-BE49-F238E27FC236}">
                <a16:creationId xmlns:a16="http://schemas.microsoft.com/office/drawing/2014/main" id="{93F88C4C-9C6B-465F-AF34-102F5D0682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4343400"/>
            <a:ext cx="10474325" cy="760863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600"/>
              </a:spcBef>
              <a:buFontTx/>
              <a:buNone/>
              <a:defRPr sz="2600" b="0" i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- texte principal">
            <a:extLst>
              <a:ext uri="{FF2B5EF4-FFF2-40B4-BE49-F238E27FC236}">
                <a16:creationId xmlns:a16="http://schemas.microsoft.com/office/drawing/2014/main" id="{AAB8997F-1DF3-4B74-A267-B599F82294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914400"/>
            <a:ext cx="10474325" cy="3239726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8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2" name="Espace réservé du texte  - fil d'Ariane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262800"/>
            <a:ext cx="2699512" cy="410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FontTx/>
              <a:buNone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 titre de la section)</a:t>
            </a:r>
          </a:p>
        </p:txBody>
      </p:sp>
      <p:pic>
        <p:nvPicPr>
          <p:cNvPr id="12" name="Logo UdeM-blanc" hidden="1">
            <a:extLst>
              <a:ext uri="{FF2B5EF4-FFF2-40B4-BE49-F238E27FC236}">
                <a16:creationId xmlns:a16="http://schemas.microsoft.com/office/drawing/2014/main" id="{CE51BF90-285A-42F9-9D39-FCD6F1DD24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03084" y="6242298"/>
            <a:ext cx="878172" cy="38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90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 - sous-titre - 0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301FE8C-9625-4371-A7B1-756C784431C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CA" dirty="0"/>
              <a:t>Faculté de médecine - Université de Montréal</a:t>
            </a:r>
          </a:p>
          <a:p>
            <a:endParaRPr lang="fr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33904A4-6969-4846-A190-3D127CE80FD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7" name="Espace réservé du texte - sous-titre">
            <a:extLst>
              <a:ext uri="{FF2B5EF4-FFF2-40B4-BE49-F238E27FC236}">
                <a16:creationId xmlns:a16="http://schemas.microsoft.com/office/drawing/2014/main" id="{93F88C4C-9C6B-465F-AF34-102F5D0682A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4343400"/>
            <a:ext cx="10474325" cy="760863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600"/>
              </a:spcBef>
              <a:buFontTx/>
              <a:buNone/>
              <a:defRPr sz="260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  <a:cs typeface="Times New Roman" panose="02020603050405020304" pitchFamily="18" charset="0"/>
              </a:defRPr>
            </a:lvl1pPr>
            <a:lvl2pPr marL="457200" indent="0"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>
              <a:spcBef>
                <a:spcPts val="600"/>
              </a:spcBef>
              <a:buFontTx/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- texte principal">
            <a:extLst>
              <a:ext uri="{FF2B5EF4-FFF2-40B4-BE49-F238E27FC236}">
                <a16:creationId xmlns:a16="http://schemas.microsoft.com/office/drawing/2014/main" id="{AAB8997F-1DF3-4B74-A267-B599F822943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914400"/>
            <a:ext cx="10474325" cy="3239726"/>
          </a:xfrm>
        </p:spPr>
        <p:txBody>
          <a:bodyPr lIns="0" tIns="0" rIns="0" bIns="0" anchor="ctr">
            <a:noAutofit/>
          </a:bodyPr>
          <a:lstStyle>
            <a:lvl1pPr marL="0" indent="0">
              <a:lnSpc>
                <a:spcPct val="90000"/>
              </a:lnSpc>
              <a:buFontTx/>
              <a:buNone/>
              <a:defRPr sz="8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2" name="Espace réservé du texte  - fil d'Ariane">
            <a:extLst>
              <a:ext uri="{FF2B5EF4-FFF2-40B4-BE49-F238E27FC236}">
                <a16:creationId xmlns:a16="http://schemas.microsoft.com/office/drawing/2014/main" id="{D6E72B4C-865D-4A9D-89C1-58D5825710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262800"/>
            <a:ext cx="2699512" cy="41040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FontTx/>
              <a:buNone/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/>
              <a:t>Insérer du texte ( titre de la section)</a:t>
            </a:r>
          </a:p>
        </p:txBody>
      </p:sp>
      <p:pic>
        <p:nvPicPr>
          <p:cNvPr id="11" name="Logo-type-UdeM" hidden="1">
            <a:extLst>
              <a:ext uri="{FF2B5EF4-FFF2-40B4-BE49-F238E27FC236}">
                <a16:creationId xmlns:a16="http://schemas.microsoft.com/office/drawing/2014/main" id="{37D31CAD-4865-4C38-BE1D-6522260E59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3770" y="5560973"/>
            <a:ext cx="1012850" cy="10069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B93635-91C2-6852-7E27-0AC60D8017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5918" y="6207751"/>
            <a:ext cx="1203359" cy="39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95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résentation - avec image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-LogoUdeM-type" hidden="1">
            <a:extLst>
              <a:ext uri="{FF2B5EF4-FFF2-40B4-BE49-F238E27FC236}">
                <a16:creationId xmlns:a16="http://schemas.microsoft.com/office/drawing/2014/main" id="{5C0550EF-06EE-41E4-98BB-222B8A9F88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7722" y="1816510"/>
            <a:ext cx="5373858" cy="5373858"/>
          </a:xfrm>
          <a:prstGeom prst="rect">
            <a:avLst/>
          </a:prstGeom>
        </p:spPr>
      </p:pic>
      <p:pic>
        <p:nvPicPr>
          <p:cNvPr id="17" name="Image-umontreal" hidden="1">
            <a:extLst>
              <a:ext uri="{FF2B5EF4-FFF2-40B4-BE49-F238E27FC236}">
                <a16:creationId xmlns:a16="http://schemas.microsoft.com/office/drawing/2014/main" id="{76FBD988-D861-4D8E-A2FD-72BD3ED60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7177" y="6022589"/>
            <a:ext cx="5373103" cy="985069"/>
          </a:xfrm>
          <a:prstGeom prst="rect">
            <a:avLst/>
          </a:prstGeom>
        </p:spPr>
      </p:pic>
      <p:sp>
        <p:nvSpPr>
          <p:cNvPr id="2" name="Espace réservé pour une image  11">
            <a:extLst>
              <a:ext uri="{FF2B5EF4-FFF2-40B4-BE49-F238E27FC236}">
                <a16:creationId xmlns:a16="http://schemas.microsoft.com/office/drawing/2014/main" id="{5AE0A515-50CE-A9F4-20AA-56F7A96752D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5169470" y="0"/>
            <a:ext cx="7022530" cy="6858000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fr-FR" dirty="0"/>
              <a:t>Cliquez sur l'icône pour ajouter une image</a:t>
            </a:r>
            <a:endParaRPr lang="fr-CA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195E7B-2D08-9510-6664-DEB3257E7633}"/>
              </a:ext>
            </a:extLst>
          </p:cNvPr>
          <p:cNvSpPr/>
          <p:nvPr userDrawn="1"/>
        </p:nvSpPr>
        <p:spPr>
          <a:xfrm>
            <a:off x="0" y="0"/>
            <a:ext cx="5169470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A2D9063C-D579-D890-AAF2-BD748BFF17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4793" y="2835330"/>
            <a:ext cx="4549817" cy="1109229"/>
          </a:xfrm>
        </p:spPr>
        <p:txBody>
          <a:bodyPr lIns="0" tIns="0" rIns="0" bIns="0" anchor="b">
            <a:noAutofit/>
          </a:bodyPr>
          <a:lstStyle>
            <a:lvl1pPr algn="r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3B98F635-815D-15C9-1643-417AA4D133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4793" y="4264703"/>
            <a:ext cx="4549816" cy="809370"/>
          </a:xfrm>
        </p:spPr>
        <p:txBody>
          <a:bodyPr lIns="0" tIns="118872" rIns="0" bIns="0" anchor="t">
            <a:normAutofit/>
          </a:bodyPr>
          <a:lstStyle>
            <a:lvl1pPr marL="0" indent="0" algn="r">
              <a:spcBef>
                <a:spcPts val="600"/>
              </a:spcBef>
              <a:buNone/>
              <a:defRPr sz="220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fr-CA" dirty="0"/>
          </a:p>
        </p:txBody>
      </p:sp>
      <p:sp>
        <p:nvSpPr>
          <p:cNvPr id="16" name="Espace réservé du texte 18">
            <a:extLst>
              <a:ext uri="{FF2B5EF4-FFF2-40B4-BE49-F238E27FC236}">
                <a16:creationId xmlns:a16="http://schemas.microsoft.com/office/drawing/2014/main" id="{894E4450-3AD5-31AF-1262-5C7E5012BB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4793" y="5588380"/>
            <a:ext cx="4549261" cy="144438"/>
          </a:xfrm>
        </p:spPr>
        <p:txBody>
          <a:bodyPr lIns="0" tIns="118872" rIns="0" bIns="0" anchor="b" anchorCtr="0">
            <a:noAutofit/>
          </a:bodyPr>
          <a:lstStyle>
            <a:lvl1pPr marL="0" indent="0" algn="r">
              <a:spcBef>
                <a:spcPts val="600"/>
              </a:spcBef>
              <a:buFontTx/>
              <a:buNone/>
              <a:defRPr sz="13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4AEBDF6-950F-30C8-8D41-48EA7CC7CEC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4676360" cy="233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458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  <p15:guide id="3" orient="horz" pos="3744">
          <p15:clr>
            <a:srgbClr val="FBAE40"/>
          </p15:clr>
        </p15:guide>
        <p15:guide id="4" pos="240">
          <p15:clr>
            <a:srgbClr val="FBAE40"/>
          </p15:clr>
        </p15:guide>
        <p15:guide id="5" orient="horz" pos="1584">
          <p15:clr>
            <a:srgbClr val="FBAE40"/>
          </p15:clr>
        </p15:guide>
        <p15:guide id="6" orient="horz" pos="1872">
          <p15:clr>
            <a:srgbClr val="FBAE40"/>
          </p15:clr>
        </p15:guide>
        <p15:guide id="7" orient="horz" pos="340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présentation - avec image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-LogoUdeM-type" hidden="1">
            <a:extLst>
              <a:ext uri="{FF2B5EF4-FFF2-40B4-BE49-F238E27FC236}">
                <a16:creationId xmlns:a16="http://schemas.microsoft.com/office/drawing/2014/main" id="{5C0550EF-06EE-41E4-98BB-222B8A9F88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7722" y="1816510"/>
            <a:ext cx="5373858" cy="5373858"/>
          </a:xfrm>
          <a:prstGeom prst="rect">
            <a:avLst/>
          </a:prstGeom>
        </p:spPr>
      </p:pic>
      <p:pic>
        <p:nvPicPr>
          <p:cNvPr id="17" name="Image-umontreal" hidden="1">
            <a:extLst>
              <a:ext uri="{FF2B5EF4-FFF2-40B4-BE49-F238E27FC236}">
                <a16:creationId xmlns:a16="http://schemas.microsoft.com/office/drawing/2014/main" id="{76FBD988-D861-4D8E-A2FD-72BD3ED60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7177" y="6022589"/>
            <a:ext cx="5373103" cy="985069"/>
          </a:xfrm>
          <a:prstGeom prst="rect">
            <a:avLst/>
          </a:prstGeom>
        </p:spPr>
      </p:pic>
      <p:sp>
        <p:nvSpPr>
          <p:cNvPr id="2" name="Espace réservé pour une image  11">
            <a:extLst>
              <a:ext uri="{FF2B5EF4-FFF2-40B4-BE49-F238E27FC236}">
                <a16:creationId xmlns:a16="http://schemas.microsoft.com/office/drawing/2014/main" id="{5AE0A515-50CE-A9F4-20AA-56F7A96752D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5169470" y="0"/>
            <a:ext cx="7022530" cy="6858000"/>
          </a:xfrm>
          <a:solidFill>
            <a:schemeClr val="bg1"/>
          </a:solidFill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fr-FR" dirty="0"/>
              <a:t>Cliquez sur l'icône pour ajouter une image</a:t>
            </a:r>
            <a:endParaRPr lang="fr-CA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A2D9063C-D579-D890-AAF2-BD748BFF17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4793" y="2835330"/>
            <a:ext cx="4549817" cy="1109229"/>
          </a:xfrm>
        </p:spPr>
        <p:txBody>
          <a:bodyPr lIns="0" tIns="0" rIns="0" bIns="0" anchor="b">
            <a:noAutofit/>
          </a:bodyPr>
          <a:lstStyle>
            <a:lvl1pPr algn="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3B98F635-815D-15C9-1643-417AA4D133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4793" y="4264703"/>
            <a:ext cx="4549816" cy="809370"/>
          </a:xfrm>
        </p:spPr>
        <p:txBody>
          <a:bodyPr lIns="0" tIns="118872" rIns="0" bIns="0" anchor="t">
            <a:normAutofit/>
          </a:bodyPr>
          <a:lstStyle>
            <a:lvl1pPr marL="0" indent="0" algn="r">
              <a:spcBef>
                <a:spcPts val="600"/>
              </a:spcBef>
              <a:buNone/>
              <a:defRPr sz="2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fr-CA" dirty="0"/>
          </a:p>
        </p:txBody>
      </p:sp>
      <p:sp>
        <p:nvSpPr>
          <p:cNvPr id="16" name="Espace réservé du texte 18">
            <a:extLst>
              <a:ext uri="{FF2B5EF4-FFF2-40B4-BE49-F238E27FC236}">
                <a16:creationId xmlns:a16="http://schemas.microsoft.com/office/drawing/2014/main" id="{894E4450-3AD5-31AF-1262-5C7E5012BB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4793" y="5588380"/>
            <a:ext cx="4549261" cy="144438"/>
          </a:xfrm>
        </p:spPr>
        <p:txBody>
          <a:bodyPr lIns="0" tIns="118872" rIns="0" bIns="0" anchor="b" anchorCtr="0">
            <a:noAutofit/>
          </a:bodyPr>
          <a:lstStyle>
            <a:lvl1pPr marL="0" indent="0" algn="r">
              <a:spcBef>
                <a:spcPts val="600"/>
              </a:spcBef>
              <a:buFontTx/>
              <a:buNone/>
              <a:defRPr sz="13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9967346-0055-F560-6113-B217EE63E7E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2357" y="-12357"/>
            <a:ext cx="4688558" cy="234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389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  <p15:guide id="3" orient="horz" pos="3744">
          <p15:clr>
            <a:srgbClr val="FBAE40"/>
          </p15:clr>
        </p15:guide>
        <p15:guide id="4" pos="240">
          <p15:clr>
            <a:srgbClr val="FBAE40"/>
          </p15:clr>
        </p15:guide>
        <p15:guide id="5" orient="horz" pos="1584">
          <p15:clr>
            <a:srgbClr val="FBAE40"/>
          </p15:clr>
        </p15:guide>
        <p15:guide id="6" orient="horz" pos="1872">
          <p15:clr>
            <a:srgbClr val="FBAE40"/>
          </p15:clr>
        </p15:guide>
        <p15:guide id="7" orient="horz" pos="340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présentation - avec image - 01">
    <p:bg bwMode="ltGray"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736C25CD-C8F2-4E89-BB5D-B8D8DB3D23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92240" y="4485845"/>
            <a:ext cx="4845729" cy="351542"/>
          </a:xfrm>
        </p:spPr>
        <p:txBody>
          <a:bodyPr lIns="0" tIns="118872" rIns="0" bIns="0" anchor="b" anchorCtr="0">
            <a:noAutofit/>
          </a:bodyPr>
          <a:lstStyle>
            <a:lvl1pPr marL="0" indent="0">
              <a:spcBef>
                <a:spcPts val="600"/>
              </a:spcBef>
              <a:buFontTx/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09BF7F-9F4A-4208-B751-2066E34B5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2240" y="3302000"/>
            <a:ext cx="4846321" cy="1110855"/>
          </a:xfrm>
        </p:spPr>
        <p:txBody>
          <a:bodyPr lIns="0" tIns="118872" rIns="0" bIns="0">
            <a:normAutofit/>
          </a:bodyPr>
          <a:lstStyle>
            <a:lvl1pPr marL="0" indent="0" algn="l">
              <a:spcBef>
                <a:spcPts val="600"/>
              </a:spcBef>
              <a:buNone/>
              <a:defRPr sz="220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391B7-CCE6-4540-A0C5-16C581737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2240" y="1757362"/>
            <a:ext cx="4846321" cy="1391521"/>
          </a:xfrm>
        </p:spPr>
        <p:txBody>
          <a:bodyPr lIns="0" tIns="0" rIns="0" bIns="0" anchor="b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17" name="Image-umontreal" hidden="1">
            <a:extLst>
              <a:ext uri="{FF2B5EF4-FFF2-40B4-BE49-F238E27FC236}">
                <a16:creationId xmlns:a16="http://schemas.microsoft.com/office/drawing/2014/main" id="{76FBD988-D861-4D8E-A2FD-72BD3ED60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7177" y="6022589"/>
            <a:ext cx="5373103" cy="985069"/>
          </a:xfrm>
          <a:prstGeom prst="rect">
            <a:avLst/>
          </a:prstGeom>
        </p:spPr>
      </p:pic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19EE69F6-7C96-469F-B36B-70863BB21C79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1"/>
            <a:ext cx="5943600" cy="6857999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9" name="Carré-couleur" hidden="1">
            <a:extLst>
              <a:ext uri="{FF2B5EF4-FFF2-40B4-BE49-F238E27FC236}">
                <a16:creationId xmlns:a16="http://schemas.microsoft.com/office/drawing/2014/main" id="{F859E84F-1D85-4121-99DF-923E7A668073}"/>
              </a:ext>
            </a:extLst>
          </p:cNvPr>
          <p:cNvSpPr/>
          <p:nvPr/>
        </p:nvSpPr>
        <p:spPr>
          <a:xfrm>
            <a:off x="0" y="0"/>
            <a:ext cx="3429000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8" name="Logo-UdeM-Monde" hidden="1">
            <a:extLst>
              <a:ext uri="{FF2B5EF4-FFF2-40B4-BE49-F238E27FC236}">
                <a16:creationId xmlns:a16="http://schemas.microsoft.com/office/drawing/2014/main" id="{262609BC-1EC4-4E92-9286-E0ECE80CC0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2514601" cy="25146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FF78EC-37F8-8CE1-072A-B6C54645CF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7726" y="4910377"/>
            <a:ext cx="3914274" cy="195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56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64">
          <p15:clr>
            <a:srgbClr val="FBAE40"/>
          </p15:clr>
        </p15:guide>
        <p15:guide id="3" orient="horz" pos="374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présentation - avec image - 01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736C25CD-C8F2-4E89-BB5D-B8D8DB3D235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92240" y="4485845"/>
            <a:ext cx="4845729" cy="351542"/>
          </a:xfrm>
        </p:spPr>
        <p:txBody>
          <a:bodyPr lIns="0" tIns="118872" rIns="0" bIns="0" anchor="b" anchorCtr="0">
            <a:noAutofit/>
          </a:bodyPr>
          <a:lstStyle>
            <a:lvl1pPr marL="0" indent="0">
              <a:spcBef>
                <a:spcPts val="600"/>
              </a:spcBef>
              <a:buFontTx/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A09BF7F-9F4A-4208-B751-2066E34B5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2240" y="3302000"/>
            <a:ext cx="4846321" cy="1110855"/>
          </a:xfrm>
        </p:spPr>
        <p:txBody>
          <a:bodyPr lIns="0" tIns="118872" rIns="0" bIns="0">
            <a:normAutofit/>
          </a:bodyPr>
          <a:lstStyle>
            <a:lvl1pPr marL="0" indent="0" algn="l">
              <a:spcBef>
                <a:spcPts val="600"/>
              </a:spcBef>
              <a:buNone/>
              <a:defRPr sz="2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fr-CA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ED391B7-CCE6-4540-A0C5-16C581737E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2240" y="1757362"/>
            <a:ext cx="4846321" cy="1391521"/>
          </a:xfrm>
        </p:spPr>
        <p:txBody>
          <a:bodyPr lIns="0" tIns="0" rIns="0" bIns="0" anchor="b">
            <a:normAutofit/>
          </a:bodyPr>
          <a:lstStyle>
            <a:lvl1pPr algn="l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17" name="Image-umontreal" hidden="1">
            <a:extLst>
              <a:ext uri="{FF2B5EF4-FFF2-40B4-BE49-F238E27FC236}">
                <a16:creationId xmlns:a16="http://schemas.microsoft.com/office/drawing/2014/main" id="{76FBD988-D861-4D8E-A2FD-72BD3ED60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7177" y="6022589"/>
            <a:ext cx="5373103" cy="985069"/>
          </a:xfrm>
          <a:prstGeom prst="rect">
            <a:avLst/>
          </a:prstGeom>
        </p:spPr>
      </p:pic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19EE69F6-7C96-469F-B36B-70863BB21C79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0" y="1"/>
            <a:ext cx="5943600" cy="6857999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l">
              <a:buFontTx/>
              <a:buNone/>
              <a:defRPr sz="1800"/>
            </a:lvl1pPr>
          </a:lstStyle>
          <a:p>
            <a:r>
              <a:rPr lang="fr-FR"/>
              <a:t>Cliquez sur l'icône pour ajouter une image</a:t>
            </a:r>
            <a:endParaRPr lang="fr-CA" dirty="0"/>
          </a:p>
        </p:txBody>
      </p:sp>
      <p:sp>
        <p:nvSpPr>
          <p:cNvPr id="9" name="Carré-couleur" hidden="1">
            <a:extLst>
              <a:ext uri="{FF2B5EF4-FFF2-40B4-BE49-F238E27FC236}">
                <a16:creationId xmlns:a16="http://schemas.microsoft.com/office/drawing/2014/main" id="{F859E84F-1D85-4121-99DF-923E7A668073}"/>
              </a:ext>
            </a:extLst>
          </p:cNvPr>
          <p:cNvSpPr/>
          <p:nvPr/>
        </p:nvSpPr>
        <p:spPr>
          <a:xfrm>
            <a:off x="0" y="0"/>
            <a:ext cx="3429000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8" name="Logo-UdeM-Monde" hidden="1">
            <a:extLst>
              <a:ext uri="{FF2B5EF4-FFF2-40B4-BE49-F238E27FC236}">
                <a16:creationId xmlns:a16="http://schemas.microsoft.com/office/drawing/2014/main" id="{262609BC-1EC4-4E92-9286-E0ECE80CC0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2514601" cy="251460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2BA297A-961F-E1BE-232E-9EAE25484AE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90082" y="4910377"/>
            <a:ext cx="3914275" cy="195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8658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64">
          <p15:clr>
            <a:srgbClr val="FBAE40"/>
          </p15:clr>
        </p15:guide>
        <p15:guide id="3" orient="horz" pos="374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des matières - avec image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1">
            <a:extLst>
              <a:ext uri="{FF2B5EF4-FFF2-40B4-BE49-F238E27FC236}">
                <a16:creationId xmlns:a16="http://schemas.microsoft.com/office/drawing/2014/main" id="{5AE0A515-50CE-A9F4-20AA-56F7A96752D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5169470" y="0"/>
            <a:ext cx="7022530" cy="6858000"/>
          </a:xfrm>
          <a:solidFill>
            <a:schemeClr val="bg1">
              <a:alpha val="25000"/>
            </a:schemeClr>
          </a:solidFill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  <a:endParaRPr lang="fr-CA" dirty="0"/>
          </a:p>
          <a:p>
            <a:r>
              <a:rPr lang="fr-CA" dirty="0"/>
              <a:t>et mettez à environ 50% de transparence</a:t>
            </a:r>
            <a:endParaRPr lang="fr-FR" dirty="0"/>
          </a:p>
        </p:txBody>
      </p:sp>
      <p:pic>
        <p:nvPicPr>
          <p:cNvPr id="11" name="Image-LogoUdeM-type" hidden="1">
            <a:extLst>
              <a:ext uri="{FF2B5EF4-FFF2-40B4-BE49-F238E27FC236}">
                <a16:creationId xmlns:a16="http://schemas.microsoft.com/office/drawing/2014/main" id="{5C0550EF-06EE-41E4-98BB-222B8A9F88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7722" y="1816510"/>
            <a:ext cx="5373858" cy="5373858"/>
          </a:xfrm>
          <a:prstGeom prst="rect">
            <a:avLst/>
          </a:prstGeom>
        </p:spPr>
      </p:pic>
      <p:pic>
        <p:nvPicPr>
          <p:cNvPr id="17" name="Image-umontreal" hidden="1">
            <a:extLst>
              <a:ext uri="{FF2B5EF4-FFF2-40B4-BE49-F238E27FC236}">
                <a16:creationId xmlns:a16="http://schemas.microsoft.com/office/drawing/2014/main" id="{76FBD988-D861-4D8E-A2FD-72BD3ED60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7177" y="6022589"/>
            <a:ext cx="5373103" cy="985069"/>
          </a:xfrm>
          <a:prstGeom prst="rect">
            <a:avLst/>
          </a:prstGeom>
        </p:spPr>
      </p:pic>
      <p:sp>
        <p:nvSpPr>
          <p:cNvPr id="10" name="Titre 1">
            <a:extLst>
              <a:ext uri="{FF2B5EF4-FFF2-40B4-BE49-F238E27FC236}">
                <a16:creationId xmlns:a16="http://schemas.microsoft.com/office/drawing/2014/main" id="{A2D9063C-D579-D890-AAF2-BD748BFF17B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4793" y="2835330"/>
            <a:ext cx="4549817" cy="1109229"/>
          </a:xfrm>
        </p:spPr>
        <p:txBody>
          <a:bodyPr lIns="0" tIns="0" rIns="0" bIns="0" anchor="b">
            <a:noAutofit/>
          </a:bodyPr>
          <a:lstStyle>
            <a:lvl1pPr algn="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13" name="Sous-titre 2">
            <a:extLst>
              <a:ext uri="{FF2B5EF4-FFF2-40B4-BE49-F238E27FC236}">
                <a16:creationId xmlns:a16="http://schemas.microsoft.com/office/drawing/2014/main" id="{3B98F635-815D-15C9-1643-417AA4D133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4793" y="4264703"/>
            <a:ext cx="4549816" cy="809370"/>
          </a:xfrm>
        </p:spPr>
        <p:txBody>
          <a:bodyPr lIns="0" tIns="118872" rIns="0" bIns="0" anchor="ctr">
            <a:normAutofit/>
          </a:bodyPr>
          <a:lstStyle>
            <a:lvl1pPr marL="0" indent="0" algn="r">
              <a:spcBef>
                <a:spcPts val="600"/>
              </a:spcBef>
              <a:buNone/>
              <a:defRPr sz="2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sous-titre</a:t>
            </a:r>
            <a:endParaRPr lang="fr-CA" dirty="0"/>
          </a:p>
        </p:txBody>
      </p:sp>
      <p:sp>
        <p:nvSpPr>
          <p:cNvPr id="16" name="Espace réservé du texte 18">
            <a:extLst>
              <a:ext uri="{FF2B5EF4-FFF2-40B4-BE49-F238E27FC236}">
                <a16:creationId xmlns:a16="http://schemas.microsoft.com/office/drawing/2014/main" id="{894E4450-3AD5-31AF-1262-5C7E5012BB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4793" y="5588380"/>
            <a:ext cx="4549261" cy="144438"/>
          </a:xfrm>
        </p:spPr>
        <p:txBody>
          <a:bodyPr lIns="0" tIns="118872" rIns="0" bIns="0" anchor="b" anchorCtr="0">
            <a:noAutofit/>
          </a:bodyPr>
          <a:lstStyle>
            <a:lvl1pPr marL="0" indent="0" algn="r">
              <a:spcBef>
                <a:spcPts val="600"/>
              </a:spcBef>
              <a:buFontTx/>
              <a:buNone/>
              <a:defRPr sz="13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BC3C9B8-6654-E942-1517-6D16194D59C2}"/>
              </a:ext>
            </a:extLst>
          </p:cNvPr>
          <p:cNvSpPr txBox="1">
            <a:spLocks/>
          </p:cNvSpPr>
          <p:nvPr userDrawn="1"/>
        </p:nvSpPr>
        <p:spPr>
          <a:xfrm>
            <a:off x="5757602" y="1686297"/>
            <a:ext cx="6119606" cy="4650495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fr-FR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4075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lang="fr-CA" sz="24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endParaRPr lang="en-CA" sz="1800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18">
            <a:extLst>
              <a:ext uri="{FF2B5EF4-FFF2-40B4-BE49-F238E27FC236}">
                <a16:creationId xmlns:a16="http://schemas.microsoft.com/office/drawing/2014/main" id="{55509A36-46B2-DEEA-735A-78723ABCCC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42809" y="901959"/>
            <a:ext cx="5726543" cy="5256327"/>
          </a:xfrm>
        </p:spPr>
        <p:txBody>
          <a:bodyPr lIns="0" tIns="118872" rIns="0" bIns="0" anchor="ctr" anchorCtr="0">
            <a:noAutofit/>
          </a:bodyPr>
          <a:lstStyle>
            <a:lvl1pPr marL="342900" indent="-342900" algn="l">
              <a:spcBef>
                <a:spcPts val="600"/>
              </a:spcBef>
              <a:buClr>
                <a:schemeClr val="accent1"/>
              </a:buClr>
              <a:buFont typeface="+mj-lt"/>
              <a:buAutoNum type="arabicPeriod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dirty="0"/>
              <a:t>Cliquez pour modifier la table des matières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98FC106-8203-776D-883A-E20C516F16F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2357" y="-12357"/>
            <a:ext cx="4688558" cy="2344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05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  <p15:guide id="3" orient="horz" pos="3744">
          <p15:clr>
            <a:srgbClr val="FBAE40"/>
          </p15:clr>
        </p15:guide>
        <p15:guide id="4" pos="240">
          <p15:clr>
            <a:srgbClr val="FBAE40"/>
          </p15:clr>
        </p15:guide>
        <p15:guide id="5" orient="horz" pos="1584">
          <p15:clr>
            <a:srgbClr val="FBAE40"/>
          </p15:clr>
        </p15:guide>
        <p15:guide id="6" orient="horz" pos="1872">
          <p15:clr>
            <a:srgbClr val="FBAE40"/>
          </p15:clr>
        </p15:guide>
        <p15:guide id="7" orient="horz" pos="340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des matières - avec image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pour une image  11">
            <a:extLst>
              <a:ext uri="{FF2B5EF4-FFF2-40B4-BE49-F238E27FC236}">
                <a16:creationId xmlns:a16="http://schemas.microsoft.com/office/drawing/2014/main" id="{5AE0A515-50CE-A9F4-20AA-56F7A96752DE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-1" y="0"/>
            <a:ext cx="5959991" cy="6858000"/>
          </a:xfrm>
          <a:solidFill>
            <a:schemeClr val="bg1">
              <a:alpha val="25000"/>
            </a:schemeClr>
          </a:solidFill>
        </p:spPr>
        <p:txBody>
          <a:bodyPr anchor="t">
            <a:normAutofit/>
          </a:bodyPr>
          <a:lstStyle>
            <a:lvl1pPr marL="0" indent="0" algn="ctr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Cliquez sur l'icône pour ajouter une image</a:t>
            </a:r>
            <a:endParaRPr lang="fr-CA" dirty="0"/>
          </a:p>
          <a:p>
            <a:r>
              <a:rPr lang="fr-CA" dirty="0"/>
              <a:t>et mettez à environ 50% de transparence</a:t>
            </a:r>
            <a:endParaRPr lang="fr-FR" dirty="0"/>
          </a:p>
        </p:txBody>
      </p:sp>
      <p:pic>
        <p:nvPicPr>
          <p:cNvPr id="11" name="Image-LogoUdeM-type" hidden="1">
            <a:extLst>
              <a:ext uri="{FF2B5EF4-FFF2-40B4-BE49-F238E27FC236}">
                <a16:creationId xmlns:a16="http://schemas.microsoft.com/office/drawing/2014/main" id="{5C0550EF-06EE-41E4-98BB-222B8A9F88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7722" y="1816510"/>
            <a:ext cx="5373858" cy="5373858"/>
          </a:xfrm>
          <a:prstGeom prst="rect">
            <a:avLst/>
          </a:prstGeom>
        </p:spPr>
      </p:pic>
      <p:pic>
        <p:nvPicPr>
          <p:cNvPr id="17" name="Image-umontreal" hidden="1">
            <a:extLst>
              <a:ext uri="{FF2B5EF4-FFF2-40B4-BE49-F238E27FC236}">
                <a16:creationId xmlns:a16="http://schemas.microsoft.com/office/drawing/2014/main" id="{76FBD988-D861-4D8E-A2FD-72BD3ED60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7177" y="6022589"/>
            <a:ext cx="5373103" cy="985069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7BC3C9B8-6654-E942-1517-6D16194D59C2}"/>
              </a:ext>
            </a:extLst>
          </p:cNvPr>
          <p:cNvSpPr txBox="1">
            <a:spLocks/>
          </p:cNvSpPr>
          <p:nvPr userDrawn="1"/>
        </p:nvSpPr>
        <p:spPr>
          <a:xfrm>
            <a:off x="5757602" y="1686297"/>
            <a:ext cx="6119606" cy="4650495"/>
          </a:xfrm>
          <a:prstGeom prst="rect">
            <a:avLst/>
          </a:prstGeom>
        </p:spPr>
        <p:txBody>
          <a:bodyPr numCol="1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lang="fr-FR" sz="24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57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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4075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None/>
              <a:defRPr lang="fr-CA" sz="24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endParaRPr lang="en-CA" sz="1800" kern="1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ce réservé du texte 18">
            <a:extLst>
              <a:ext uri="{FF2B5EF4-FFF2-40B4-BE49-F238E27FC236}">
                <a16:creationId xmlns:a16="http://schemas.microsoft.com/office/drawing/2014/main" id="{55509A36-46B2-DEEA-735A-78723ABCCC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530" y="970325"/>
            <a:ext cx="4795280" cy="5256327"/>
          </a:xfrm>
        </p:spPr>
        <p:txBody>
          <a:bodyPr lIns="0" tIns="118872" rIns="0" bIns="0" anchor="ctr" anchorCtr="0">
            <a:noAutofit/>
          </a:bodyPr>
          <a:lstStyle>
            <a:lvl1pPr marL="342900" indent="-342900" algn="l">
              <a:spcBef>
                <a:spcPts val="600"/>
              </a:spcBef>
              <a:buClr>
                <a:schemeClr val="accent1"/>
              </a:buClr>
              <a:buFont typeface="+mj-lt"/>
              <a:buAutoNum type="arabicPeriod"/>
              <a:defRPr sz="20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dirty="0"/>
              <a:t>Cliquez pour modifier la table des matières</a:t>
            </a:r>
          </a:p>
        </p:txBody>
      </p:sp>
      <p:sp>
        <p:nvSpPr>
          <p:cNvPr id="7" name="Espace réservé du texte 18">
            <a:extLst>
              <a:ext uri="{FF2B5EF4-FFF2-40B4-BE49-F238E27FC236}">
                <a16:creationId xmlns:a16="http://schemas.microsoft.com/office/drawing/2014/main" id="{29D8C0AD-FBAF-442D-DF06-2545914E8D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92240" y="4485845"/>
            <a:ext cx="4845729" cy="351542"/>
          </a:xfrm>
        </p:spPr>
        <p:txBody>
          <a:bodyPr lIns="0" tIns="118872" rIns="0" bIns="0" anchor="b" anchorCtr="0">
            <a:noAutofit/>
          </a:bodyPr>
          <a:lstStyle>
            <a:lvl1pPr marL="0" indent="0">
              <a:spcBef>
                <a:spcPts val="600"/>
              </a:spcBef>
              <a:buFontTx/>
              <a:buNone/>
              <a:defRPr sz="1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9144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3716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1828800" indent="0">
              <a:buFontTx/>
              <a:buNone/>
              <a:defRPr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08000385-D129-72B4-C0DB-15B504E66D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2240" y="3302000"/>
            <a:ext cx="4846321" cy="1110855"/>
          </a:xfrm>
        </p:spPr>
        <p:txBody>
          <a:bodyPr lIns="0" tIns="118872" rIns="0" bIns="0">
            <a:normAutofit/>
          </a:bodyPr>
          <a:lstStyle>
            <a:lvl1pPr marL="0" indent="0" algn="l">
              <a:spcBef>
                <a:spcPts val="600"/>
              </a:spcBef>
              <a:buNone/>
              <a:defRPr sz="22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  <a:endParaRPr lang="fr-CA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3FEEA80D-0841-5B23-C428-F369321165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2240" y="1757362"/>
            <a:ext cx="4846321" cy="1391521"/>
          </a:xfrm>
        </p:spPr>
        <p:txBody>
          <a:bodyPr lIns="0" tIns="0" rIns="0" bIns="0" anchor="b">
            <a:normAutofit/>
          </a:bodyPr>
          <a:lstStyle>
            <a:lvl1pPr algn="l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7DEE367-0666-439B-027E-580746BF19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90082" y="4910377"/>
            <a:ext cx="3914275" cy="195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79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  <p15:guide id="3" orient="horz" pos="3744">
          <p15:clr>
            <a:srgbClr val="FBAE40"/>
          </p15:clr>
        </p15:guide>
        <p15:guide id="4" pos="240">
          <p15:clr>
            <a:srgbClr val="FBAE40"/>
          </p15:clr>
        </p15:guide>
        <p15:guide id="5" orient="horz" pos="1584">
          <p15:clr>
            <a:srgbClr val="FBAE40"/>
          </p15:clr>
        </p15:guide>
        <p15:guide id="6" orient="horz" pos="1872">
          <p15:clr>
            <a:srgbClr val="FBAE40"/>
          </p15:clr>
        </p15:guide>
        <p15:guide id="7" orient="horz" pos="340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ogo-UdeM-monde-bleu" hidden="1">
            <a:extLst>
              <a:ext uri="{FF2B5EF4-FFF2-40B4-BE49-F238E27FC236}">
                <a16:creationId xmlns:a16="http://schemas.microsoft.com/office/drawing/2014/main" id="{71B770D3-7BA6-488D-BC30-D4C9BAAA77E8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8985" y="6275323"/>
            <a:ext cx="1576891" cy="321637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C58C415-2380-490E-A660-1A55BC2EAF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356349"/>
            <a:ext cx="411480" cy="36576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lang="fr-CA" sz="1000" spc="-5" smtClean="0">
                <a:solidFill>
                  <a:srgbClr val="006CB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00025"/>
            <a:fld id="{81D60167-4931-47E6-BA6A-407CBD079E47}" type="slidenum">
              <a:rPr lang="fr-CA" smtClean="0"/>
              <a:pPr marL="200025"/>
              <a:t>‹n°›</a:t>
            </a:fld>
            <a:endParaRPr lang="fr-CA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F901886-43AA-4A83-9D3A-CF37F39A39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49326" y="6356350"/>
            <a:ext cx="1704474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lang="en-US" sz="1000" spc="-5" dirty="0">
                <a:solidFill>
                  <a:srgbClr val="006CB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59EA04-3E33-4D6B-9BC2-6A7A986A2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356984"/>
            <a:ext cx="7206916" cy="36512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indent="0" algn="l">
              <a:defRPr lang="fr-CA" sz="1000" spc="-5">
                <a:solidFill>
                  <a:srgbClr val="006CB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A"/>
              <a:t>Université de Montréal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F1ECE12-156E-45E2-9EAE-B18A80451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286000"/>
            <a:ext cx="10439400" cy="37124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03C7645-29DD-42F2-BAAC-F6364A881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859536"/>
            <a:ext cx="10515600" cy="8321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dirty="0"/>
              <a:t>Insérez le Titre ici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44126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0" r:id="rId2"/>
    <p:sldLayoutId id="2147483782" r:id="rId3"/>
    <p:sldLayoutId id="2147483769" r:id="rId4"/>
    <p:sldLayoutId id="2147483780" r:id="rId5"/>
    <p:sldLayoutId id="2147483747" r:id="rId6"/>
    <p:sldLayoutId id="2147483781" r:id="rId7"/>
    <p:sldLayoutId id="2147483776" r:id="rId8"/>
    <p:sldLayoutId id="2147483777" r:id="rId9"/>
    <p:sldLayoutId id="2147483750" r:id="rId10"/>
    <p:sldLayoutId id="2147483756" r:id="rId11"/>
    <p:sldLayoutId id="2147483752" r:id="rId12"/>
    <p:sldLayoutId id="2147483755" r:id="rId13"/>
    <p:sldLayoutId id="2147483734" r:id="rId14"/>
    <p:sldLayoutId id="2147483778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  <p:sldLayoutId id="2147483741" r:id="rId22"/>
    <p:sldLayoutId id="2147483742" r:id="rId23"/>
    <p:sldLayoutId id="2147483771" r:id="rId24"/>
    <p:sldLayoutId id="2147483767" r:id="rId25"/>
    <p:sldLayoutId id="2147483743" r:id="rId26"/>
    <p:sldLayoutId id="2147483772" r:id="rId27"/>
    <p:sldLayoutId id="2147483773" r:id="rId28"/>
    <p:sldLayoutId id="2147483770" r:id="rId29"/>
    <p:sldLayoutId id="2147483744" r:id="rId30"/>
    <p:sldLayoutId id="2147483763" r:id="rId31"/>
    <p:sldLayoutId id="2147483764" r:id="rId32"/>
    <p:sldLayoutId id="2147483765" r:id="rId3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>
          <a:schemeClr val="tx1"/>
        </a:buClr>
        <a:buFont typeface="Arial" panose="020B0604020202020204" pitchFamily="34" charset="0"/>
        <a:buChar char="•"/>
        <a:defRPr lang="fr-FR" sz="2400" kern="1200" dirty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57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tx1"/>
        </a:buClr>
        <a:buSzPct val="100000"/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54075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Clr>
          <a:schemeClr val="tx1"/>
        </a:buClr>
        <a:buSzPct val="100000"/>
        <a:buFont typeface="Symbol" panose="05050102010706020507" pitchFamily="18" charset="2"/>
        <a:buChar char="&gt;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Font typeface="Arial" panose="020B0604020202020204" pitchFamily="34" charset="0"/>
        <a:buNone/>
        <a:defRPr lang="fr-CA" sz="2400" b="1" kern="1200" dirty="0">
          <a:solidFill>
            <a:schemeClr val="accent6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Doctor holding person's hands">
            <a:extLst>
              <a:ext uri="{FF2B5EF4-FFF2-40B4-BE49-F238E27FC236}">
                <a16:creationId xmlns:a16="http://schemas.microsoft.com/office/drawing/2014/main" id="{400BEA94-03D4-C3F2-053D-C5A0923AD10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9470" y="0"/>
            <a:ext cx="7056000" cy="68436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D5456E6-1343-8C7D-EEE9-12EBEDDDCB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793" y="3252424"/>
            <a:ext cx="4549817" cy="1109229"/>
          </a:xfrm>
        </p:spPr>
        <p:txBody>
          <a:bodyPr/>
          <a:lstStyle/>
          <a:p>
            <a:r>
              <a:rPr lang="en-US" dirty="0" err="1"/>
              <a:t>Déclaration</a:t>
            </a:r>
            <a:r>
              <a:rPr lang="en-US" dirty="0"/>
              <a:t> de </a:t>
            </a:r>
            <a:r>
              <a:rPr lang="en-US" dirty="0" err="1"/>
              <a:t>conflits</a:t>
            </a:r>
            <a:r>
              <a:rPr lang="en-US" dirty="0"/>
              <a:t> </a:t>
            </a:r>
            <a:r>
              <a:rPr lang="en-US" dirty="0" err="1"/>
              <a:t>d’intérêts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9D86AB-49C3-A7E4-C1F3-07DD6CA08F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CCE197-0964-79F4-CC07-2535D0ED350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42809" y="901959"/>
            <a:ext cx="5581265" cy="5256327"/>
          </a:xfrm>
        </p:spPr>
        <p:txBody>
          <a:bodyPr/>
          <a:lstStyle/>
          <a:p>
            <a:pPr marL="0" indent="0">
              <a:buNone/>
            </a:pPr>
            <a:r>
              <a:rPr lang="en-US" sz="2500" b="1" dirty="0" err="1">
                <a:solidFill>
                  <a:schemeClr val="accent1"/>
                </a:solidFill>
              </a:rPr>
              <a:t>Conflits</a:t>
            </a:r>
            <a:r>
              <a:rPr lang="en-US" sz="2500" b="1" dirty="0">
                <a:solidFill>
                  <a:schemeClr val="accent1"/>
                </a:solidFill>
              </a:rPr>
              <a:t> </a:t>
            </a:r>
            <a:r>
              <a:rPr lang="en-US" sz="2500" b="1" dirty="0" err="1">
                <a:solidFill>
                  <a:schemeClr val="accent1"/>
                </a:solidFill>
              </a:rPr>
              <a:t>d’intérêts</a:t>
            </a:r>
            <a:r>
              <a:rPr lang="en-US" sz="2500" b="1" dirty="0">
                <a:solidFill>
                  <a:schemeClr val="accent1"/>
                </a:solidFill>
              </a:rPr>
              <a:t> de nature </a:t>
            </a:r>
            <a:r>
              <a:rPr lang="en-US" sz="2500" b="1" dirty="0" err="1">
                <a:solidFill>
                  <a:schemeClr val="accent1"/>
                </a:solidFill>
              </a:rPr>
              <a:t>commerciale</a:t>
            </a:r>
            <a:r>
              <a:rPr lang="en-US" sz="2500" b="1" dirty="0">
                <a:solidFill>
                  <a:schemeClr val="accent1"/>
                </a:solidFill>
              </a:rPr>
              <a:t> 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500" dirty="0"/>
              <a:t>À </a:t>
            </a:r>
            <a:r>
              <a:rPr lang="en-US" sz="2500" dirty="0" err="1"/>
              <a:t>compléter</a:t>
            </a:r>
            <a:endParaRPr lang="en-US" sz="2500" dirty="0"/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2500" b="1" dirty="0" err="1">
                <a:solidFill>
                  <a:schemeClr val="accent1"/>
                </a:solidFill>
              </a:rPr>
              <a:t>Conflits</a:t>
            </a:r>
            <a:r>
              <a:rPr lang="en-US" sz="2500" b="1" dirty="0">
                <a:solidFill>
                  <a:schemeClr val="accent1"/>
                </a:solidFill>
              </a:rPr>
              <a:t> </a:t>
            </a:r>
            <a:r>
              <a:rPr lang="en-US" sz="2500" b="1" dirty="0" err="1">
                <a:solidFill>
                  <a:schemeClr val="accent1"/>
                </a:solidFill>
              </a:rPr>
              <a:t>d’intérêts</a:t>
            </a:r>
            <a:r>
              <a:rPr lang="en-US" sz="2500" b="1" dirty="0">
                <a:solidFill>
                  <a:schemeClr val="accent1"/>
                </a:solidFill>
              </a:rPr>
              <a:t> de nature </a:t>
            </a:r>
            <a:r>
              <a:rPr lang="en-US" sz="2500" b="1" dirty="0" err="1">
                <a:solidFill>
                  <a:schemeClr val="accent1"/>
                </a:solidFill>
              </a:rPr>
              <a:t>intellectuelle</a:t>
            </a:r>
            <a:r>
              <a:rPr lang="en-US" sz="2500" b="1" dirty="0">
                <a:solidFill>
                  <a:schemeClr val="accent1"/>
                </a:solidFill>
              </a:rPr>
              <a:t> 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500" dirty="0"/>
              <a:t>À </a:t>
            </a:r>
            <a:r>
              <a:rPr lang="en-US" sz="2500" dirty="0" err="1"/>
              <a:t>compléter</a:t>
            </a:r>
            <a:endParaRPr lang="en-US" sz="2500"/>
          </a:p>
          <a:p>
            <a:endParaRPr lang="en-US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4474A18-2B48-A67E-13DB-37CBCE3B7AE8}"/>
              </a:ext>
            </a:extLst>
          </p:cNvPr>
          <p:cNvSpPr txBox="1"/>
          <p:nvPr/>
        </p:nvSpPr>
        <p:spPr>
          <a:xfrm>
            <a:off x="-536713" y="5367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5145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Doctor high-fiving child after shot">
            <a:extLst>
              <a:ext uri="{FF2B5EF4-FFF2-40B4-BE49-F238E27FC236}">
                <a16:creationId xmlns:a16="http://schemas.microsoft.com/office/drawing/2014/main" id="{C289F448-45D3-7245-C4AD-09779F24146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-2" y="0"/>
            <a:ext cx="6156000" cy="6930000"/>
          </a:xfrm>
          <a:solidFill>
            <a:schemeClr val="bg1">
              <a:alpha val="25000"/>
            </a:schemeClr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9DF16-EDD4-292C-8BF4-4216706FB69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64622" y="970325"/>
            <a:ext cx="4795280" cy="5256327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err="1">
                <a:solidFill>
                  <a:schemeClr val="accent1"/>
                </a:solidFill>
              </a:rPr>
              <a:t>Je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m’engage</a:t>
            </a:r>
            <a:r>
              <a:rPr lang="en-US" sz="2400" b="1" dirty="0">
                <a:solidFill>
                  <a:schemeClr val="accent1"/>
                </a:solidFill>
              </a:rPr>
              <a:t> </a:t>
            </a:r>
            <a:r>
              <a:rPr lang="en-US" sz="2400" b="1" dirty="0" err="1">
                <a:solidFill>
                  <a:schemeClr val="accent1"/>
                </a:solidFill>
              </a:rPr>
              <a:t>à</a:t>
            </a:r>
            <a:r>
              <a:rPr lang="en-US" sz="2400" b="1" dirty="0">
                <a:solidFill>
                  <a:schemeClr val="accent1"/>
                </a:solidFill>
              </a:rPr>
              <a:t> …</a:t>
            </a:r>
          </a:p>
          <a:p>
            <a:pPr lvl="0">
              <a:buSzPts val="1400"/>
            </a:pPr>
            <a:r>
              <a:rPr lang="fr-CA" sz="2400" dirty="0">
                <a:sym typeface="Roboto Slab"/>
              </a:rPr>
              <a:t>Je m’engage à vous présenter une référence pour chaque affirmation-clé</a:t>
            </a:r>
          </a:p>
          <a:p>
            <a:pPr lvl="0">
              <a:buSzPts val="1400"/>
            </a:pPr>
            <a:r>
              <a:rPr lang="fr-CA" sz="2400" dirty="0">
                <a:sym typeface="Roboto Slab"/>
              </a:rPr>
              <a:t>Je m’engage à mettre en évidence les affirmations qui relèvent de l’opinion d’expert ou de mon avis personnel, et non des données probantes</a:t>
            </a:r>
          </a:p>
          <a:p>
            <a:pPr lvl="0">
              <a:buSzPts val="1400"/>
            </a:pPr>
            <a:r>
              <a:rPr lang="fr-CA" sz="2400" dirty="0">
                <a:sym typeface="Roboto Slab"/>
              </a:rPr>
              <a:t>Je m’engage à vous présenter les données probantes de manière transparente, en risque absolu (et non en relatif)</a:t>
            </a:r>
            <a:endParaRPr lang="fr-CA" sz="2400" dirty="0">
              <a:sym typeface="Roboto Slab Light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FC6562-4F63-FE28-3301-798857467C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B29CF87-DF29-4708-CB06-E4FF9C3120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91648" y="2495299"/>
            <a:ext cx="4846321" cy="1391521"/>
          </a:xfrm>
        </p:spPr>
        <p:txBody>
          <a:bodyPr/>
          <a:lstStyle/>
          <a:p>
            <a:r>
              <a:rPr lang="en-US" dirty="0"/>
              <a:t>Engagement </a:t>
            </a:r>
            <a:r>
              <a:rPr lang="en-US" dirty="0" err="1"/>
              <a:t>à</a:t>
            </a:r>
            <a:r>
              <a:rPr lang="en-US" dirty="0"/>
              <a:t> la transparence</a:t>
            </a:r>
          </a:p>
        </p:txBody>
      </p:sp>
    </p:spTree>
    <p:extLst>
      <p:ext uri="{BB962C8B-B14F-4D97-AF65-F5344CB8AC3E}">
        <p14:creationId xmlns:p14="http://schemas.microsoft.com/office/powerpoint/2010/main" val="3045946877"/>
      </p:ext>
    </p:extLst>
  </p:cSld>
  <p:clrMapOvr>
    <a:masterClrMapping/>
  </p:clrMapOvr>
</p:sld>
</file>

<file path=ppt/theme/theme1.xml><?xml version="1.0" encoding="utf-8"?>
<a:theme xmlns:a="http://schemas.openxmlformats.org/drawingml/2006/main" name="UMONTREAL">
  <a:themeElements>
    <a:clrScheme name="UdeM">
      <a:dk1>
        <a:srgbClr val="0B113A"/>
      </a:dk1>
      <a:lt1>
        <a:srgbClr val="FFFFFF"/>
      </a:lt1>
      <a:dk2>
        <a:srgbClr val="0B113A"/>
      </a:dk2>
      <a:lt2>
        <a:srgbClr val="E5F0F8"/>
      </a:lt2>
      <a:accent1>
        <a:srgbClr val="0057AC"/>
      </a:accent1>
      <a:accent2>
        <a:srgbClr val="52B782"/>
      </a:accent2>
      <a:accent3>
        <a:srgbClr val="FDE1DE"/>
      </a:accent3>
      <a:accent4>
        <a:srgbClr val="F04E26"/>
      </a:accent4>
      <a:accent5>
        <a:srgbClr val="FFCA40"/>
      </a:accent5>
      <a:accent6>
        <a:srgbClr val="024244"/>
      </a:accent6>
      <a:hlink>
        <a:srgbClr val="0057AC"/>
      </a:hlink>
      <a:folHlink>
        <a:srgbClr val="F04E26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MONTREAL" id="{04DF2DA8-9854-4563-B65C-DA4BCFEB40D0}" vid="{12826E35-A55D-40BE-A5CA-24862DD9618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5F2988C27BC34DAA1D07DEA27E6086" ma:contentTypeVersion="8" ma:contentTypeDescription="Crée un document." ma:contentTypeScope="" ma:versionID="391bc8be0821a8d2ee20c1352e6a6b28">
  <xsd:schema xmlns:xsd="http://www.w3.org/2001/XMLSchema" xmlns:xs="http://www.w3.org/2001/XMLSchema" xmlns:p="http://schemas.microsoft.com/office/2006/metadata/properties" xmlns:ns2="d83e4160-01a9-4eaf-9e4a-65c7293b6aac" targetNamespace="http://schemas.microsoft.com/office/2006/metadata/properties" ma:root="true" ma:fieldsID="6975a6912abef9ae1ef72145b1d219b7" ns2:_="">
    <xsd:import namespace="d83e4160-01a9-4eaf-9e4a-65c7293b6a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3e4160-01a9-4eaf-9e4a-65c7293b6a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C88AFE4-1A89-4501-B201-F5C03726B5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BE20E2-1DAE-47E2-834F-2E935B4FAC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3e4160-01a9-4eaf-9e4a-65c7293b6a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F1F8E31-9F6C-441E-B97F-046F0520DE76}">
  <ds:schemaRefs>
    <ds:schemaRef ds:uri="d83e4160-01a9-4eaf-9e4a-65c7293b6aac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UMONTREAL</Template>
  <TotalTime>0</TotalTime>
  <Words>83</Words>
  <Application>Microsoft Macintosh PowerPoint</Application>
  <PresentationFormat>Grand écran</PresentationFormat>
  <Paragraphs>11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0" baseType="lpstr">
      <vt:lpstr>Arial</vt:lpstr>
      <vt:lpstr>Calibri</vt:lpstr>
      <vt:lpstr>Roboto Slab</vt:lpstr>
      <vt:lpstr>Roboto Slab Light</vt:lpstr>
      <vt:lpstr>Symbol</vt:lpstr>
      <vt:lpstr>Times New Roman</vt:lpstr>
      <vt:lpstr>Wingdings</vt:lpstr>
      <vt:lpstr>UMONTREAL</vt:lpstr>
      <vt:lpstr>Déclaration de conflits d’intérêts</vt:lpstr>
      <vt:lpstr>Engagement à la transparence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Gabarit PowerPoint institutionnel de l'Université de Montréal</dc:title>
  <dc:creator/>
  <cp:lastModifiedBy/>
  <cp:revision>1</cp:revision>
  <dcterms:created xsi:type="dcterms:W3CDTF">2021-11-30T19:01:19Z</dcterms:created>
  <dcterms:modified xsi:type="dcterms:W3CDTF">2024-06-17T12:26:47Z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0x0101004A5F2988C27BC34DAA1D07DEA27E6086</vt:lpwstr>
  </property>
  <property fmtid="{D5CDD505-2E9C-101B-9397-08002B2CF9AE}" pid="3" name="MSIP_Label_6a7d8d5d-78e2-4a62-9fcd-016eb5e4c57c_Enabled">
    <vt:lpwstr>true</vt:lpwstr>
  </property>
  <property fmtid="{D5CDD505-2E9C-101B-9397-08002B2CF9AE}" pid="4" name="MSIP_Label_6a7d8d5d-78e2-4a62-9fcd-016eb5e4c57c_SetDate">
    <vt:lpwstr>2024-04-12T15:29:07Z</vt:lpwstr>
  </property>
  <property fmtid="{D5CDD505-2E9C-101B-9397-08002B2CF9AE}" pid="5" name="MSIP_Label_6a7d8d5d-78e2-4a62-9fcd-016eb5e4c57c_Method">
    <vt:lpwstr>Standard</vt:lpwstr>
  </property>
  <property fmtid="{D5CDD505-2E9C-101B-9397-08002B2CF9AE}" pid="6" name="MSIP_Label_6a7d8d5d-78e2-4a62-9fcd-016eb5e4c57c_Name">
    <vt:lpwstr>Général</vt:lpwstr>
  </property>
  <property fmtid="{D5CDD505-2E9C-101B-9397-08002B2CF9AE}" pid="7" name="MSIP_Label_6a7d8d5d-78e2-4a62-9fcd-016eb5e4c57c_SiteId">
    <vt:lpwstr>06e1fe28-5f8b-4075-bf6c-ae24be1a7992</vt:lpwstr>
  </property>
  <property fmtid="{D5CDD505-2E9C-101B-9397-08002B2CF9AE}" pid="8" name="MSIP_Label_6a7d8d5d-78e2-4a62-9fcd-016eb5e4c57c_ActionId">
    <vt:lpwstr>42358c3a-f606-46d9-8f3a-b6824b390436</vt:lpwstr>
  </property>
  <property fmtid="{D5CDD505-2E9C-101B-9397-08002B2CF9AE}" pid="9" name="MSIP_Label_6a7d8d5d-78e2-4a62-9fcd-016eb5e4c57c_ContentBits">
    <vt:lpwstr>0</vt:lpwstr>
  </property>
</Properties>
</file>