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323" r:id="rId2"/>
    <p:sldId id="324" r:id="rId3"/>
    <p:sldId id="292" r:id="rId4"/>
    <p:sldId id="284" r:id="rId5"/>
    <p:sldId id="332" r:id="rId6"/>
    <p:sldId id="335" r:id="rId7"/>
    <p:sldId id="315" r:id="rId8"/>
    <p:sldId id="272" r:id="rId9"/>
    <p:sldId id="339" r:id="rId10"/>
    <p:sldId id="341" r:id="rId11"/>
    <p:sldId id="313" r:id="rId12"/>
    <p:sldId id="353" r:id="rId13"/>
    <p:sldId id="343" r:id="rId14"/>
    <p:sldId id="348" r:id="rId15"/>
    <p:sldId id="290" r:id="rId16"/>
    <p:sldId id="347" r:id="rId17"/>
    <p:sldId id="349" r:id="rId18"/>
    <p:sldId id="351" r:id="rId19"/>
    <p:sldId id="350" r:id="rId20"/>
    <p:sldId id="352" r:id="rId21"/>
    <p:sldId id="302" r:id="rId22"/>
    <p:sldId id="300" r:id="rId23"/>
    <p:sldId id="301" r:id="rId24"/>
    <p:sldId id="305" r:id="rId25"/>
    <p:sldId id="303" r:id="rId26"/>
    <p:sldId id="354" r:id="rId2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589E0A8-60B6-4C86-B39B-0F9A59E71C96}">
          <p14:sldIdLst>
            <p14:sldId id="323"/>
            <p14:sldId id="324"/>
            <p14:sldId id="292"/>
            <p14:sldId id="284"/>
            <p14:sldId id="332"/>
            <p14:sldId id="335"/>
            <p14:sldId id="315"/>
            <p14:sldId id="272"/>
            <p14:sldId id="339"/>
            <p14:sldId id="341"/>
            <p14:sldId id="313"/>
            <p14:sldId id="353"/>
            <p14:sldId id="343"/>
            <p14:sldId id="348"/>
            <p14:sldId id="290"/>
            <p14:sldId id="347"/>
            <p14:sldId id="349"/>
            <p14:sldId id="351"/>
            <p14:sldId id="350"/>
          </p14:sldIdLst>
        </p14:section>
        <p14:section name="Exemples de graphique" id="{3A7C4A0B-6188-430D-BF9C-DD7D6877969A}">
          <p14:sldIdLst>
            <p14:sldId id="352"/>
            <p14:sldId id="302"/>
            <p14:sldId id="300"/>
            <p14:sldId id="301"/>
            <p14:sldId id="305"/>
            <p14:sldId id="30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58"/>
    <a:srgbClr val="006EAA"/>
    <a:srgbClr val="4CC7EC"/>
    <a:srgbClr val="005BBA"/>
    <a:srgbClr val="004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6" autoAdjust="0"/>
    <p:restoredTop sz="87617" autoAdjust="0"/>
  </p:normalViewPr>
  <p:slideViewPr>
    <p:cSldViewPr snapToGrid="0" showGuides="1">
      <p:cViewPr varScale="1">
        <p:scale>
          <a:sx n="57" d="100"/>
          <a:sy n="57" d="100"/>
        </p:scale>
        <p:origin x="62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2128" b="0" i="0" u="none" strike="noStrike" kern="1200" cap="none" spc="50" normalizeH="0" baseline="0">
              <a:solidFill>
                <a:schemeClr val="tx2"/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7445718692366826E-2"/>
          <c:y val="0.19028776978417306"/>
          <c:w val="0.94513888559917625"/>
          <c:h val="0.68328612700390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B-42DD-8EBA-3759D2D4858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B-42DD-8EBA-3759D2D4858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B-42DD-8EBA-3759D2D48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29201280"/>
        <c:axId val="129202816"/>
      </c:barChart>
      <c:catAx>
        <c:axId val="1292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202816"/>
        <c:crosses val="autoZero"/>
        <c:auto val="1"/>
        <c:lblAlgn val="ctr"/>
        <c:lblOffset val="100"/>
        <c:noMultiLvlLbl val="0"/>
      </c:catAx>
      <c:valAx>
        <c:axId val="12920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2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2128" b="0" i="0" u="none" strike="noStrike" kern="1200" cap="none" spc="50" normalizeH="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7445718692366819E-2"/>
          <c:y val="0.190287769784173"/>
          <c:w val="0.94513888559917625"/>
          <c:h val="0.68328612700390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B-42DD-8EBA-3759D2D4858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B-42DD-8EBA-3759D2D4858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B-42DD-8EBA-3759D2D48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28428672"/>
        <c:axId val="128446848"/>
      </c:barChart>
      <c:catAx>
        <c:axId val="12842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197" b="0" i="0" u="none" strike="noStrike" kern="1200" cap="none" spc="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446848"/>
        <c:crosses val="autoZero"/>
        <c:auto val="1"/>
        <c:lblAlgn val="ctr"/>
        <c:lblOffset val="100"/>
        <c:noMultiLvlLbl val="0"/>
      </c:catAx>
      <c:valAx>
        <c:axId val="1284468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197" b="0" i="0" u="none" strike="noStrike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42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1.1082524541745707E-2"/>
          <c:y val="0.1281645246597759"/>
          <c:w val="0.96516920858308541"/>
          <c:h val="0.86934248711498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1 - Sed in erat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lang="fr-FR"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A-460D-AB14-8475B9F1DAB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2 - Duis id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lang="fr-FR"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A-460D-AB14-8475B9F1DAB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3 - Sed sit amet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lang="fr-FR"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2A-460D-AB14-8475B9F1DABA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4 -  venenatis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lang="fr-FR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2A-460D-AB14-8475B9F1DABA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Série 5- Morbi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lang="fr-FR"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Feuil1!$F$2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2A-460D-AB14-8475B9F1DA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147137280"/>
        <c:axId val="147138816"/>
      </c:barChart>
      <c:catAx>
        <c:axId val="147137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138816"/>
        <c:crosses val="autoZero"/>
        <c:auto val="1"/>
        <c:lblAlgn val="ctr"/>
        <c:lblOffset val="100"/>
        <c:noMultiLvlLbl val="0"/>
      </c:catAx>
      <c:valAx>
        <c:axId val="147138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13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454713114703"/>
          <c:y val="0.16735971988896201"/>
          <c:w val="0.85803747314451329"/>
          <c:h val="0.746508905818129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3-40FF-8F1D-200BDC4BF0C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alpha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197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C3-40FF-8F1D-200BDC4BF0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25"/>
        <c:axId val="150455424"/>
        <c:axId val="150456960"/>
      </c:barChart>
      <c:catAx>
        <c:axId val="150455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456960"/>
        <c:crosses val="autoZero"/>
        <c:auto val="1"/>
        <c:lblAlgn val="ctr"/>
        <c:lblOffset val="100"/>
        <c:noMultiLvlLbl val="0"/>
      </c:catAx>
      <c:valAx>
        <c:axId val="15045696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5045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2200" b="0" i="0" u="none" strike="noStrike" kern="1200" cap="none" spc="0" normalizeH="0" baseline="0">
              <a:solidFill>
                <a:schemeClr val="tx2"/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2929838020613802E-2"/>
          <c:y val="0.20964794295100705"/>
          <c:w val="0.92965476627092902"/>
          <c:h val="0.65989457211684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F-4F65-9F01-3EEE4D329D3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F-4F65-9F01-3EEE4D329D3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F-4F65-9F01-3EEE4D329D3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FF-4F65-9F01-3EEE4D329D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50532096"/>
        <c:axId val="150533632"/>
      </c:barChart>
      <c:catAx>
        <c:axId val="15053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533632"/>
        <c:crosses val="autoZero"/>
        <c:auto val="1"/>
        <c:lblAlgn val="ctr"/>
        <c:lblOffset val="100"/>
        <c:noMultiLvlLbl val="0"/>
      </c:catAx>
      <c:valAx>
        <c:axId val="1505336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fr-FR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53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019126018900411"/>
          <c:y val="0.13784988206398999"/>
          <c:w val="0.37961735495917398"/>
          <c:h val="4.3011612159915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2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CA" b="0">
                <a:solidFill>
                  <a:schemeClr val="tx2"/>
                </a:solidFill>
              </a:rPr>
              <a:t>Titre du graphique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2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0956293465249912"/>
          <c:y val="0.21744314416460211"/>
          <c:w val="0.47334459620341912"/>
          <c:h val="0.7453443935639292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A9-411C-8CF3-D599D2C3DE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A9-411C-8CF3-D599D2C3DE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A9-411C-8CF3-D599D2C3DE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1A9-411C-8CF3-D599D2C3DEC5}"/>
              </c:ext>
            </c:extLst>
          </c:dPt>
          <c:dLbls>
            <c:spPr>
              <a:pattFill prst="pct75">
                <a:fgClr>
                  <a:srgbClr val="4D4C4A">
                    <a:lumMod val="75000"/>
                    <a:lumOff val="25000"/>
                  </a:srgbClr>
                </a:fgClr>
                <a:bgClr>
                  <a:srgbClr val="4D4C4A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A-48A1-A058-82160F2B41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72219863324718"/>
          <c:y val="0.30473601021379199"/>
          <c:w val="9.8030227741516096E-2"/>
          <c:h val="0.19182425493022801"/>
        </c:manualLayout>
      </c:layout>
      <c:overlay val="0"/>
      <c:spPr>
        <a:solidFill>
          <a:schemeClr val="bg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EC4E97-FBA6-4F96-AB08-81C984925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A454E3-4570-4D07-A4D3-7A91F3FB76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1079674-7B15-428E-B766-8264B735E8FC}" type="datetimeFigureOut">
              <a:rPr lang="fr-CA" smtClean="0"/>
              <a:pPr/>
              <a:t>2021-01-12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FCB905-6DC9-42B2-8E98-9BA15EA44F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99846-CC15-4925-A766-9BA0466B2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1D8E1B-E537-4689-805D-9DCAB24D4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120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0C871E-3976-4589-977B-F53F8C859689}" type="datetimeFigureOut">
              <a:rPr lang="fr-CA" smtClean="0"/>
              <a:pPr/>
              <a:t>2021-01-12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5AAE2E4-D0D8-4037-BF21-48FEB6BF9DD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06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138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 userDrawn="1"/>
        </p:nvSpPr>
        <p:spPr>
          <a:xfrm>
            <a:off x="5847347" y="745957"/>
            <a:ext cx="6344653" cy="5628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/>
          </a:p>
        </p:txBody>
      </p:sp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18" y="5588281"/>
            <a:ext cx="1347218" cy="612984"/>
          </a:xfrm>
          <a:prstGeom prst="rect">
            <a:avLst/>
          </a:prstGeom>
        </p:spPr>
      </p:pic>
      <p:pic>
        <p:nvPicPr>
          <p:cNvPr id="2" name="logoUdeM-service/faculté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52" y="5294778"/>
            <a:ext cx="2877290" cy="968688"/>
          </a:xfrm>
          <a:prstGeom prst="rect">
            <a:avLst/>
          </a:prstGeom>
        </p:spPr>
      </p:pic>
      <p:sp>
        <p:nvSpPr>
          <p:cNvPr id="19" name="Texte-dat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47345" y="5186635"/>
            <a:ext cx="3204000" cy="288000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100" b="0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Date</a:t>
            </a:r>
          </a:p>
        </p:txBody>
      </p:sp>
      <p:sp>
        <p:nvSpPr>
          <p:cNvPr id="6" name="Texte-NomPresentateur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47345" y="4492897"/>
            <a:ext cx="6344654" cy="684213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600" b="1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Prénom Nom du présentateur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47346" y="745956"/>
            <a:ext cx="6344653" cy="3496554"/>
          </a:xfrm>
          <a:solidFill>
            <a:schemeClr val="tx2"/>
          </a:solidFill>
        </p:spPr>
        <p:txBody>
          <a:bodyPr lIns="504000" tIns="468000" rIns="504000" bIns="28800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50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94" y="5473764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17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943CF-96B7-4169-AA6B-073D3DF92DF6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27063" indent="-28733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077913" indent="-26987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(2)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5385600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355600" indent="-174625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804863" indent="-17462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09600" y="0"/>
            <a:ext cx="55824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5385600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8545D-EB1F-4E83-BD9A-E7EEC1BD10A9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5200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5200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6A6B4D-6F80-4A69-A15A-07A4037025FE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B8D024-7CF8-4ED0-9AFA-7037188CE11F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smtClean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4631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4632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EDE4DC-D6E3-438E-8307-F8479F51AC39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408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1D980F-3F66-4A24-BF21-A948EEF49C19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CA" dirty="0" smtClean="0"/>
              <a:t>Cliquez sur l’icône pour insérer une image pleine page</a:t>
            </a:r>
          </a:p>
        </p:txBody>
      </p:sp>
    </p:spTree>
    <p:extLst>
      <p:ext uri="{BB962C8B-B14F-4D97-AF65-F5344CB8AC3E}">
        <p14:creationId xmlns:p14="http://schemas.microsoft.com/office/powerpoint/2010/main" val="231877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D23F-899D-4749-BE58-ABC0A27C7434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7DD80-C6AA-47D3-94B0-73A2FB511778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logo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5A379-5DA7-4854-A37B-6A3E2889E908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7" name="Rectangle-bleu"/>
          <p:cNvSpPr/>
          <p:nvPr userDrawn="1"/>
        </p:nvSpPr>
        <p:spPr>
          <a:xfrm>
            <a:off x="5936515" y="1227431"/>
            <a:ext cx="2840400" cy="28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logoUdeM-EN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25" y="2012435"/>
            <a:ext cx="2492380" cy="12461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37" y="1793560"/>
            <a:ext cx="2832853" cy="15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77E16-98E7-48CD-85FF-783E83F754AC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55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é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18" y="6033367"/>
            <a:ext cx="2939082" cy="822432"/>
          </a:xfrm>
          <a:prstGeom prst="rect">
            <a:avLst/>
          </a:prstGeom>
        </p:spPr>
      </p:pic>
      <p:sp>
        <p:nvSpPr>
          <p:cNvPr id="7" name="Espace réservé du numéro de diapositive 6" hidden="1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graphique 10"/>
          <p:cNvSpPr>
            <a:spLocks noGrp="1"/>
          </p:cNvSpPr>
          <p:nvPr userDrawn="1"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 userDrawn="1"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 userDrawn="1"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6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texte-à-gauche-p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dro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42900" y="552451"/>
            <a:ext cx="2520950" cy="547894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800">
                <a:solidFill>
                  <a:schemeClr val="tx2"/>
                </a:solidFill>
              </a:defRPr>
            </a:lvl1pPr>
            <a:lvl2pPr marL="171450" indent="0">
              <a:spcAft>
                <a:spcPts val="1200"/>
              </a:spcAft>
              <a:buNone/>
              <a:defRPr sz="2000">
                <a:solidFill>
                  <a:schemeClr val="accent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76793" y="3077029"/>
            <a:ext cx="7559207" cy="2952000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lnSpc>
                <a:spcPct val="100000"/>
              </a:lnSpc>
              <a:buFont typeface="Symbol" panose="05050102010706020507" pitchFamily="18" charset="2"/>
              <a:buChar char="-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8148538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438865"/>
            <a:ext cx="7560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72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5BB877-8F09-4154-BC0A-F6F6D6EBF1B8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10999052" cy="29809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723900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B43335-7E18-4121-BF36-A59CDBD71101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8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7876800" cy="347372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 marL="627063" indent="-228600"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627063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9023350" y="-1"/>
            <a:ext cx="316865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1B1B8-46B4-49FF-89A8-44C2AAF5ACE8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75327" y="1"/>
            <a:ext cx="8389762" cy="16101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AF1B-9435-4225-8E5F-5CC52632AB72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6F752E-1D99-4366-87A7-B0F147CCB932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98400" y="6038849"/>
            <a:ext cx="7127291" cy="8169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8"/>
            <a:ext cx="7877699" cy="2813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smtClean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7E3BED-C6BE-4E71-8BAA-FB62FC51E376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(2)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10351" y="0"/>
            <a:ext cx="5581649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1" y="3000829"/>
            <a:ext cx="538664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0850" indent="-19208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804863" indent="-176213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1" y="365125"/>
            <a:ext cx="5386649" cy="26037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F9361-37E8-40BB-93D1-E0A501AB436B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50240" y="6453939"/>
            <a:ext cx="306000" cy="306000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>
            <a:normAutofit/>
          </a:bodyPr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698400" y="6453939"/>
            <a:ext cx="7127291" cy="306000"/>
          </a:xfrm>
          <a:prstGeom prst="rect">
            <a:avLst/>
          </a:prstGeom>
        </p:spPr>
        <p:txBody>
          <a:bodyPr lIns="0" tIns="0" bIns="0" anchor="ctr"/>
          <a:lstStyle>
            <a:lvl1pPr algn="l">
              <a:defRPr sz="1000" cap="none" baseline="0"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885089" y="6453939"/>
            <a:ext cx="1080000" cy="306000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3652BF01-4B1E-4C83-ABD9-3481D11B7C33}" type="datetime1">
              <a:rPr lang="fr-CA" smtClean="0"/>
              <a:pPr/>
              <a:t>2021-01-12</a:t>
            </a:fld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327" y="1825625"/>
            <a:ext cx="10999052" cy="398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575327" y="1"/>
            <a:ext cx="10999052" cy="1610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96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03" r:id="rId3"/>
    <p:sldLayoutId id="2147483718" r:id="rId4"/>
    <p:sldLayoutId id="2147483696" r:id="rId5"/>
    <p:sldLayoutId id="2147483689" r:id="rId6"/>
    <p:sldLayoutId id="2147483709" r:id="rId7"/>
    <p:sldLayoutId id="2147483710" r:id="rId8"/>
    <p:sldLayoutId id="2147483712" r:id="rId9"/>
    <p:sldLayoutId id="2147483711" r:id="rId10"/>
    <p:sldLayoutId id="2147483713" r:id="rId11"/>
    <p:sldLayoutId id="2147483692" r:id="rId12"/>
    <p:sldLayoutId id="2147483693" r:id="rId13"/>
    <p:sldLayoutId id="2147483700" r:id="rId14"/>
    <p:sldLayoutId id="2147483701" r:id="rId15"/>
    <p:sldLayoutId id="2147483725" r:id="rId16"/>
    <p:sldLayoutId id="2147483722" r:id="rId17"/>
    <p:sldLayoutId id="2147483723" r:id="rId18"/>
    <p:sldLayoutId id="2147483721" r:id="rId19"/>
    <p:sldLayoutId id="2147483724" r:id="rId20"/>
    <p:sldLayoutId id="2147483694" r:id="rId21"/>
    <p:sldLayoutId id="2147483707" r:id="rId22"/>
    <p:sldLayoutId id="214748371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28600" algn="l" defTabSz="914400" rtl="0" eaLnBrk="1" latinLnBrk="0" hangingPunct="1">
        <a:lnSpc>
          <a:spcPct val="100000"/>
        </a:lnSpc>
        <a:spcBef>
          <a:spcPts val="500"/>
        </a:spcBef>
        <a:buSzPct val="13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363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+mj-lt"/>
        <a:buAutoNum type="arabicPeriod"/>
        <a:defRPr lang="fr-FR" sz="2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 smtClean="0"/>
              <a:t>XX mois 2017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smtClean="0"/>
              <a:t>Prénom Nom du présentateur</a:t>
            </a:r>
            <a:br>
              <a:rPr lang="fr-CA" smtClean="0"/>
            </a:br>
            <a:r>
              <a:rPr lang="fr-CA" b="0" smtClean="0"/>
              <a:t>Fonction du présentateur</a:t>
            </a:r>
            <a:endParaRPr lang="fr-CA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Titre de la présentation ici</a:t>
            </a:r>
          </a:p>
          <a:p>
            <a:pPr lvl="0"/>
            <a:r>
              <a:rPr lang="fr-FR" sz="2200" dirty="0" smtClean="0">
                <a:solidFill>
                  <a:schemeClr val="bg1"/>
                </a:solidFill>
              </a:rPr>
              <a:t>Gabarit institutionnel – format grand écran</a:t>
            </a:r>
          </a:p>
        </p:txBody>
      </p:sp>
      <p:pic>
        <p:nvPicPr>
          <p:cNvPr id="5" name="Image 4" descr="DEPTPlan de travail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8212"/>
            <a:ext cx="1725080" cy="17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/>
              <a:t>. </a:t>
            </a:r>
            <a:r>
              <a:rPr lang="fr-CA" dirty="0" err="1"/>
              <a:t>Aenean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r>
              <a:rPr lang="fr-CA" dirty="0" err="1"/>
              <a:t>volutpat</a:t>
            </a:r>
            <a:r>
              <a:rPr lang="fr-CA" dirty="0"/>
              <a:t> </a:t>
            </a:r>
            <a:r>
              <a:rPr lang="fr-CA" dirty="0" err="1"/>
              <a:t>augue</a:t>
            </a:r>
            <a:r>
              <a:rPr lang="fr-CA" dirty="0"/>
              <a:t> at </a:t>
            </a:r>
            <a:r>
              <a:rPr lang="fr-CA" dirty="0" err="1"/>
              <a:t>congue</a:t>
            </a:r>
            <a:r>
              <a:rPr lang="fr-CA" dirty="0"/>
              <a:t>. </a:t>
            </a:r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Vestibulum a nisi nulla</a:t>
            </a:r>
            <a:endParaRPr lang="fr-CA" dirty="0"/>
          </a:p>
        </p:txBody>
      </p:sp>
      <p:pic>
        <p:nvPicPr>
          <p:cNvPr id="7" name="Image 6" descr="DEPTPlan de travail 1 copi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posuere</a:t>
            </a:r>
            <a:r>
              <a:rPr lang="fr-CA" dirty="0" smtClean="0"/>
              <a:t> </a:t>
            </a:r>
            <a:r>
              <a:rPr lang="fr-CA" dirty="0" err="1" smtClean="0"/>
              <a:t>metus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, </a:t>
            </a:r>
            <a:r>
              <a:rPr lang="fr-CA" dirty="0" err="1" smtClean="0"/>
              <a:t>dictum</a:t>
            </a:r>
            <a:r>
              <a:rPr lang="fr-CA" dirty="0" smtClean="0"/>
              <a:t> </a:t>
            </a:r>
            <a:r>
              <a:rPr lang="fr-CA" dirty="0" err="1" smtClean="0"/>
              <a:t>sapien</a:t>
            </a:r>
            <a:r>
              <a:rPr lang="fr-CA" dirty="0" smtClean="0"/>
              <a:t> ut, </a:t>
            </a:r>
            <a:r>
              <a:rPr lang="fr-CA" dirty="0" err="1" smtClean="0"/>
              <a:t>ullamcorper</a:t>
            </a:r>
            <a:r>
              <a:rPr lang="fr-CA" dirty="0" smtClean="0"/>
              <a:t> nunc. </a:t>
            </a:r>
            <a:r>
              <a:rPr lang="fr-CA" dirty="0" err="1" smtClean="0"/>
              <a:t>Aliquam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 </a:t>
            </a:r>
            <a:r>
              <a:rPr lang="fr-CA" dirty="0" err="1" smtClean="0"/>
              <a:t>efficitur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eu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turpis</a:t>
            </a:r>
            <a:r>
              <a:rPr lang="fr-CA" dirty="0" smtClean="0"/>
              <a:t>. </a:t>
            </a:r>
            <a:r>
              <a:rPr lang="fr-CA" dirty="0" err="1" smtClean="0"/>
              <a:t>Vestibulum</a:t>
            </a:r>
            <a:r>
              <a:rPr lang="fr-CA" dirty="0" smtClean="0"/>
              <a:t> a </a:t>
            </a:r>
            <a:r>
              <a:rPr lang="fr-CA" dirty="0" err="1" smtClean="0"/>
              <a:t>nisi</a:t>
            </a:r>
            <a:r>
              <a:rPr lang="fr-CA" dirty="0" smtClean="0"/>
              <a:t> </a:t>
            </a:r>
            <a:r>
              <a:rPr lang="fr-CA" dirty="0" err="1" smtClean="0"/>
              <a:t>nulla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in </a:t>
            </a:r>
            <a:r>
              <a:rPr lang="fr-CA" dirty="0" err="1" smtClean="0"/>
              <a:t>lacus</a:t>
            </a:r>
            <a:r>
              <a:rPr lang="fr-CA" dirty="0" smtClean="0"/>
              <a:t>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ornare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 et </a:t>
            </a:r>
            <a:r>
              <a:rPr lang="fr-CA" dirty="0" err="1" smtClean="0"/>
              <a:t>augue</a:t>
            </a:r>
            <a:r>
              <a:rPr lang="fr-CA" dirty="0" smtClean="0"/>
              <a:t>. Duis at </a:t>
            </a:r>
            <a:r>
              <a:rPr lang="fr-CA" dirty="0" err="1" smtClean="0"/>
              <a:t>viverra</a:t>
            </a:r>
            <a:r>
              <a:rPr lang="fr-CA" dirty="0" smtClean="0"/>
              <a:t> </a:t>
            </a:r>
            <a:r>
              <a:rPr lang="fr-CA" dirty="0" err="1" smtClean="0"/>
              <a:t>purus</a:t>
            </a:r>
            <a:r>
              <a:rPr lang="fr-CA" dirty="0" smtClean="0"/>
              <a:t>. </a:t>
            </a:r>
            <a:r>
              <a:rPr lang="fr-CA" dirty="0" err="1" smtClean="0"/>
              <a:t>Aenean</a:t>
            </a:r>
            <a:r>
              <a:rPr lang="fr-CA" dirty="0" smtClean="0"/>
              <a:t> </a:t>
            </a:r>
            <a:r>
              <a:rPr lang="fr-CA" dirty="0" err="1" smtClean="0"/>
              <a:t>facilisis</a:t>
            </a:r>
            <a:r>
              <a:rPr lang="fr-CA" dirty="0" smtClean="0"/>
              <a:t> </a:t>
            </a:r>
            <a:r>
              <a:rPr lang="fr-CA" dirty="0" err="1" smtClean="0"/>
              <a:t>volutpat</a:t>
            </a:r>
            <a:r>
              <a:rPr lang="fr-CA" dirty="0" smtClean="0"/>
              <a:t> </a:t>
            </a:r>
            <a:r>
              <a:rPr lang="fr-CA" dirty="0" err="1" smtClean="0"/>
              <a:t>augue</a:t>
            </a:r>
            <a:r>
              <a:rPr lang="fr-CA" dirty="0" smtClean="0"/>
              <a:t> at </a:t>
            </a:r>
            <a:r>
              <a:rPr lang="fr-CA" dirty="0" err="1" smtClean="0"/>
              <a:t>congue</a:t>
            </a:r>
            <a:r>
              <a:rPr lang="fr-CA" dirty="0" smtClean="0"/>
              <a:t>. Nam eu </a:t>
            </a:r>
            <a:r>
              <a:rPr lang="fr-CA" dirty="0" err="1" smtClean="0"/>
              <a:t>dapibus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in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lacus</a:t>
            </a:r>
            <a:r>
              <a:rPr lang="fr-CA" dirty="0" smtClean="0"/>
              <a:t>. </a:t>
            </a:r>
            <a:endParaRPr lang="fr-CA" dirty="0"/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3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Vestibulum a nisi</a:t>
            </a:r>
            <a:r>
              <a:rPr lang="fr-CA" dirty="0" smtClean="0"/>
              <a:t> </a:t>
            </a:r>
            <a:r>
              <a:rPr lang="da-DK" dirty="0" smtClean="0"/>
              <a:t>nulla</a:t>
            </a:r>
            <a:endParaRPr lang="fr-CA" dirty="0"/>
          </a:p>
        </p:txBody>
      </p:sp>
      <p:pic>
        <p:nvPicPr>
          <p:cNvPr id="9" name="Image 8" descr="DEPTPlan de travail 1 copi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posuere</a:t>
            </a:r>
            <a:r>
              <a:rPr lang="fr-CA" dirty="0" smtClean="0"/>
              <a:t> </a:t>
            </a:r>
            <a:r>
              <a:rPr lang="fr-CA" dirty="0" err="1" smtClean="0"/>
              <a:t>metus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, </a:t>
            </a:r>
            <a:r>
              <a:rPr lang="fr-CA" dirty="0" err="1" smtClean="0"/>
              <a:t>dictum</a:t>
            </a:r>
            <a:r>
              <a:rPr lang="fr-CA" dirty="0" smtClean="0"/>
              <a:t> </a:t>
            </a:r>
            <a:r>
              <a:rPr lang="fr-CA" dirty="0" err="1" smtClean="0"/>
              <a:t>sapien</a:t>
            </a:r>
            <a:r>
              <a:rPr lang="fr-CA" dirty="0" smtClean="0"/>
              <a:t> ut, </a:t>
            </a:r>
            <a:r>
              <a:rPr lang="fr-CA" dirty="0" err="1" smtClean="0"/>
              <a:t>ullamcorper</a:t>
            </a:r>
            <a:r>
              <a:rPr lang="fr-CA" dirty="0" smtClean="0"/>
              <a:t> nunc. </a:t>
            </a:r>
            <a:r>
              <a:rPr lang="fr-CA" dirty="0" err="1" smtClean="0"/>
              <a:t>Aliquam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 </a:t>
            </a:r>
            <a:r>
              <a:rPr lang="fr-CA" dirty="0" err="1" smtClean="0"/>
              <a:t>efficitur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eu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turpis</a:t>
            </a:r>
            <a:r>
              <a:rPr lang="fr-CA" dirty="0" smtClean="0"/>
              <a:t>. </a:t>
            </a:r>
            <a:r>
              <a:rPr lang="fr-CA" dirty="0" err="1" smtClean="0"/>
              <a:t>Vestibulum</a:t>
            </a:r>
            <a:r>
              <a:rPr lang="fr-CA" dirty="0" smtClean="0"/>
              <a:t> a </a:t>
            </a:r>
            <a:r>
              <a:rPr lang="fr-CA" dirty="0" err="1" smtClean="0"/>
              <a:t>nisi</a:t>
            </a:r>
            <a:r>
              <a:rPr lang="fr-CA" dirty="0" smtClean="0"/>
              <a:t> </a:t>
            </a:r>
            <a:r>
              <a:rPr lang="fr-CA" dirty="0" err="1" smtClean="0"/>
              <a:t>nulla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in </a:t>
            </a:r>
            <a:r>
              <a:rPr lang="fr-CA" dirty="0" err="1" smtClean="0"/>
              <a:t>lacus</a:t>
            </a:r>
            <a:r>
              <a:rPr lang="fr-CA" dirty="0" smtClean="0"/>
              <a:t>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ornare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 et </a:t>
            </a:r>
            <a:r>
              <a:rPr lang="fr-CA" dirty="0" err="1" smtClean="0"/>
              <a:t>augue</a:t>
            </a:r>
            <a:r>
              <a:rPr lang="fr-CA" dirty="0" smtClean="0"/>
              <a:t>. Duis at </a:t>
            </a:r>
            <a:r>
              <a:rPr lang="fr-CA" dirty="0" err="1" smtClean="0"/>
              <a:t>viverra</a:t>
            </a:r>
            <a:r>
              <a:rPr lang="fr-CA" dirty="0" smtClean="0"/>
              <a:t> </a:t>
            </a:r>
            <a:r>
              <a:rPr lang="fr-CA" dirty="0" err="1" smtClean="0"/>
              <a:t>purus</a:t>
            </a:r>
            <a:r>
              <a:rPr lang="fr-CA" dirty="0" smtClean="0"/>
              <a:t>. </a:t>
            </a:r>
            <a:r>
              <a:rPr lang="fr-CA" dirty="0" err="1" smtClean="0"/>
              <a:t>Aenean</a:t>
            </a:r>
            <a:r>
              <a:rPr lang="fr-CA" dirty="0" smtClean="0"/>
              <a:t> </a:t>
            </a:r>
            <a:r>
              <a:rPr lang="fr-CA" dirty="0" err="1" smtClean="0"/>
              <a:t>facilisis</a:t>
            </a:r>
            <a:r>
              <a:rPr lang="fr-CA" dirty="0" smtClean="0"/>
              <a:t> </a:t>
            </a:r>
            <a:r>
              <a:rPr lang="fr-CA" dirty="0" err="1" smtClean="0"/>
              <a:t>volutpat</a:t>
            </a:r>
            <a:r>
              <a:rPr lang="fr-CA" dirty="0" smtClean="0"/>
              <a:t> </a:t>
            </a:r>
            <a:r>
              <a:rPr lang="fr-CA" dirty="0" err="1" smtClean="0"/>
              <a:t>augue</a:t>
            </a:r>
            <a:r>
              <a:rPr lang="fr-CA" dirty="0" smtClean="0"/>
              <a:t> at </a:t>
            </a:r>
            <a:r>
              <a:rPr lang="fr-CA" dirty="0" err="1" smtClean="0"/>
              <a:t>congue</a:t>
            </a:r>
            <a:r>
              <a:rPr lang="fr-CA" dirty="0" smtClean="0"/>
              <a:t>. Nam eu </a:t>
            </a:r>
            <a:r>
              <a:rPr lang="fr-CA" dirty="0" err="1" smtClean="0"/>
              <a:t>dapibus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in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lacus</a:t>
            </a:r>
            <a:r>
              <a:rPr lang="fr-CA" dirty="0" smtClean="0"/>
              <a:t>. </a:t>
            </a:r>
            <a:endParaRPr lang="fr-CA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Vestibulum a nisi</a:t>
            </a:r>
            <a:r>
              <a:rPr lang="fr-CA" dirty="0" smtClean="0"/>
              <a:t> </a:t>
            </a:r>
            <a:r>
              <a:rPr lang="da-DK" dirty="0" smtClean="0"/>
              <a:t>nulla</a:t>
            </a:r>
            <a:endParaRPr lang="fr-CA" dirty="0"/>
          </a:p>
        </p:txBody>
      </p:sp>
      <p:pic>
        <p:nvPicPr>
          <p:cNvPr id="9" name="Image 8" descr="DEPTPlan de travail 1 copi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/>
              <a:t>. </a:t>
            </a:r>
            <a:r>
              <a:rPr lang="fr-CA" dirty="0" err="1"/>
              <a:t>Aenean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endParaRPr lang="fr-CA" dirty="0" smtClean="0"/>
          </a:p>
          <a:p>
            <a:pPr lvl="1"/>
            <a:r>
              <a:rPr lang="fr-CA" dirty="0" err="1" smtClean="0"/>
              <a:t>Volutpat</a:t>
            </a:r>
            <a:r>
              <a:rPr lang="fr-CA" dirty="0" smtClean="0"/>
              <a:t> </a:t>
            </a:r>
            <a:r>
              <a:rPr lang="fr-CA" dirty="0" err="1" smtClean="0"/>
              <a:t>augue</a:t>
            </a:r>
            <a:endParaRPr lang="fr-CA" dirty="0" smtClean="0"/>
          </a:p>
          <a:p>
            <a:pPr lvl="1"/>
            <a:r>
              <a:rPr lang="fr-CA" dirty="0" smtClean="0"/>
              <a:t>At </a:t>
            </a:r>
            <a:r>
              <a:rPr lang="fr-CA" dirty="0" err="1" smtClean="0"/>
              <a:t>congue</a:t>
            </a:r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Vestibulum a nisi nulla</a:t>
            </a:r>
            <a:endParaRPr lang="fr-CA" dirty="0"/>
          </a:p>
        </p:txBody>
      </p:sp>
      <p:pic>
        <p:nvPicPr>
          <p:cNvPr id="7" name="Image 6" descr="DEPTPlan de travail 1 copi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/>
              <a:t>. </a:t>
            </a:r>
            <a:r>
              <a:rPr lang="fr-CA" dirty="0" err="1"/>
              <a:t>Aenean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endParaRPr lang="fr-CA" dirty="0" smtClean="0"/>
          </a:p>
          <a:p>
            <a:pPr lvl="1"/>
            <a:r>
              <a:rPr lang="fr-CA" dirty="0" err="1" smtClean="0"/>
              <a:t>Volutpat</a:t>
            </a:r>
            <a:r>
              <a:rPr lang="fr-CA" dirty="0" smtClean="0"/>
              <a:t> </a:t>
            </a:r>
            <a:r>
              <a:rPr lang="fr-CA" dirty="0" err="1" smtClean="0"/>
              <a:t>augue</a:t>
            </a:r>
            <a:endParaRPr lang="fr-CA" dirty="0" smtClean="0"/>
          </a:p>
          <a:p>
            <a:pPr lvl="1"/>
            <a:r>
              <a:rPr lang="fr-CA" dirty="0" smtClean="0"/>
              <a:t>At </a:t>
            </a:r>
            <a:r>
              <a:rPr lang="fr-CA" dirty="0" err="1" smtClean="0"/>
              <a:t>congue</a:t>
            </a:r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Vestibulum a nisi nulla</a:t>
            </a:r>
            <a:endParaRPr lang="fr-CA" dirty="0"/>
          </a:p>
        </p:txBody>
      </p:sp>
      <p:pic>
        <p:nvPicPr>
          <p:cNvPr id="8" name="Image 7" descr="DEPTPlan de travail 1 copi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6038491"/>
            <a:ext cx="5331125" cy="8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Image 5" descr="DEPTPlan de travail 1 copi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Image 4" descr="DEPTPlan de travail 1 copi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Titre de la diapositive ici</a:t>
            </a:r>
            <a:endParaRPr lang="fr-CA" dirty="0"/>
          </a:p>
        </p:txBody>
      </p:sp>
      <p:pic>
        <p:nvPicPr>
          <p:cNvPr id="6" name="Image 5" descr="DEPTPlan de travail 1 copi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Titre de la diapositive ici</a:t>
            </a:r>
            <a:endParaRPr lang="fr-CA" dirty="0"/>
          </a:p>
        </p:txBody>
      </p:sp>
      <p:pic>
        <p:nvPicPr>
          <p:cNvPr id="5" name="Image 4" descr="DEPTPlan de travail 1 copi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Titre de la diapositive ici</a:t>
            </a:r>
            <a:endParaRPr lang="fr-CA" dirty="0"/>
          </a:p>
        </p:txBody>
      </p:sp>
      <p:pic>
        <p:nvPicPr>
          <p:cNvPr id="5" name="Image 4" descr="DEPTPlan de travail 1 copi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PTPlan de travail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892" y="1212956"/>
            <a:ext cx="2854578" cy="28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graphiques</a:t>
            </a:r>
            <a:endParaRPr lang="fr-CA" dirty="0"/>
          </a:p>
        </p:txBody>
      </p:sp>
      <p:pic>
        <p:nvPicPr>
          <p:cNvPr id="4" name="Image 3" descr="DEPTPlan de travail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131" y="206278"/>
            <a:ext cx="1725080" cy="17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Nam eu </a:t>
            </a:r>
            <a:r>
              <a:rPr lang="fr-CA" dirty="0" err="1" smtClean="0"/>
              <a:t>dapibus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Duis at </a:t>
            </a:r>
            <a:r>
              <a:rPr lang="fr-CA" dirty="0" err="1" smtClean="0"/>
              <a:t>viverra</a:t>
            </a:r>
            <a:r>
              <a:rPr lang="fr-CA" dirty="0" smtClean="0"/>
              <a:t> </a:t>
            </a:r>
            <a:r>
              <a:rPr lang="fr-CA" dirty="0" err="1" smtClean="0"/>
              <a:t>purus</a:t>
            </a:r>
            <a:endParaRPr lang="fr-CA" dirty="0"/>
          </a:p>
        </p:txBody>
      </p:sp>
      <p:graphicFrame>
        <p:nvGraphicFramePr>
          <p:cNvPr id="7" name="Espace réservé du graphiqu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830813340"/>
              </p:ext>
            </p:extLst>
          </p:nvPr>
        </p:nvGraphicFramePr>
        <p:xfrm>
          <a:off x="3825875" y="552450"/>
          <a:ext cx="8021638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 7" descr="DEPTPlan de travail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9" y="4701395"/>
            <a:ext cx="1216428" cy="12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Nam eu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Duis at </a:t>
            </a:r>
            <a:r>
              <a:rPr lang="fr-CA" dirty="0" err="1"/>
              <a:t>viverra</a:t>
            </a:r>
            <a:r>
              <a:rPr lang="fr-CA" dirty="0"/>
              <a:t> </a:t>
            </a:r>
            <a:r>
              <a:rPr lang="fr-CA" dirty="0" err="1"/>
              <a:t>purus</a:t>
            </a:r>
            <a:endParaRPr lang="fr-CA" dirty="0"/>
          </a:p>
        </p:txBody>
      </p:sp>
      <p:graphicFrame>
        <p:nvGraphicFramePr>
          <p:cNvPr id="7" name="Espace réservé du graphiqu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4146225331"/>
              </p:ext>
            </p:extLst>
          </p:nvPr>
        </p:nvGraphicFramePr>
        <p:xfrm>
          <a:off x="3825875" y="552450"/>
          <a:ext cx="8021638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 descr="DEPTPlan de travail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9" y="4701395"/>
            <a:ext cx="1216428" cy="12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graphique 7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476021623"/>
              </p:ext>
            </p:extLst>
          </p:nvPr>
        </p:nvGraphicFramePr>
        <p:xfrm>
          <a:off x="3825875" y="552450"/>
          <a:ext cx="8021638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Lorem ipsum dolor, consectetur adipiscing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Vestibulum</a:t>
            </a:r>
            <a:r>
              <a:rPr lang="fr-CA" dirty="0"/>
              <a:t> a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nulla</a:t>
            </a:r>
            <a:endParaRPr lang="fr-CA" dirty="0"/>
          </a:p>
        </p:txBody>
      </p:sp>
      <p:pic>
        <p:nvPicPr>
          <p:cNvPr id="7" name="Image 6" descr="DEPTPlan de travail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9" y="4701395"/>
            <a:ext cx="1216428" cy="12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Nam eu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Duis at </a:t>
            </a:r>
            <a:r>
              <a:rPr lang="fr-CA" dirty="0" err="1"/>
              <a:t>viverra</a:t>
            </a:r>
            <a:r>
              <a:rPr lang="fr-CA" dirty="0"/>
              <a:t> </a:t>
            </a:r>
            <a:r>
              <a:rPr lang="fr-CA" dirty="0" err="1"/>
              <a:t>purus</a:t>
            </a:r>
            <a:endParaRPr lang="fr-CA" dirty="0"/>
          </a:p>
        </p:txBody>
      </p:sp>
      <p:graphicFrame>
        <p:nvGraphicFramePr>
          <p:cNvPr id="7" name="Espace réservé du graphiqu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963448620"/>
              </p:ext>
            </p:extLst>
          </p:nvPr>
        </p:nvGraphicFramePr>
        <p:xfrm>
          <a:off x="3825875" y="552450"/>
          <a:ext cx="8021638" cy="534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384632" y="6031399"/>
            <a:ext cx="2462881" cy="82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 descr="DEPTPlan de travail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9" y="4701395"/>
            <a:ext cx="1216428" cy="12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Nam eu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/>
              <a:t>.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Duis at </a:t>
            </a:r>
            <a:r>
              <a:rPr lang="fr-CA" dirty="0" err="1"/>
              <a:t>viverra</a:t>
            </a:r>
            <a:r>
              <a:rPr lang="fr-CA" dirty="0"/>
              <a:t> </a:t>
            </a:r>
            <a:r>
              <a:rPr lang="fr-CA" dirty="0" err="1"/>
              <a:t>purus</a:t>
            </a:r>
            <a:endParaRPr lang="fr-CA" dirty="0"/>
          </a:p>
        </p:txBody>
      </p:sp>
      <p:graphicFrame>
        <p:nvGraphicFramePr>
          <p:cNvPr id="7" name="Espace réservé du graphiqu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158103550"/>
              </p:ext>
            </p:extLst>
          </p:nvPr>
        </p:nvGraphicFramePr>
        <p:xfrm>
          <a:off x="3825875" y="552450"/>
          <a:ext cx="8021638" cy="567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 descr="DEPTPlan de travail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9" y="4701395"/>
            <a:ext cx="1216428" cy="12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Nam eu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/>
              <a:t>.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Duis at </a:t>
            </a:r>
            <a:r>
              <a:rPr lang="fr-CA" dirty="0" err="1"/>
              <a:t>viverra</a:t>
            </a:r>
            <a:r>
              <a:rPr lang="fr-CA" dirty="0"/>
              <a:t> </a:t>
            </a:r>
            <a:r>
              <a:rPr lang="fr-CA" dirty="0" err="1"/>
              <a:t>purus</a:t>
            </a:r>
            <a:endParaRPr lang="fr-CA" dirty="0"/>
          </a:p>
        </p:txBody>
      </p:sp>
      <p:graphicFrame>
        <p:nvGraphicFramePr>
          <p:cNvPr id="6" name="Espace réservé du graphiqu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232207484"/>
              </p:ext>
            </p:extLst>
          </p:nvPr>
        </p:nvGraphicFramePr>
        <p:xfrm>
          <a:off x="3825875" y="552450"/>
          <a:ext cx="8021638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6" descr="DEPTPlan de travail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9" y="4701395"/>
            <a:ext cx="1216428" cy="12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Donec</a:t>
            </a:r>
            <a:r>
              <a:rPr lang="fr-CA" dirty="0" smtClean="0"/>
              <a:t> </a:t>
            </a:r>
            <a:r>
              <a:rPr lang="fr-CA" dirty="0" err="1" smtClean="0"/>
              <a:t>facilisis</a:t>
            </a:r>
            <a:r>
              <a:rPr lang="fr-CA" dirty="0" smtClean="0"/>
              <a:t> </a:t>
            </a:r>
            <a:r>
              <a:rPr lang="fr-CA" dirty="0" err="1" smtClean="0"/>
              <a:t>leo</a:t>
            </a:r>
            <a:r>
              <a:rPr lang="fr-CA" dirty="0" smtClean="0"/>
              <a:t> eu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maximus</a:t>
            </a:r>
            <a:r>
              <a:rPr lang="fr-CA" dirty="0" smtClean="0"/>
              <a:t> </a:t>
            </a:r>
            <a:r>
              <a:rPr lang="fr-CA" dirty="0" err="1" smtClean="0"/>
              <a:t>maximus</a:t>
            </a:r>
            <a:r>
              <a:rPr lang="fr-CA" dirty="0" smtClean="0"/>
              <a:t>. 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Titre de la page intercalaire</a:t>
            </a:r>
            <a:endParaRPr lang="fr-CA" dirty="0"/>
          </a:p>
        </p:txBody>
      </p:sp>
      <p:pic>
        <p:nvPicPr>
          <p:cNvPr id="4" name="Image 3" descr="DEPTPlan de travail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131" y="206278"/>
            <a:ext cx="1725080" cy="17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 smtClean="0"/>
              <a:t>Niveau 1 - </a:t>
            </a:r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.</a:t>
            </a:r>
          </a:p>
          <a:p>
            <a:r>
              <a:rPr lang="fr-CA" dirty="0" smtClean="0"/>
              <a:t>Niveau 1 - </a:t>
            </a:r>
            <a:r>
              <a:rPr lang="fr-CA" dirty="0" err="1" smtClean="0"/>
              <a:t>Donec</a:t>
            </a:r>
            <a:r>
              <a:rPr lang="fr-CA" dirty="0" smtClean="0"/>
              <a:t> </a:t>
            </a:r>
            <a:r>
              <a:rPr lang="fr-CA" dirty="0" err="1" smtClean="0"/>
              <a:t>facilisis</a:t>
            </a:r>
            <a:r>
              <a:rPr lang="fr-CA" dirty="0" smtClean="0"/>
              <a:t> </a:t>
            </a:r>
            <a:r>
              <a:rPr lang="fr-CA" dirty="0" err="1" smtClean="0"/>
              <a:t>leo</a:t>
            </a:r>
            <a:r>
              <a:rPr lang="fr-CA" dirty="0" smtClean="0"/>
              <a:t> eu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maximus</a:t>
            </a:r>
            <a:r>
              <a:rPr lang="fr-CA" dirty="0" smtClean="0"/>
              <a:t> </a:t>
            </a:r>
            <a:r>
              <a:rPr lang="fr-CA" dirty="0" err="1" smtClean="0"/>
              <a:t>maximus</a:t>
            </a:r>
            <a:r>
              <a:rPr lang="fr-CA" dirty="0" smtClean="0"/>
              <a:t>.</a:t>
            </a:r>
          </a:p>
          <a:p>
            <a:pPr lvl="1"/>
            <a:r>
              <a:rPr lang="fr-CA" dirty="0" smtClean="0"/>
              <a:t>Niveau 2 : liste à puces - </a:t>
            </a:r>
            <a:r>
              <a:rPr lang="fr-CA" dirty="0" err="1" smtClean="0"/>
              <a:t>Nullam</a:t>
            </a:r>
            <a:r>
              <a:rPr lang="fr-CA" dirty="0" smtClean="0"/>
              <a:t> </a:t>
            </a:r>
            <a:r>
              <a:rPr lang="fr-CA" dirty="0" err="1" smtClean="0"/>
              <a:t>imperdiet</a:t>
            </a:r>
            <a:r>
              <a:rPr lang="fr-CA" dirty="0" smtClean="0"/>
              <a:t> </a:t>
            </a:r>
            <a:r>
              <a:rPr lang="fr-CA" dirty="0" err="1" smtClean="0"/>
              <a:t>metus</a:t>
            </a:r>
            <a:r>
              <a:rPr lang="fr-CA" dirty="0" smtClean="0"/>
              <a:t>, in libero </a:t>
            </a:r>
            <a:r>
              <a:rPr lang="fr-CA" dirty="0" err="1" smtClean="0"/>
              <a:t>volutpat</a:t>
            </a:r>
            <a:r>
              <a:rPr lang="fr-CA" dirty="0" smtClean="0"/>
              <a:t>.</a:t>
            </a:r>
          </a:p>
          <a:p>
            <a:pPr lvl="2"/>
            <a:r>
              <a:rPr lang="fr-CA" dirty="0" smtClean="0"/>
              <a:t>Niveau 3 : liste à puces (tiret) - </a:t>
            </a:r>
            <a:r>
              <a:rPr lang="fr-CA" dirty="0" err="1" smtClean="0"/>
              <a:t>Phasellus</a:t>
            </a:r>
            <a:r>
              <a:rPr lang="fr-CA" dirty="0" smtClean="0"/>
              <a:t> bibendum </a:t>
            </a:r>
            <a:r>
              <a:rPr lang="fr-CA" dirty="0" err="1" smtClean="0"/>
              <a:t>nisl</a:t>
            </a:r>
            <a:r>
              <a:rPr lang="fr-CA" dirty="0" smtClean="0"/>
              <a:t> </a:t>
            </a:r>
            <a:r>
              <a:rPr lang="fr-CA" dirty="0" err="1" smtClean="0"/>
              <a:t>ac</a:t>
            </a:r>
            <a:r>
              <a:rPr lang="fr-CA" dirty="0" smtClean="0"/>
              <a:t> sem.</a:t>
            </a:r>
          </a:p>
          <a:p>
            <a:pPr lvl="3"/>
            <a:r>
              <a:rPr lang="fr-CA" dirty="0" smtClean="0"/>
              <a:t>Niveau 4 : liste numéroté - Ut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tortor</a:t>
            </a:r>
            <a:r>
              <a:rPr lang="fr-CA" dirty="0" smtClean="0"/>
              <a:t> </a:t>
            </a:r>
            <a:r>
              <a:rPr lang="fr-CA" dirty="0" err="1" smtClean="0"/>
              <a:t>vestibulum</a:t>
            </a:r>
            <a:r>
              <a:rPr lang="fr-CA" dirty="0" smtClean="0"/>
              <a:t>, </a:t>
            </a:r>
            <a:r>
              <a:rPr lang="fr-CA" dirty="0" err="1" smtClean="0"/>
              <a:t>eget</a:t>
            </a:r>
            <a:r>
              <a:rPr lang="fr-CA" dirty="0" smtClean="0"/>
              <a:t>,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orci</a:t>
            </a:r>
            <a:endParaRPr lang="fr-CA" dirty="0" smtClean="0"/>
          </a:p>
          <a:p>
            <a:pPr lvl="3"/>
            <a:r>
              <a:rPr lang="fr-CA" dirty="0" smtClean="0"/>
              <a:t>Niveau 4 : liste numéroté - Ut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tortor</a:t>
            </a:r>
            <a:r>
              <a:rPr lang="fr-CA" dirty="0" smtClean="0"/>
              <a:t> </a:t>
            </a:r>
            <a:r>
              <a:rPr lang="fr-CA" dirty="0" err="1" smtClean="0"/>
              <a:t>vestibulum</a:t>
            </a:r>
            <a:r>
              <a:rPr lang="fr-CA" dirty="0" smtClean="0"/>
              <a:t>, </a:t>
            </a:r>
            <a:r>
              <a:rPr lang="fr-CA" dirty="0" err="1" smtClean="0"/>
              <a:t>eget</a:t>
            </a:r>
            <a:r>
              <a:rPr lang="fr-CA" dirty="0" smtClean="0"/>
              <a:t>,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orci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Titre de la diapositive </a:t>
            </a:r>
            <a:r>
              <a:rPr lang="da-DK" dirty="0"/>
              <a:t>- lorem </a:t>
            </a:r>
            <a:r>
              <a:rPr lang="da-DK" dirty="0" smtClean="0"/>
              <a:t>ipsum</a:t>
            </a:r>
            <a:endParaRPr lang="fr-CA" dirty="0"/>
          </a:p>
        </p:txBody>
      </p:sp>
      <p:pic>
        <p:nvPicPr>
          <p:cNvPr id="9" name="Image 8" descr="DEPTPlan de travail 1 copi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 smtClean="0"/>
              <a:t>elit</a:t>
            </a:r>
            <a:endParaRPr lang="fr-CA" dirty="0"/>
          </a:p>
          <a:p>
            <a:pPr lvl="1"/>
            <a:r>
              <a:rPr lang="fr-CA" dirty="0" err="1"/>
              <a:t>Donec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r>
              <a:rPr lang="fr-CA" dirty="0" err="1"/>
              <a:t>leo</a:t>
            </a:r>
            <a:r>
              <a:rPr lang="fr-CA" dirty="0"/>
              <a:t> eu </a:t>
            </a:r>
            <a:r>
              <a:rPr lang="fr-CA" dirty="0" err="1"/>
              <a:t>sem</a:t>
            </a:r>
            <a:r>
              <a:rPr lang="fr-CA" dirty="0"/>
              <a:t> </a:t>
            </a:r>
            <a:r>
              <a:rPr lang="fr-CA" dirty="0" err="1"/>
              <a:t>maximus</a:t>
            </a:r>
            <a:r>
              <a:rPr lang="fr-CA" dirty="0"/>
              <a:t> </a:t>
            </a:r>
            <a:r>
              <a:rPr lang="fr-CA" dirty="0" err="1"/>
              <a:t>maximus</a:t>
            </a:r>
            <a:r>
              <a:rPr lang="fr-CA" dirty="0"/>
              <a:t>.</a:t>
            </a:r>
          </a:p>
          <a:p>
            <a:pPr lvl="1"/>
            <a:r>
              <a:rPr lang="fr-CA" dirty="0" err="1"/>
              <a:t>Nullam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metus</a:t>
            </a:r>
            <a:r>
              <a:rPr lang="fr-CA" dirty="0"/>
              <a:t> non </a:t>
            </a:r>
            <a:r>
              <a:rPr lang="fr-CA" dirty="0" err="1"/>
              <a:t>metus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, in semper libero </a:t>
            </a:r>
            <a:r>
              <a:rPr lang="fr-CA" dirty="0" err="1"/>
              <a:t>volutpat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Ut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tortor</a:t>
            </a:r>
            <a:r>
              <a:rPr lang="fr-CA" dirty="0"/>
              <a:t> </a:t>
            </a:r>
            <a:r>
              <a:rPr lang="fr-CA" dirty="0" err="1"/>
              <a:t>vestibulum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eros</a:t>
            </a:r>
            <a:r>
              <a:rPr lang="fr-CA" dirty="0"/>
              <a:t>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ultrices</a:t>
            </a:r>
            <a:r>
              <a:rPr lang="fr-CA" dirty="0"/>
              <a:t> </a:t>
            </a:r>
            <a:r>
              <a:rPr lang="fr-CA" dirty="0" err="1"/>
              <a:t>orci</a:t>
            </a:r>
            <a:r>
              <a:rPr lang="fr-CA" dirty="0"/>
              <a:t>.</a:t>
            </a:r>
          </a:p>
          <a:p>
            <a:pPr lvl="1"/>
            <a:r>
              <a:rPr lang="fr-CA" dirty="0" err="1"/>
              <a:t>Phasellus</a:t>
            </a:r>
            <a:r>
              <a:rPr lang="fr-CA" dirty="0"/>
              <a:t> bibendum </a:t>
            </a:r>
            <a:r>
              <a:rPr lang="fr-CA" dirty="0" err="1"/>
              <a:t>nisl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sem</a:t>
            </a:r>
            <a:r>
              <a:rPr lang="fr-CA" dirty="0"/>
              <a:t> </a:t>
            </a:r>
            <a:r>
              <a:rPr lang="fr-CA" dirty="0" err="1"/>
              <a:t>commodo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Titre de la diapositive - lorem ipsum</a:t>
            </a:r>
            <a:endParaRPr lang="fr-CA" dirty="0"/>
          </a:p>
        </p:txBody>
      </p:sp>
      <p:pic>
        <p:nvPicPr>
          <p:cNvPr id="8" name="Image 7" descr="DEPTPlan de travail 1 copi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Niveau 1 - </a:t>
            </a:r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.</a:t>
            </a:r>
          </a:p>
          <a:p>
            <a:pPr lvl="1"/>
            <a:r>
              <a:rPr lang="fr-CA" dirty="0" smtClean="0"/>
              <a:t>Niveau 2 : liste à puces - </a:t>
            </a:r>
            <a:r>
              <a:rPr lang="fr-CA" dirty="0" err="1" smtClean="0"/>
              <a:t>Nullam</a:t>
            </a:r>
            <a:r>
              <a:rPr lang="fr-CA" dirty="0" smtClean="0"/>
              <a:t> </a:t>
            </a:r>
            <a:r>
              <a:rPr lang="fr-CA" dirty="0" err="1" smtClean="0"/>
              <a:t>imperdiet</a:t>
            </a:r>
            <a:r>
              <a:rPr lang="fr-CA" dirty="0" smtClean="0"/>
              <a:t> </a:t>
            </a:r>
            <a:r>
              <a:rPr lang="fr-CA" dirty="0" err="1" smtClean="0"/>
              <a:t>metus</a:t>
            </a:r>
            <a:r>
              <a:rPr lang="fr-CA" dirty="0" smtClean="0"/>
              <a:t>, in libero </a:t>
            </a:r>
            <a:r>
              <a:rPr lang="fr-CA" dirty="0" err="1" smtClean="0"/>
              <a:t>volutpat</a:t>
            </a:r>
            <a:r>
              <a:rPr lang="fr-CA" dirty="0" smtClean="0"/>
              <a:t>.</a:t>
            </a:r>
          </a:p>
          <a:p>
            <a:pPr lvl="1"/>
            <a:r>
              <a:rPr lang="fr-CA" dirty="0" smtClean="0"/>
              <a:t>Niveau 2 : liste à puces - </a:t>
            </a:r>
            <a:r>
              <a:rPr lang="nb-NO" dirty="0" smtClean="0"/>
              <a:t>Ut ac tortor vestibulum, eget.</a:t>
            </a:r>
            <a:endParaRPr lang="fr-CA" dirty="0" smtClean="0"/>
          </a:p>
          <a:p>
            <a:pPr lvl="2"/>
            <a:r>
              <a:rPr lang="fr-CA" dirty="0" smtClean="0"/>
              <a:t>Niveau 3 : liste à puces (tiret) - </a:t>
            </a:r>
            <a:r>
              <a:rPr lang="fr-CA" dirty="0" err="1" smtClean="0"/>
              <a:t>Phasellus</a:t>
            </a:r>
            <a:r>
              <a:rPr lang="fr-CA" dirty="0" smtClean="0"/>
              <a:t> bibendum </a:t>
            </a:r>
            <a:r>
              <a:rPr lang="fr-CA" dirty="0" err="1" smtClean="0"/>
              <a:t>nisl</a:t>
            </a:r>
            <a:r>
              <a:rPr lang="fr-CA" dirty="0" smtClean="0"/>
              <a:t> </a:t>
            </a:r>
            <a:r>
              <a:rPr lang="fr-CA" dirty="0" err="1" smtClean="0"/>
              <a:t>ac</a:t>
            </a:r>
            <a:r>
              <a:rPr lang="fr-CA" dirty="0" smtClean="0"/>
              <a:t> sem.</a:t>
            </a:r>
          </a:p>
          <a:p>
            <a:pPr lvl="3"/>
            <a:r>
              <a:rPr lang="fr-CA" dirty="0" smtClean="0"/>
              <a:t>Niveau 4 : liste numéroté - Ut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tortor</a:t>
            </a:r>
            <a:r>
              <a:rPr lang="fr-CA" dirty="0" smtClean="0"/>
              <a:t> </a:t>
            </a:r>
            <a:r>
              <a:rPr lang="fr-CA" dirty="0" err="1" smtClean="0"/>
              <a:t>vestibulum</a:t>
            </a:r>
            <a:r>
              <a:rPr lang="fr-CA" dirty="0" smtClean="0"/>
              <a:t>, </a:t>
            </a:r>
            <a:r>
              <a:rPr lang="fr-CA" dirty="0" err="1" smtClean="0"/>
              <a:t>eget</a:t>
            </a:r>
            <a:r>
              <a:rPr lang="fr-CA" dirty="0" smtClean="0"/>
              <a:t>,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orci</a:t>
            </a:r>
            <a:endParaRPr lang="fr-CA" dirty="0" smtClean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4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Titre de la diapositive</a:t>
            </a:r>
            <a:endParaRPr lang="fr-CA" dirty="0"/>
          </a:p>
        </p:txBody>
      </p:sp>
      <p:pic>
        <p:nvPicPr>
          <p:cNvPr id="10" name="Image 9" descr="DEPTPlan de travail 1 copi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smtClean="0"/>
              <a:t>Pour modifier l’image, cliquez sur l’icône image.</a:t>
            </a:r>
          </a:p>
          <a:p>
            <a:pPr lvl="1"/>
            <a:r>
              <a:rPr lang="fr-CA" smtClean="0"/>
              <a:t>Insérez le fichier image désiré. L’image se recadre automatiquement dans l’espace réservé.</a:t>
            </a:r>
          </a:p>
          <a:p>
            <a:pPr lvl="1"/>
            <a:r>
              <a:rPr lang="fr-CA" smtClean="0"/>
              <a:t>Au besoin, utilisez l’outil de rognage de Office</a:t>
            </a:r>
            <a:br>
              <a:rPr lang="fr-CA" smtClean="0"/>
            </a:br>
            <a:r>
              <a:rPr lang="fr-CA" smtClean="0"/>
              <a:t>(Outils Image &gt; Format, puis dans le groupe Taille, cliquez sur la flèche sous Rogner) pour ajuster la disposition de l’image. </a:t>
            </a:r>
          </a:p>
          <a:p>
            <a:pPr lvl="2"/>
            <a:r>
              <a:rPr lang="fr-CA" smtClean="0"/>
              <a:t>Maintenez la touche shift enfoncée pour conserver proportion de l’image.</a:t>
            </a:r>
            <a:endParaRPr lang="fr-CA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4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Diapositive - image à insérer</a:t>
            </a:r>
            <a:endParaRPr lang="fr-CA" dirty="0"/>
          </a:p>
        </p:txBody>
      </p:sp>
      <p:pic>
        <p:nvPicPr>
          <p:cNvPr id="5" name="Image 4" descr="DEPTPlan de travail 1 copi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posuere</a:t>
            </a:r>
            <a:r>
              <a:rPr lang="fr-CA" dirty="0" smtClean="0"/>
              <a:t> </a:t>
            </a:r>
            <a:r>
              <a:rPr lang="fr-CA" dirty="0" err="1" smtClean="0"/>
              <a:t>metus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, </a:t>
            </a:r>
            <a:r>
              <a:rPr lang="fr-CA" dirty="0" err="1" smtClean="0"/>
              <a:t>dictum</a:t>
            </a:r>
            <a:r>
              <a:rPr lang="fr-CA" dirty="0" smtClean="0"/>
              <a:t> </a:t>
            </a:r>
            <a:r>
              <a:rPr lang="fr-CA" dirty="0" err="1" smtClean="0"/>
              <a:t>sapien</a:t>
            </a:r>
            <a:r>
              <a:rPr lang="fr-CA" dirty="0" smtClean="0"/>
              <a:t> ut, </a:t>
            </a:r>
            <a:r>
              <a:rPr lang="fr-CA" dirty="0" err="1" smtClean="0"/>
              <a:t>ullamcorper</a:t>
            </a:r>
            <a:r>
              <a:rPr lang="fr-CA" dirty="0" smtClean="0"/>
              <a:t> nunc. </a:t>
            </a:r>
            <a:r>
              <a:rPr lang="fr-CA" dirty="0" err="1" smtClean="0"/>
              <a:t>Aliquam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 </a:t>
            </a:r>
            <a:r>
              <a:rPr lang="fr-CA" dirty="0" err="1" smtClean="0"/>
              <a:t>efficitur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eu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turpis</a:t>
            </a:r>
            <a:r>
              <a:rPr lang="fr-CA" dirty="0" smtClean="0"/>
              <a:t>. </a:t>
            </a:r>
            <a:r>
              <a:rPr lang="fr-CA" dirty="0" err="1" smtClean="0"/>
              <a:t>Vestibulum</a:t>
            </a:r>
            <a:r>
              <a:rPr lang="fr-CA" dirty="0" smtClean="0"/>
              <a:t> a </a:t>
            </a:r>
            <a:r>
              <a:rPr lang="fr-CA" dirty="0" err="1" smtClean="0"/>
              <a:t>nisi</a:t>
            </a:r>
            <a:r>
              <a:rPr lang="fr-CA" dirty="0" smtClean="0"/>
              <a:t> </a:t>
            </a:r>
            <a:r>
              <a:rPr lang="fr-CA" dirty="0" err="1" smtClean="0"/>
              <a:t>nulla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in </a:t>
            </a:r>
            <a:r>
              <a:rPr lang="fr-CA" dirty="0" err="1" smtClean="0"/>
              <a:t>lacus</a:t>
            </a:r>
            <a:r>
              <a:rPr lang="fr-CA" dirty="0" smtClean="0"/>
              <a:t>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ornare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 et </a:t>
            </a:r>
            <a:r>
              <a:rPr lang="fr-CA" dirty="0" err="1" smtClean="0"/>
              <a:t>augue</a:t>
            </a:r>
            <a:r>
              <a:rPr lang="fr-CA" dirty="0" smtClean="0"/>
              <a:t>. Duis at </a:t>
            </a:r>
            <a:r>
              <a:rPr lang="fr-CA" dirty="0" err="1" smtClean="0"/>
              <a:t>viverra</a:t>
            </a:r>
            <a:r>
              <a:rPr lang="fr-CA" dirty="0" smtClean="0"/>
              <a:t> </a:t>
            </a:r>
            <a:r>
              <a:rPr lang="fr-CA" dirty="0" err="1" smtClean="0"/>
              <a:t>purus</a:t>
            </a:r>
            <a:r>
              <a:rPr lang="fr-CA" dirty="0" smtClean="0"/>
              <a:t>. </a:t>
            </a:r>
            <a:r>
              <a:rPr lang="fr-CA" dirty="0" err="1" smtClean="0"/>
              <a:t>Aenean</a:t>
            </a:r>
            <a:r>
              <a:rPr lang="fr-CA" dirty="0" smtClean="0"/>
              <a:t> </a:t>
            </a:r>
            <a:r>
              <a:rPr lang="fr-CA" dirty="0" err="1" smtClean="0"/>
              <a:t>facilisis</a:t>
            </a:r>
            <a:r>
              <a:rPr lang="fr-CA" dirty="0" smtClean="0"/>
              <a:t> </a:t>
            </a:r>
            <a:r>
              <a:rPr lang="fr-CA" dirty="0" err="1" smtClean="0"/>
              <a:t>volutpat</a:t>
            </a:r>
            <a:r>
              <a:rPr lang="fr-CA" dirty="0" smtClean="0"/>
              <a:t> </a:t>
            </a:r>
            <a:r>
              <a:rPr lang="fr-CA" dirty="0" err="1" smtClean="0"/>
              <a:t>augue</a:t>
            </a:r>
            <a:r>
              <a:rPr lang="fr-CA" dirty="0" smtClean="0"/>
              <a:t> at </a:t>
            </a:r>
            <a:r>
              <a:rPr lang="fr-CA" dirty="0" err="1" smtClean="0"/>
              <a:t>congue</a:t>
            </a:r>
            <a:r>
              <a:rPr lang="fr-CA" dirty="0" smtClean="0"/>
              <a:t>. Nam eu </a:t>
            </a:r>
            <a:r>
              <a:rPr lang="fr-CA" dirty="0" err="1" smtClean="0"/>
              <a:t>dapibus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in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lacus</a:t>
            </a:r>
            <a:r>
              <a:rPr lang="fr-CA" dirty="0" smtClean="0"/>
              <a:t>. 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Vestibulum </a:t>
            </a:r>
            <a:r>
              <a:rPr lang="da-DK" dirty="0"/>
              <a:t>a nisi </a:t>
            </a:r>
            <a:r>
              <a:rPr lang="fr-CA" dirty="0" err="1"/>
              <a:t>sapien</a:t>
            </a:r>
            <a:r>
              <a:rPr lang="fr-CA" dirty="0"/>
              <a:t> </a:t>
            </a:r>
            <a:r>
              <a:rPr lang="da-DK" dirty="0" smtClean="0"/>
              <a:t>nulla</a:t>
            </a:r>
            <a:endParaRPr lang="fr-CA" dirty="0"/>
          </a:p>
        </p:txBody>
      </p:sp>
      <p:pic>
        <p:nvPicPr>
          <p:cNvPr id="6" name="Image 5" descr="DEPTPlan de travail 1 copi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Fusce</a:t>
            </a:r>
            <a:r>
              <a:rPr lang="fr-CA" dirty="0"/>
              <a:t> </a:t>
            </a:r>
            <a:r>
              <a:rPr lang="fr-CA" dirty="0" err="1"/>
              <a:t>posuere</a:t>
            </a:r>
            <a:r>
              <a:rPr lang="fr-CA" dirty="0"/>
              <a:t> </a:t>
            </a:r>
            <a:r>
              <a:rPr lang="fr-CA" dirty="0" err="1"/>
              <a:t>metus</a:t>
            </a:r>
            <a:r>
              <a:rPr lang="fr-CA" dirty="0"/>
              <a:t> </a:t>
            </a:r>
            <a:r>
              <a:rPr lang="fr-CA" dirty="0" err="1"/>
              <a:t>ultricies</a:t>
            </a:r>
            <a:r>
              <a:rPr lang="fr-CA" dirty="0"/>
              <a:t>, </a:t>
            </a:r>
            <a:r>
              <a:rPr lang="fr-CA" dirty="0" err="1"/>
              <a:t>dictum</a:t>
            </a:r>
            <a:r>
              <a:rPr lang="fr-CA" dirty="0"/>
              <a:t> </a:t>
            </a:r>
            <a:r>
              <a:rPr lang="fr-CA" dirty="0" err="1"/>
              <a:t>sapien</a:t>
            </a:r>
            <a:r>
              <a:rPr lang="fr-CA" dirty="0"/>
              <a:t> ut, </a:t>
            </a:r>
            <a:r>
              <a:rPr lang="fr-CA" dirty="0" err="1"/>
              <a:t>ullamcorper</a:t>
            </a:r>
            <a:r>
              <a:rPr lang="fr-CA" dirty="0"/>
              <a:t> nunc. </a:t>
            </a:r>
            <a:r>
              <a:rPr lang="fr-CA" dirty="0" err="1"/>
              <a:t>Aliquam</a:t>
            </a:r>
            <a:r>
              <a:rPr lang="fr-CA" dirty="0"/>
              <a:t> </a:t>
            </a:r>
            <a:r>
              <a:rPr lang="fr-CA" dirty="0" err="1"/>
              <a:t>ultricies</a:t>
            </a:r>
            <a:r>
              <a:rPr lang="fr-CA" dirty="0"/>
              <a:t> </a:t>
            </a:r>
            <a:r>
              <a:rPr lang="fr-CA" dirty="0" err="1"/>
              <a:t>efficitur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/>
              <a:t>, eu </a:t>
            </a:r>
            <a:r>
              <a:rPr lang="fr-CA" dirty="0" err="1"/>
              <a:t>pulvinar</a:t>
            </a:r>
            <a:r>
              <a:rPr lang="fr-CA" dirty="0"/>
              <a:t> </a:t>
            </a:r>
            <a:r>
              <a:rPr lang="fr-CA" dirty="0" err="1"/>
              <a:t>turpis</a:t>
            </a:r>
            <a:r>
              <a:rPr lang="fr-CA" dirty="0"/>
              <a:t>. </a:t>
            </a:r>
            <a:r>
              <a:rPr lang="fr-CA" dirty="0" err="1"/>
              <a:t>Vestibulum</a:t>
            </a:r>
            <a:r>
              <a:rPr lang="fr-CA" dirty="0"/>
              <a:t> a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nulla</a:t>
            </a:r>
            <a:r>
              <a:rPr lang="fr-CA" dirty="0"/>
              <a:t>. </a:t>
            </a:r>
            <a:r>
              <a:rPr lang="fr-CA" dirty="0" err="1"/>
              <a:t>Vivamus</a:t>
            </a:r>
            <a:r>
              <a:rPr lang="fr-CA" dirty="0"/>
              <a:t> in </a:t>
            </a:r>
            <a:r>
              <a:rPr lang="fr-CA" dirty="0" err="1"/>
              <a:t>lacus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 </a:t>
            </a:r>
            <a:r>
              <a:rPr lang="fr-CA" dirty="0" err="1"/>
              <a:t>pulvinar</a:t>
            </a:r>
            <a:r>
              <a:rPr lang="fr-CA" dirty="0"/>
              <a:t> </a:t>
            </a:r>
            <a:r>
              <a:rPr lang="fr-CA" dirty="0" err="1"/>
              <a:t>ornare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 et </a:t>
            </a:r>
            <a:r>
              <a:rPr lang="fr-CA" dirty="0" err="1"/>
              <a:t>augue</a:t>
            </a:r>
            <a:r>
              <a:rPr lang="fr-CA" dirty="0"/>
              <a:t>. Duis at </a:t>
            </a:r>
            <a:r>
              <a:rPr lang="fr-CA" dirty="0" err="1"/>
              <a:t>viverra</a:t>
            </a:r>
            <a:r>
              <a:rPr lang="fr-CA" dirty="0"/>
              <a:t> </a:t>
            </a:r>
            <a:r>
              <a:rPr lang="fr-CA" dirty="0" err="1"/>
              <a:t>purus</a:t>
            </a:r>
            <a:r>
              <a:rPr lang="fr-CA" dirty="0"/>
              <a:t>. </a:t>
            </a:r>
            <a:r>
              <a:rPr lang="fr-CA" dirty="0" err="1"/>
              <a:t>Aenean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r>
              <a:rPr lang="fr-CA" dirty="0" err="1"/>
              <a:t>volutpat</a:t>
            </a:r>
            <a:r>
              <a:rPr lang="fr-CA" dirty="0"/>
              <a:t> </a:t>
            </a:r>
            <a:r>
              <a:rPr lang="fr-CA" dirty="0" err="1"/>
              <a:t>augue</a:t>
            </a:r>
            <a:r>
              <a:rPr lang="fr-CA" dirty="0"/>
              <a:t> at </a:t>
            </a:r>
            <a:r>
              <a:rPr lang="fr-CA" dirty="0" err="1"/>
              <a:t>congue</a:t>
            </a:r>
            <a:r>
              <a:rPr lang="fr-CA" dirty="0"/>
              <a:t>. Nam eu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/>
              <a:t>, in </a:t>
            </a:r>
            <a:r>
              <a:rPr lang="fr-CA" dirty="0" err="1"/>
              <a:t>ultrices</a:t>
            </a:r>
            <a:r>
              <a:rPr lang="fr-CA" dirty="0"/>
              <a:t> </a:t>
            </a:r>
            <a:r>
              <a:rPr lang="fr-CA" dirty="0" err="1"/>
              <a:t>lacus</a:t>
            </a:r>
            <a:r>
              <a:rPr lang="fr-CA" dirty="0"/>
              <a:t>. </a:t>
            </a:r>
            <a:r>
              <a:rPr lang="fr-CA" dirty="0" smtClean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Vestibulum a nisi nulla</a:t>
            </a:r>
            <a:endParaRPr lang="fr-CA" dirty="0"/>
          </a:p>
        </p:txBody>
      </p:sp>
      <p:pic>
        <p:nvPicPr>
          <p:cNvPr id="8" name="Image 7" descr="DEPTPlan de travail 1 copi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9192</TotalTime>
  <Words>737</Words>
  <Application>Microsoft Office PowerPoint</Application>
  <PresentationFormat>Grand écran</PresentationFormat>
  <Paragraphs>71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Symbol</vt:lpstr>
      <vt:lpstr>Thème Office</vt:lpstr>
      <vt:lpstr>Présentation PowerPoint</vt:lpstr>
      <vt:lpstr>Présentation PowerPoint</vt:lpstr>
      <vt:lpstr>Titre de la page intercalaire</vt:lpstr>
      <vt:lpstr>Titre de la diapositive - lorem ipsum</vt:lpstr>
      <vt:lpstr>Titre de la diapositive - lorem ipsum</vt:lpstr>
      <vt:lpstr>Titre de la diapositive</vt:lpstr>
      <vt:lpstr>Diapositive - image à insérer</vt:lpstr>
      <vt:lpstr>Vestibulum a nisi sapien nulla</vt:lpstr>
      <vt:lpstr>Vestibulum a nisi nulla</vt:lpstr>
      <vt:lpstr>Vestibulum a nisi nulla</vt:lpstr>
      <vt:lpstr>Vestibulum a nisi nulla</vt:lpstr>
      <vt:lpstr>Vestibulum a nisi nulla</vt:lpstr>
      <vt:lpstr>Vestibulum a nisi nulla</vt:lpstr>
      <vt:lpstr>Vestibulum a nisi nulla</vt:lpstr>
      <vt:lpstr>Présentation PowerPoint</vt:lpstr>
      <vt:lpstr>Présentation PowerPoint</vt:lpstr>
      <vt:lpstr>Titre de la diapositive ici</vt:lpstr>
      <vt:lpstr>Titre de la diapositive ici</vt:lpstr>
      <vt:lpstr>Titre de la diapositive ici</vt:lpstr>
      <vt:lpstr>Exemples de graphiques</vt:lpstr>
      <vt:lpstr>Duis at viverra purus</vt:lpstr>
      <vt:lpstr>Duis at viverra purus</vt:lpstr>
      <vt:lpstr>Vestibulum a nisi nulla</vt:lpstr>
      <vt:lpstr>Duis at viverra purus</vt:lpstr>
      <vt:lpstr>Duis at viverra purus</vt:lpstr>
      <vt:lpstr>Duis at viverra purus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Riverin Annie</dc:creator>
  <cp:lastModifiedBy>Bouchard Catherine</cp:lastModifiedBy>
  <cp:revision>220</cp:revision>
  <cp:lastPrinted>2017-09-12T15:16:34Z</cp:lastPrinted>
  <dcterms:created xsi:type="dcterms:W3CDTF">2017-06-08T13:31:13Z</dcterms:created>
  <dcterms:modified xsi:type="dcterms:W3CDTF">2021-01-12T21:45:35Z</dcterms:modified>
</cp:coreProperties>
</file>