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0" r:id="rId3"/>
    <p:sldId id="261" r:id="rId4"/>
    <p:sldId id="262" r:id="rId5"/>
    <p:sldId id="264" r:id="rId6"/>
    <p:sldId id="263" r:id="rId7"/>
    <p:sldId id="265" r:id="rId8"/>
    <p:sldId id="266" r:id="rId9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758"/>
    <a:srgbClr val="006EAA"/>
    <a:srgbClr val="4CC7EC"/>
    <a:srgbClr val="005BBA"/>
    <a:srgbClr val="004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0" autoAdjust="0"/>
    <p:restoredTop sz="87637" autoAdjust="0"/>
  </p:normalViewPr>
  <p:slideViewPr>
    <p:cSldViewPr snapToGrid="0" showGuides="1">
      <p:cViewPr varScale="1">
        <p:scale>
          <a:sx n="110" d="100"/>
          <a:sy n="110" d="100"/>
        </p:scale>
        <p:origin x="18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6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0EC4E97-FBA6-4F96-AB08-81C984925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A454E3-4570-4D07-A4D3-7A91F3FB76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1079674-7B15-428E-B766-8264B735E8FC}" type="datetimeFigureOut">
              <a:rPr lang="fr-CA" smtClean="0"/>
              <a:t>19-06-10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FCB905-6DC9-42B2-8E98-9BA15EA44F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999846-CC15-4925-A766-9BA0466B28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C1D8E1B-E537-4689-805D-9DCAB24D4C5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1203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B0C871E-3976-4589-977B-F53F8C859689}" type="datetimeFigureOut">
              <a:rPr lang="fr-CA" smtClean="0"/>
              <a:t>19-06-10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5AAE2E4-D0D8-4037-BF21-48FEB6BF9DD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067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508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our UdeM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>
          <a:xfrm>
            <a:off x="0" y="0"/>
            <a:ext cx="12192000" cy="70914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 userDrawn="1"/>
        </p:nvSpPr>
        <p:spPr>
          <a:xfrm>
            <a:off x="5847347" y="745957"/>
            <a:ext cx="6344653" cy="56285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/>
          </a:p>
        </p:txBody>
      </p:sp>
      <p:pic>
        <p:nvPicPr>
          <p:cNvPr id="13" name="Logo-UdeM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18" y="5588281"/>
            <a:ext cx="1347218" cy="612984"/>
          </a:xfrm>
          <a:prstGeom prst="rect">
            <a:avLst/>
          </a:prstGeom>
        </p:spPr>
      </p:pic>
      <p:pic>
        <p:nvPicPr>
          <p:cNvPr id="2" name="logoUdeM-service/faculté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52" y="5294778"/>
            <a:ext cx="2877290" cy="968688"/>
          </a:xfrm>
          <a:prstGeom prst="rect">
            <a:avLst/>
          </a:prstGeom>
        </p:spPr>
      </p:pic>
      <p:sp>
        <p:nvSpPr>
          <p:cNvPr id="19" name="Texte-date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847345" y="5186635"/>
            <a:ext cx="3204000" cy="288000"/>
          </a:xfrm>
        </p:spPr>
        <p:txBody>
          <a:bodyPr lIns="504000" rIns="504000" anchor="b">
            <a:noAutofit/>
          </a:bodyPr>
          <a:lstStyle>
            <a:lvl1pPr>
              <a:spcBef>
                <a:spcPts val="0"/>
              </a:spcBef>
              <a:defRPr sz="1100" b="0" baseline="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Texte-NomPresentateur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47345" y="4492897"/>
            <a:ext cx="6344654" cy="684213"/>
          </a:xfrm>
        </p:spPr>
        <p:txBody>
          <a:bodyPr lIns="504000" rIns="504000" anchor="b">
            <a:noAutofit/>
          </a:bodyPr>
          <a:lstStyle>
            <a:lvl1pPr>
              <a:spcBef>
                <a:spcPts val="0"/>
              </a:spcBef>
              <a:defRPr sz="1600" b="1" baseline="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Prénom Nom du présentateur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847346" y="745956"/>
            <a:ext cx="6344653" cy="3496554"/>
          </a:xfrm>
          <a:solidFill>
            <a:schemeClr val="tx2"/>
          </a:solidFill>
        </p:spPr>
        <p:txBody>
          <a:bodyPr lIns="504000" tIns="468000" rIns="504000" bIns="28800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50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94" y="5473764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17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orient="horz" pos="3861" userDrawn="1">
          <p15:clr>
            <a:srgbClr val="FBAE40"/>
          </p15:clr>
        </p15:guide>
        <p15:guide id="6" orient="horz" pos="356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- bleu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12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9029700" y="0"/>
            <a:ext cx="31623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943CF-96B7-4169-AA6B-073D3DF92DF6}" type="datetime1">
              <a:rPr lang="fr-CA" smtClean="0"/>
              <a:t>19-06-10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627063" indent="-287338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1077913" indent="-269875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(2) - bleu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5385600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355600" indent="-174625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804863" indent="-174625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6609600" y="0"/>
            <a:ext cx="55824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5385600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68545D-EB1F-4E83-BD9A-E7EEC1BD10A9}" type="datetime1">
              <a:rPr lang="fr-CA" smtClean="0"/>
              <a:t>19-06-10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IMAGE-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15565"/>
            <a:ext cx="12192000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297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9385200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385200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6A6B4D-6F80-4A69-A15A-07A4037025FE}" type="datetime1">
              <a:rPr lang="fr-CA" smtClean="0"/>
              <a:t>19-06-10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IMAGE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15565"/>
            <a:ext cx="12192000" cy="8662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B8D024-7CF8-4ED0-9AFA-7037188CE11F}" type="datetime1">
              <a:rPr lang="fr-CA" smtClean="0"/>
              <a:t>19-06-10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297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9384631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tx2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384632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EDE4DC-D6E3-438E-8307-F8479F51AC39}" type="datetime1">
              <a:rPr lang="fr-CA" smtClean="0"/>
              <a:t>19-06-10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04080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31D980F-3F66-4A24-BF21-A948EEF49C19}" type="datetime1">
              <a:rPr lang="fr-CA" smtClean="0"/>
              <a:t>19-06-10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1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CA" dirty="0"/>
              <a:t>Cliquez sur l’icône pour insérer une image pleine page</a:t>
            </a:r>
          </a:p>
        </p:txBody>
      </p:sp>
    </p:spTree>
    <p:extLst>
      <p:ext uri="{BB962C8B-B14F-4D97-AF65-F5344CB8AC3E}">
        <p14:creationId xmlns:p14="http://schemas.microsoft.com/office/powerpoint/2010/main" val="2318775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bandeau-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D23F-899D-4749-BE58-ABC0A27C7434}" type="datetime1">
              <a:rPr lang="fr-CA" smtClean="0"/>
              <a:t>19-06-10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bandeau-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7DD80-C6AA-47D3-94B0-73A2FB511778}" type="datetime1">
              <a:rPr lang="fr-CA" smtClean="0"/>
              <a:t>19-06-10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logoUd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5A379-5DA7-4854-A37B-6A3E2889E908}" type="datetime1">
              <a:rPr lang="fr-CA" smtClean="0"/>
              <a:t>19-06-10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our UdeM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>
          <a:xfrm>
            <a:off x="0" y="0"/>
            <a:ext cx="12192000" cy="7091401"/>
          </a:xfrm>
          <a:prstGeom prst="rect">
            <a:avLst/>
          </a:prstGeom>
        </p:spPr>
      </p:pic>
      <p:sp>
        <p:nvSpPr>
          <p:cNvPr id="7" name="Rectangle-bleu"/>
          <p:cNvSpPr/>
          <p:nvPr userDrawn="1"/>
        </p:nvSpPr>
        <p:spPr>
          <a:xfrm>
            <a:off x="5936515" y="1227431"/>
            <a:ext cx="2840400" cy="28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logoUdeM-EN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25" y="2012435"/>
            <a:ext cx="2492380" cy="12461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37" y="1793560"/>
            <a:ext cx="2832853" cy="150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D77E16-98E7-48CD-85FF-783E83F754AC}" type="datetime1">
              <a:rPr lang="fr-CA" smtClean="0"/>
              <a:t>19-06-10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55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claire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pic>
        <p:nvPicPr>
          <p:cNvPr id="2" name="logoUdeM-droit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343275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tx2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43275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foncé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pic>
        <p:nvPicPr>
          <p:cNvPr id="12" name="logoUdeM-droit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18" y="6033367"/>
            <a:ext cx="2939082" cy="822432"/>
          </a:xfrm>
          <a:prstGeom prst="rect">
            <a:avLst/>
          </a:prstGeom>
        </p:spPr>
      </p:pic>
      <p:sp>
        <p:nvSpPr>
          <p:cNvPr id="7" name="Espace réservé du numéro de diapositive 6" hidden="1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Espace réservé du graphique 10"/>
          <p:cNvSpPr>
            <a:spLocks noGrp="1"/>
          </p:cNvSpPr>
          <p:nvPr userDrawn="1"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Contenu"/>
          <p:cNvSpPr>
            <a:spLocks noGrp="1"/>
          </p:cNvSpPr>
          <p:nvPr userDrawn="1">
            <p:ph idx="1"/>
          </p:nvPr>
        </p:nvSpPr>
        <p:spPr>
          <a:xfrm>
            <a:off x="343275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 userDrawn="1">
            <p:ph type="title"/>
          </p:nvPr>
        </p:nvSpPr>
        <p:spPr>
          <a:xfrm>
            <a:off x="343275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6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- texte-à-gauche-pa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claire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Logo-UdeM-dro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pic>
        <p:nvPicPr>
          <p:cNvPr id="13" name="Logo-UdeM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pic>
        <p:nvPicPr>
          <p:cNvPr id="12" name="logoUdeM-droit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342900" y="552451"/>
            <a:ext cx="2520950" cy="5478948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800">
                <a:solidFill>
                  <a:schemeClr val="tx2"/>
                </a:solidFill>
              </a:defRPr>
            </a:lvl1pPr>
            <a:lvl2pPr marL="171450" indent="0">
              <a:spcAft>
                <a:spcPts val="1200"/>
              </a:spcAft>
              <a:buNone/>
              <a:defRPr sz="2000">
                <a:solidFill>
                  <a:schemeClr val="accent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15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76793" y="3077029"/>
            <a:ext cx="7559207" cy="2952000"/>
          </a:xfrm>
        </p:spPr>
        <p:txBody>
          <a:bodyPr lIns="90000"/>
          <a:lstStyle>
            <a:lvl1pPr marL="0" indent="0">
              <a:lnSpc>
                <a:spcPct val="100000"/>
              </a:lnSpc>
              <a:buNone/>
              <a:defRPr lang="fr-FR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lnSpc>
                <a:spcPct val="100000"/>
              </a:lnSpc>
              <a:buFont typeface="Symbol" panose="05050102010706020507" pitchFamily="18" charset="2"/>
              <a:buChar char="-"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2908383"/>
            <a:ext cx="8148538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438865"/>
            <a:ext cx="7560000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72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95BB877-8F09-4154-BC0A-F6F6D6EBF1B8}" type="datetime1">
              <a:rPr lang="fr-CA" smtClean="0"/>
              <a:t>19-06-10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-haut"/>
          <p:cNvSpPr/>
          <p:nvPr userDrawn="1"/>
        </p:nvSpPr>
        <p:spPr>
          <a:xfrm>
            <a:off x="0" y="0"/>
            <a:ext cx="12192000" cy="1636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575327" y="2312926"/>
            <a:ext cx="10999052" cy="298096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buSzPct val="130000"/>
              <a:defRPr sz="22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723900" indent="-3619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2200">
                <a:solidFill>
                  <a:schemeClr val="tx1"/>
                </a:solidFill>
              </a:defRPr>
            </a:lvl4pPr>
            <a:lvl5pPr>
              <a:defRPr sz="2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B43335-7E18-4121-BF36-A59CDBD71101}" type="datetime1">
              <a:rPr lang="fr-CA" smtClean="0"/>
              <a:t>19-06-10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-haut"/>
          <p:cNvSpPr/>
          <p:nvPr userDrawn="1"/>
        </p:nvSpPr>
        <p:spPr>
          <a:xfrm>
            <a:off x="0" y="0"/>
            <a:ext cx="12192000" cy="1636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8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575327" y="2312926"/>
            <a:ext cx="7876800" cy="347372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/>
                </a:solidFill>
              </a:defRPr>
            </a:lvl1pPr>
            <a:lvl2pPr marL="627063" indent="-228600">
              <a:lnSpc>
                <a:spcPct val="100000"/>
              </a:lnSpc>
              <a:spcBef>
                <a:spcPts val="1000"/>
              </a:spcBef>
              <a:buSzPct val="130000"/>
              <a:defRPr sz="22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627063" indent="-3619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2200">
                <a:solidFill>
                  <a:schemeClr val="tx1"/>
                </a:solidFill>
              </a:defRPr>
            </a:lvl4pPr>
            <a:lvl5pPr>
              <a:defRPr sz="2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9023350" y="-1"/>
            <a:ext cx="316865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71B1B8-46B4-49FF-89A8-44C2AAF5ACE8}" type="datetime1">
              <a:rPr lang="fr-CA" smtClean="0"/>
              <a:t>19-06-10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75327" y="1"/>
            <a:ext cx="8389762" cy="16101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4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029700" cy="6038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AF1B-9435-4225-8E5F-5CC52632AB72}" type="datetime1">
              <a:rPr lang="fr-CA" smtClean="0"/>
              <a:t>19-06-10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029700" cy="6038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7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6F752E-1D99-4366-87A7-B0F147CCB932}" type="datetime1">
              <a:rPr lang="fr-CA" smtClean="0"/>
              <a:t>19-06-10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98400" y="6038849"/>
            <a:ext cx="7127291" cy="8169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8"/>
            <a:ext cx="7877699" cy="28131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6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9029700" y="0"/>
            <a:ext cx="31623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11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7E3BED-C6BE-4E71-8BAA-FB62FC51E376}" type="datetime1">
              <a:rPr lang="fr-CA" smtClean="0"/>
              <a:t>19-06-10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(2)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6610351" y="0"/>
            <a:ext cx="5581649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1" y="3000829"/>
            <a:ext cx="5386649" cy="28111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0850" indent="-192088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804863" indent="-176213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1" y="365125"/>
            <a:ext cx="5386649" cy="26037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EF9361-37E8-40BB-93D1-E0A501AB436B}" type="datetime1">
              <a:rPr lang="fr-CA" smtClean="0"/>
              <a:t>19-06-10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150240" y="6453939"/>
            <a:ext cx="306000" cy="306000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>
            <a:normAutofit/>
          </a:bodyPr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698400" y="6453939"/>
            <a:ext cx="7127291" cy="306000"/>
          </a:xfrm>
          <a:prstGeom prst="rect">
            <a:avLst/>
          </a:prstGeom>
        </p:spPr>
        <p:txBody>
          <a:bodyPr lIns="0" tIns="0" bIns="0" anchor="ctr"/>
          <a:lstStyle>
            <a:lvl1pPr algn="l">
              <a:defRPr sz="1000" cap="none" baseline="0">
                <a:solidFill>
                  <a:schemeClr val="accent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7885089" y="6453939"/>
            <a:ext cx="1080000" cy="306000"/>
          </a:xfrm>
          <a:prstGeom prst="rect">
            <a:avLst/>
          </a:prstGeom>
        </p:spPr>
        <p:txBody>
          <a:bodyPr tIns="0" bIns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3652BF01-4B1E-4C83-ABD9-3481D11B7C33}" type="datetime1">
              <a:rPr lang="fr-CA" smtClean="0"/>
              <a:t>19-06-10</a:t>
            </a:fld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327" y="1825625"/>
            <a:ext cx="10999052" cy="398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>
            <p:ph type="title"/>
          </p:nvPr>
        </p:nvSpPr>
        <p:spPr>
          <a:xfrm>
            <a:off x="575327" y="1"/>
            <a:ext cx="10999052" cy="1610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968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703" r:id="rId3"/>
    <p:sldLayoutId id="2147483718" r:id="rId4"/>
    <p:sldLayoutId id="2147483696" r:id="rId5"/>
    <p:sldLayoutId id="2147483689" r:id="rId6"/>
    <p:sldLayoutId id="2147483709" r:id="rId7"/>
    <p:sldLayoutId id="2147483710" r:id="rId8"/>
    <p:sldLayoutId id="2147483712" r:id="rId9"/>
    <p:sldLayoutId id="2147483711" r:id="rId10"/>
    <p:sldLayoutId id="2147483713" r:id="rId11"/>
    <p:sldLayoutId id="2147483692" r:id="rId12"/>
    <p:sldLayoutId id="2147483693" r:id="rId13"/>
    <p:sldLayoutId id="2147483700" r:id="rId14"/>
    <p:sldLayoutId id="2147483701" r:id="rId15"/>
    <p:sldLayoutId id="2147483725" r:id="rId16"/>
    <p:sldLayoutId id="2147483722" r:id="rId17"/>
    <p:sldLayoutId id="2147483723" r:id="rId18"/>
    <p:sldLayoutId id="2147483721" r:id="rId19"/>
    <p:sldLayoutId id="2147483724" r:id="rId20"/>
    <p:sldLayoutId id="2147483694" r:id="rId21"/>
    <p:sldLayoutId id="2147483707" r:id="rId22"/>
    <p:sldLayoutId id="2147483715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28600" algn="l" defTabSz="914400" rtl="0" eaLnBrk="1" latinLnBrk="0" hangingPunct="1">
        <a:lnSpc>
          <a:spcPct val="100000"/>
        </a:lnSpc>
        <a:spcBef>
          <a:spcPts val="500"/>
        </a:spcBef>
        <a:buSzPct val="13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363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10000"/>
        <a:buFont typeface="+mj-lt"/>
        <a:buAutoNum type="arabicPeriod"/>
        <a:defRPr lang="fr-FR" sz="2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vedarcy7@gmail.com" TargetMode="External"/><Relationship Id="rId2" Type="http://schemas.openxmlformats.org/officeDocument/2006/relationships/hyperlink" Target="mailto:potter.martin@gmail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harles.Bertrand@ssss.gouv.qc.ca" TargetMode="External"/><Relationship Id="rId5" Type="http://schemas.openxmlformats.org/officeDocument/2006/relationships/hyperlink" Target="mailto:sophie_langevin@hotmail.fr" TargetMode="External"/><Relationship Id="rId4" Type="http://schemas.openxmlformats.org/officeDocument/2006/relationships/hyperlink" Target="mailto:safiacb@hot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loe.sanesac.jean@umontreal.ca" TargetMode="External"/><Relationship Id="rId7" Type="http://schemas.openxmlformats.org/officeDocument/2006/relationships/hyperlink" Target="mailto:elodie.roberge@gmail.com" TargetMode="External"/><Relationship Id="rId2" Type="http://schemas.openxmlformats.org/officeDocument/2006/relationships/hyperlink" Target="mailto:marie.eve.goyer@gmail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annie.pa@gmail.com" TargetMode="External"/><Relationship Id="rId5" Type="http://schemas.openxmlformats.org/officeDocument/2006/relationships/hyperlink" Target="mailto:ahamel2@yahoo.com" TargetMode="External"/><Relationship Id="rId4" Type="http://schemas.openxmlformats.org/officeDocument/2006/relationships/hyperlink" Target="mailto:mary2160@hotmail.co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drjuteau@gmail.com" TargetMode="External"/><Relationship Id="rId3" Type="http://schemas.openxmlformats.org/officeDocument/2006/relationships/hyperlink" Target="mailto:guylainemd@gmail.com" TargetMode="External"/><Relationship Id="rId7" Type="http://schemas.openxmlformats.org/officeDocument/2006/relationships/hyperlink" Target="mailto:jean-francois.audubert.crdl@ssss.gouv.qc.ca" TargetMode="External"/><Relationship Id="rId2" Type="http://schemas.openxmlformats.org/officeDocument/2006/relationships/hyperlink" Target="mailto:chloelabelle5@gmail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liliane.issa@hotmail.com" TargetMode="External"/><Relationship Id="rId5" Type="http://schemas.openxmlformats.org/officeDocument/2006/relationships/hyperlink" Target="mailto:demers.nico@gmail.com" TargetMode="External"/><Relationship Id="rId10" Type="http://schemas.openxmlformats.org/officeDocument/2006/relationships/hyperlink" Target="mailto:david_barbeau@ssss.gouv.qc.ca" TargetMode="External"/><Relationship Id="rId4" Type="http://schemas.openxmlformats.org/officeDocument/2006/relationships/hyperlink" Target="mailto:lea.semaan@umontreal.ca" TargetMode="External"/><Relationship Id="rId9" Type="http://schemas.openxmlformats.org/officeDocument/2006/relationships/hyperlink" Target="mailto:normand.beland@videotron.c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CA" dirty="0"/>
              <a:t>2019-06-14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CA" dirty="0"/>
              <a:t>Martin Potter MD, </a:t>
            </a:r>
            <a:r>
              <a:rPr lang="fr-CA" dirty="0" err="1"/>
              <a:t>M.Sc</a:t>
            </a:r>
            <a:r>
              <a:rPr lang="fr-CA" dirty="0"/>
              <a:t>.</a:t>
            </a:r>
          </a:p>
          <a:p>
            <a:r>
              <a:rPr lang="fr-CA" dirty="0"/>
              <a:t>Directeur-adjoint du programme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CA" dirty="0"/>
              <a:t>Sous-comité de Toxico.</a:t>
            </a:r>
          </a:p>
        </p:txBody>
      </p:sp>
    </p:spTree>
    <p:extLst>
      <p:ext uri="{BB962C8B-B14F-4D97-AF65-F5344CB8AC3E}">
        <p14:creationId xmlns:p14="http://schemas.microsoft.com/office/powerpoint/2010/main" val="5298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6F1AD2-B005-3542-AF14-E4B1509377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5327" y="2312926"/>
            <a:ext cx="10999052" cy="3590163"/>
          </a:xfrm>
        </p:spPr>
        <p:txBody>
          <a:bodyPr>
            <a:normAutofit/>
          </a:bodyPr>
          <a:lstStyle/>
          <a:p>
            <a:r>
              <a:rPr lang="fr-CA" dirty="0"/>
              <a:t>Martin Potter</a:t>
            </a:r>
          </a:p>
          <a:p>
            <a:r>
              <a:rPr lang="fr-CA" dirty="0"/>
              <a:t>Nicolas Demers </a:t>
            </a:r>
            <a:endParaRPr lang="en-CA" dirty="0"/>
          </a:p>
          <a:p>
            <a:r>
              <a:rPr lang="fr-CA" dirty="0"/>
              <a:t>Marie-Ève </a:t>
            </a:r>
            <a:r>
              <a:rPr lang="fr-CA" dirty="0" err="1"/>
              <a:t>Goyer</a:t>
            </a:r>
            <a:endParaRPr lang="fr-CA" dirty="0"/>
          </a:p>
          <a:p>
            <a:r>
              <a:rPr lang="fr-CA" dirty="0"/>
              <a:t>Alexandra Hamel</a:t>
            </a:r>
            <a:endParaRPr lang="en-CA" dirty="0"/>
          </a:p>
          <a:p>
            <a:r>
              <a:rPr lang="fr-CA" dirty="0"/>
              <a:t>Louis-Christophe </a:t>
            </a:r>
            <a:r>
              <a:rPr lang="fr-CA" dirty="0" err="1"/>
              <a:t>Juteau</a:t>
            </a:r>
            <a:r>
              <a:rPr lang="fr-CA" dirty="0"/>
              <a:t>,</a:t>
            </a:r>
          </a:p>
          <a:p>
            <a:r>
              <a:rPr lang="fr-CA" dirty="0"/>
              <a:t>Chloé Labelle</a:t>
            </a:r>
            <a:endParaRPr lang="en-CA" dirty="0"/>
          </a:p>
          <a:p>
            <a:r>
              <a:rPr lang="fr-CA" dirty="0"/>
              <a:t>Kathy Tremblay, Chargée de projet, Communauté de pratique médicale en dépendance</a:t>
            </a:r>
            <a:endParaRPr lang="en-CA" dirty="0"/>
          </a:p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854385-658C-A54B-B075-375190D3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55" y="0"/>
            <a:ext cx="11574379" cy="1610138"/>
          </a:xfrm>
        </p:spPr>
        <p:txBody>
          <a:bodyPr/>
          <a:lstStyle/>
          <a:p>
            <a:r>
              <a:rPr lang="fr-CA" dirty="0"/>
              <a:t>Membres du sous-comité de Toxico.</a:t>
            </a:r>
          </a:p>
        </p:txBody>
      </p:sp>
    </p:spTree>
    <p:extLst>
      <p:ext uri="{BB962C8B-B14F-4D97-AF65-F5344CB8AC3E}">
        <p14:creationId xmlns:p14="http://schemas.microsoft.com/office/powerpoint/2010/main" val="25309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2C2384-40A1-1348-A206-3B533BDB20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A" dirty="0"/>
              <a:t>Le sous-comité a tenu 3 réunions: 1 automne 2018, 1 hivers 2019, et 1 printemps 2019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5F678C-A18B-E248-B700-FD4544C1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Sous-Comité Toxico</a:t>
            </a:r>
          </a:p>
        </p:txBody>
      </p:sp>
    </p:spTree>
    <p:extLst>
      <p:ext uri="{BB962C8B-B14F-4D97-AF65-F5344CB8AC3E}">
        <p14:creationId xmlns:p14="http://schemas.microsoft.com/office/powerpoint/2010/main" val="19723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9059DA-94C2-E345-A297-9287E41FF1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5327" y="1757341"/>
            <a:ext cx="10999052" cy="4215196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Mise en place de Mentors pour chaque CUMF</a:t>
            </a:r>
          </a:p>
          <a:p>
            <a:endParaRPr lang="fr-CA" dirty="0"/>
          </a:p>
          <a:p>
            <a:r>
              <a:rPr lang="en-CA" b="1" i="1" dirty="0"/>
              <a:t>Martin Potter (</a:t>
            </a:r>
            <a:r>
              <a:rPr lang="en-CA" b="1" i="1" dirty="0">
                <a:hlinkClick r:id="rId2"/>
              </a:rPr>
              <a:t>potter.martin@gmail.com</a:t>
            </a:r>
            <a:r>
              <a:rPr lang="en-CA" b="1" i="1" dirty="0"/>
              <a:t>)</a:t>
            </a:r>
          </a:p>
          <a:p>
            <a:endParaRPr lang="en-CA" dirty="0"/>
          </a:p>
          <a:p>
            <a:r>
              <a:rPr lang="en-CA" b="1" dirty="0"/>
              <a:t>Amos</a:t>
            </a:r>
            <a:r>
              <a:rPr lang="en-CA" dirty="0"/>
              <a:t>: Eve Darcy (</a:t>
            </a:r>
            <a:r>
              <a:rPr lang="en-CA" dirty="0">
                <a:hlinkClick r:id="rId3"/>
              </a:rPr>
              <a:t>evedarcy7@gmail.com</a:t>
            </a:r>
            <a:r>
              <a:rPr lang="en-CA" dirty="0"/>
              <a:t>)</a:t>
            </a:r>
          </a:p>
          <a:p>
            <a:r>
              <a:rPr lang="en-CA" b="1" dirty="0" err="1"/>
              <a:t>Lasarre</a:t>
            </a:r>
            <a:r>
              <a:rPr lang="en-CA" b="1" dirty="0"/>
              <a:t>:</a:t>
            </a:r>
            <a:r>
              <a:rPr lang="en-CA" dirty="0"/>
              <a:t>  DLP </a:t>
            </a:r>
            <a:r>
              <a:rPr lang="en-CA" dirty="0" err="1"/>
              <a:t>Safia</a:t>
            </a:r>
            <a:r>
              <a:rPr lang="en-CA" dirty="0"/>
              <a:t> </a:t>
            </a:r>
            <a:r>
              <a:rPr lang="en-CA" dirty="0" err="1"/>
              <a:t>Cherif</a:t>
            </a:r>
            <a:r>
              <a:rPr lang="en-CA" dirty="0"/>
              <a:t> (</a:t>
            </a:r>
            <a:r>
              <a:rPr lang="en-CA" dirty="0">
                <a:hlinkClick r:id="rId4"/>
              </a:rPr>
              <a:t>safiacb@hotmail.com</a:t>
            </a:r>
            <a:r>
              <a:rPr lang="en-CA" dirty="0"/>
              <a:t>)</a:t>
            </a:r>
          </a:p>
          <a:p>
            <a:r>
              <a:rPr lang="en-CA" dirty="0"/>
              <a:t>Maria : Martin Potter</a:t>
            </a:r>
          </a:p>
          <a:p>
            <a:r>
              <a:rPr lang="en-CA" b="1" dirty="0"/>
              <a:t>Mont-Laurier:</a:t>
            </a:r>
            <a:r>
              <a:rPr lang="en-CA" dirty="0"/>
              <a:t> Sophie Langevin (</a:t>
            </a:r>
            <a:r>
              <a:rPr lang="en-CA" dirty="0">
                <a:hlinkClick r:id="rId5"/>
              </a:rPr>
              <a:t>sophie_langevin@hotmail.fr</a:t>
            </a:r>
            <a:r>
              <a:rPr lang="en-CA" dirty="0"/>
              <a:t> )  Charles Bertrand (</a:t>
            </a:r>
            <a:r>
              <a:rPr lang="en-CA" dirty="0">
                <a:hlinkClick r:id="rId6"/>
              </a:rPr>
              <a:t>Charles.Bertrand@ssss.gouv.qc.ca</a:t>
            </a:r>
            <a:r>
              <a:rPr lang="en-CA" dirty="0"/>
              <a:t>)</a:t>
            </a:r>
            <a:br>
              <a:rPr lang="en-CA" dirty="0"/>
            </a:br>
            <a:endParaRPr lang="en-CA" dirty="0"/>
          </a:p>
          <a:p>
            <a:br>
              <a:rPr lang="en-CA" dirty="0"/>
            </a:br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44FC5E-4C15-F14F-9FFC-9E9C1E32F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Sous-comité toxico</a:t>
            </a:r>
          </a:p>
        </p:txBody>
      </p:sp>
    </p:spTree>
    <p:extLst>
      <p:ext uri="{BB962C8B-B14F-4D97-AF65-F5344CB8AC3E}">
        <p14:creationId xmlns:p14="http://schemas.microsoft.com/office/powerpoint/2010/main" val="407387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CFF9C3-0355-EF46-9CA8-2B553A91598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b="1" i="1" dirty="0"/>
              <a:t>Marie-</a:t>
            </a:r>
            <a:r>
              <a:rPr lang="en-CA" b="1" i="1" dirty="0" err="1"/>
              <a:t>Ève</a:t>
            </a:r>
            <a:r>
              <a:rPr lang="en-CA" b="1" i="1" dirty="0"/>
              <a:t> </a:t>
            </a:r>
            <a:r>
              <a:rPr lang="en-CA" b="1" i="1" dirty="0" err="1"/>
              <a:t>Goyer</a:t>
            </a:r>
            <a:r>
              <a:rPr lang="en-CA" b="1" i="1" dirty="0"/>
              <a:t> (</a:t>
            </a:r>
            <a:r>
              <a:rPr lang="en-CA" b="1" i="1" dirty="0">
                <a:hlinkClick r:id="rId2"/>
              </a:rPr>
              <a:t>marie.eve.goyer@gmail.com</a:t>
            </a:r>
            <a:r>
              <a:rPr lang="en-CA" b="1" i="1" dirty="0"/>
              <a:t>)</a:t>
            </a:r>
          </a:p>
          <a:p>
            <a:r>
              <a:rPr lang="en-CA" b="1" dirty="0"/>
              <a:t>Trois-</a:t>
            </a:r>
            <a:r>
              <a:rPr lang="en-CA" b="1" dirty="0" err="1"/>
              <a:t>Rivières</a:t>
            </a:r>
            <a:r>
              <a:rPr lang="en-CA" dirty="0"/>
              <a:t>: </a:t>
            </a:r>
            <a:r>
              <a:rPr lang="en-CA" dirty="0" err="1"/>
              <a:t>Cloé</a:t>
            </a:r>
            <a:r>
              <a:rPr lang="en-CA" dirty="0"/>
              <a:t> </a:t>
            </a:r>
            <a:r>
              <a:rPr lang="en-CA" dirty="0" err="1"/>
              <a:t>Sanesac</a:t>
            </a:r>
            <a:r>
              <a:rPr lang="en-CA" dirty="0"/>
              <a:t> Jean (</a:t>
            </a:r>
            <a:r>
              <a:rPr lang="en-CA" dirty="0">
                <a:hlinkClick r:id="rId3"/>
              </a:rPr>
              <a:t>cloe.sanesac.jean@umontreal.ca</a:t>
            </a:r>
            <a:r>
              <a:rPr lang="en-CA" dirty="0"/>
              <a:t>) </a:t>
            </a:r>
          </a:p>
          <a:p>
            <a:r>
              <a:rPr lang="en-CA" b="1" dirty="0"/>
              <a:t>Shawinigan</a:t>
            </a:r>
            <a:r>
              <a:rPr lang="en-CA" dirty="0"/>
              <a:t>: Marie-Eve Lamy (</a:t>
            </a:r>
            <a:r>
              <a:rPr lang="en-CA" dirty="0">
                <a:hlinkClick r:id="rId4"/>
              </a:rPr>
              <a:t>mary2160@hotmail.com</a:t>
            </a:r>
            <a:r>
              <a:rPr lang="en-CA" dirty="0"/>
              <a:t>) </a:t>
            </a:r>
          </a:p>
          <a:p>
            <a:br>
              <a:rPr lang="en-CA" dirty="0"/>
            </a:br>
            <a:endParaRPr lang="en-CA" dirty="0"/>
          </a:p>
          <a:p>
            <a:r>
              <a:rPr lang="en-CA" b="1" i="1" dirty="0"/>
              <a:t>Alexandra Hamel </a:t>
            </a:r>
            <a:r>
              <a:rPr lang="en-CA" i="1" dirty="0"/>
              <a:t>(</a:t>
            </a:r>
            <a:r>
              <a:rPr lang="en-CA" i="1" dirty="0">
                <a:hlinkClick r:id="rId5"/>
              </a:rPr>
              <a:t>ahamel2@yahoo.com</a:t>
            </a:r>
            <a:r>
              <a:rPr lang="en-CA" i="1" dirty="0"/>
              <a:t>) </a:t>
            </a:r>
          </a:p>
          <a:p>
            <a:r>
              <a:rPr lang="en-CA" b="1" dirty="0" err="1"/>
              <a:t>Cité</a:t>
            </a:r>
            <a:r>
              <a:rPr lang="en-CA" b="1" dirty="0"/>
              <a:t> de la Santé: </a:t>
            </a:r>
            <a:r>
              <a:rPr lang="en-CA" dirty="0"/>
              <a:t>Annie </a:t>
            </a:r>
            <a:r>
              <a:rPr lang="en-CA" dirty="0" err="1"/>
              <a:t>Pacitto</a:t>
            </a:r>
            <a:r>
              <a:rPr lang="en-CA" dirty="0"/>
              <a:t>-Allard (</a:t>
            </a:r>
            <a:r>
              <a:rPr lang="en-CA" dirty="0">
                <a:hlinkClick r:id="rId6"/>
              </a:rPr>
              <a:t>annie.pa@gmail.com</a:t>
            </a:r>
            <a:r>
              <a:rPr lang="en-CA" dirty="0"/>
              <a:t>)</a:t>
            </a:r>
          </a:p>
          <a:p>
            <a:r>
              <a:rPr lang="en-CA" b="1" dirty="0"/>
              <a:t>Marigot</a:t>
            </a:r>
            <a:r>
              <a:rPr lang="en-CA" dirty="0"/>
              <a:t>: </a:t>
            </a:r>
            <a:r>
              <a:rPr lang="en-CA" dirty="0" err="1"/>
              <a:t>Élodie</a:t>
            </a:r>
            <a:r>
              <a:rPr lang="en-CA" dirty="0"/>
              <a:t> Roberge (</a:t>
            </a:r>
            <a:r>
              <a:rPr lang="en-CA" dirty="0">
                <a:hlinkClick r:id="rId7"/>
              </a:rPr>
              <a:t>elodie.roberge@gmail.com</a:t>
            </a:r>
            <a:r>
              <a:rPr lang="en-CA" dirty="0"/>
              <a:t>)</a:t>
            </a:r>
          </a:p>
          <a:p>
            <a:r>
              <a:rPr lang="en-CA" b="1" dirty="0"/>
              <a:t>St-Eustache</a:t>
            </a:r>
            <a:r>
              <a:rPr lang="en-CA" dirty="0"/>
              <a:t>: Alexandra Hamel (</a:t>
            </a:r>
            <a:r>
              <a:rPr lang="en-CA" dirty="0">
                <a:hlinkClick r:id="rId5"/>
              </a:rPr>
              <a:t>ahamel2@yahoo.com</a:t>
            </a:r>
            <a:r>
              <a:rPr lang="en-CA" dirty="0"/>
              <a:t>) </a:t>
            </a:r>
          </a:p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5010AE-F93E-4F4D-92F4-8E6A7B77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21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08167B-0E81-A845-AD6F-A7FEFBA843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5327" y="1610140"/>
            <a:ext cx="10999052" cy="5056878"/>
          </a:xfrm>
        </p:spPr>
        <p:txBody>
          <a:bodyPr>
            <a:normAutofit fontScale="70000" lnSpcReduction="20000"/>
          </a:bodyPr>
          <a:lstStyle/>
          <a:p>
            <a:r>
              <a:rPr lang="en-CA" b="1" i="1" dirty="0" err="1"/>
              <a:t>Chloé</a:t>
            </a:r>
            <a:r>
              <a:rPr lang="en-CA" b="1" i="1" dirty="0"/>
              <a:t> Labelle (</a:t>
            </a:r>
            <a:r>
              <a:rPr lang="en-CA" b="1" i="1" dirty="0">
                <a:hlinkClick r:id="rId2"/>
              </a:rPr>
              <a:t>chloelabelle5@gmail.com</a:t>
            </a:r>
            <a:r>
              <a:rPr lang="en-CA" b="1" i="1" dirty="0"/>
              <a:t>)</a:t>
            </a:r>
            <a:endParaRPr lang="en-CA" i="1" dirty="0"/>
          </a:p>
          <a:p>
            <a:r>
              <a:rPr lang="en-CA" b="1" dirty="0"/>
              <a:t>HMR</a:t>
            </a:r>
            <a:r>
              <a:rPr lang="en-CA" dirty="0"/>
              <a:t>: </a:t>
            </a:r>
            <a:r>
              <a:rPr lang="en-CA" dirty="0" err="1"/>
              <a:t>Chloé</a:t>
            </a:r>
            <a:r>
              <a:rPr lang="en-CA" dirty="0"/>
              <a:t> Labelle</a:t>
            </a:r>
          </a:p>
          <a:p>
            <a:r>
              <a:rPr lang="en-CA" b="1" dirty="0"/>
              <a:t>Sacré-Coeur:</a:t>
            </a:r>
            <a:r>
              <a:rPr lang="en-CA" dirty="0"/>
              <a:t> Guylaine </a:t>
            </a:r>
            <a:r>
              <a:rPr lang="en-CA" dirty="0" err="1"/>
              <a:t>Lajeunesse-Viens</a:t>
            </a:r>
            <a:r>
              <a:rPr lang="en-CA" dirty="0"/>
              <a:t> (</a:t>
            </a:r>
            <a:r>
              <a:rPr lang="en-CA" dirty="0">
                <a:hlinkClick r:id="rId3"/>
              </a:rPr>
              <a:t>guylainemd@gmail.com</a:t>
            </a:r>
            <a:r>
              <a:rPr lang="en-CA" dirty="0"/>
              <a:t>)</a:t>
            </a:r>
          </a:p>
          <a:p>
            <a:r>
              <a:rPr lang="en-CA" b="1" dirty="0" err="1"/>
              <a:t>Bordeau-Cartierville</a:t>
            </a:r>
            <a:r>
              <a:rPr lang="en-CA" dirty="0"/>
              <a:t>: </a:t>
            </a:r>
            <a:r>
              <a:rPr lang="en-CA" dirty="0" err="1"/>
              <a:t>Léa</a:t>
            </a:r>
            <a:r>
              <a:rPr lang="en-CA" dirty="0"/>
              <a:t> Seaman (</a:t>
            </a:r>
            <a:r>
              <a:rPr lang="en-CA" dirty="0">
                <a:hlinkClick r:id="rId4"/>
              </a:rPr>
              <a:t>lea.semaan@umontreal.ca</a:t>
            </a:r>
            <a:r>
              <a:rPr lang="en-CA" dirty="0"/>
              <a:t>)</a:t>
            </a:r>
          </a:p>
          <a:p>
            <a:endParaRPr lang="fr-CA" dirty="0"/>
          </a:p>
          <a:p>
            <a:r>
              <a:rPr lang="en-CA" b="1" i="1" dirty="0"/>
              <a:t>Nicolas Demers </a:t>
            </a:r>
            <a:r>
              <a:rPr lang="en-CA" i="1" dirty="0"/>
              <a:t>(</a:t>
            </a:r>
            <a:r>
              <a:rPr lang="en-CA" i="1" dirty="0">
                <a:hlinkClick r:id="rId5"/>
              </a:rPr>
              <a:t>demers.nico@gmail.com</a:t>
            </a:r>
            <a:r>
              <a:rPr lang="en-CA" i="1" dirty="0"/>
              <a:t>)</a:t>
            </a:r>
          </a:p>
          <a:p>
            <a:r>
              <a:rPr lang="en-CA" b="1" dirty="0"/>
              <a:t>Verdun</a:t>
            </a:r>
            <a:r>
              <a:rPr lang="en-CA" dirty="0"/>
              <a:t>: Nicolas Demers</a:t>
            </a:r>
          </a:p>
          <a:p>
            <a:r>
              <a:rPr lang="en-CA" b="1" dirty="0"/>
              <a:t>Le </a:t>
            </a:r>
            <a:r>
              <a:rPr lang="en-CA" b="1" dirty="0" err="1"/>
              <a:t>Gardeur</a:t>
            </a:r>
            <a:r>
              <a:rPr lang="en-CA" b="1" dirty="0"/>
              <a:t>:</a:t>
            </a:r>
            <a:r>
              <a:rPr lang="en-CA" dirty="0"/>
              <a:t> </a:t>
            </a:r>
            <a:r>
              <a:rPr lang="en-CA" dirty="0" err="1"/>
              <a:t>Lilianne</a:t>
            </a:r>
            <a:r>
              <a:rPr lang="en-CA" dirty="0"/>
              <a:t> Issa (</a:t>
            </a:r>
            <a:r>
              <a:rPr lang="en-CA" dirty="0">
                <a:hlinkClick r:id="rId6"/>
              </a:rPr>
              <a:t>liliane.issa@hotmail.com</a:t>
            </a:r>
            <a:r>
              <a:rPr lang="en-CA" dirty="0"/>
              <a:t>)</a:t>
            </a:r>
          </a:p>
          <a:p>
            <a:r>
              <a:rPr lang="en-CA" b="1" dirty="0"/>
              <a:t>St-</a:t>
            </a:r>
            <a:r>
              <a:rPr lang="en-CA" b="1" dirty="0" err="1"/>
              <a:t>Jérome</a:t>
            </a:r>
            <a:r>
              <a:rPr lang="en-CA" dirty="0"/>
              <a:t>: Jean-François </a:t>
            </a:r>
            <a:r>
              <a:rPr lang="en-CA" dirty="0" err="1"/>
              <a:t>Audubert</a:t>
            </a:r>
            <a:r>
              <a:rPr lang="en-CA" dirty="0"/>
              <a:t>   (</a:t>
            </a:r>
            <a:r>
              <a:rPr lang="en-CA" dirty="0">
                <a:hlinkClick r:id="rId7"/>
              </a:rPr>
              <a:t>jean-francois.audubert.crdl@ssss.gouv.qc.ca</a:t>
            </a:r>
            <a:r>
              <a:rPr lang="en-CA" dirty="0"/>
              <a:t>)</a:t>
            </a:r>
            <a:br>
              <a:rPr lang="en-CA" dirty="0"/>
            </a:br>
            <a:endParaRPr lang="en-CA" dirty="0"/>
          </a:p>
          <a:p>
            <a:r>
              <a:rPr lang="en-CA" b="1" i="1" dirty="0"/>
              <a:t>Louis-Christophe </a:t>
            </a:r>
            <a:r>
              <a:rPr lang="en-CA" b="1" i="1" dirty="0" err="1"/>
              <a:t>Juteau</a:t>
            </a:r>
            <a:r>
              <a:rPr lang="en-CA" b="1" i="1" dirty="0"/>
              <a:t> (</a:t>
            </a:r>
            <a:r>
              <a:rPr lang="en-CA" b="1" i="1" dirty="0">
                <a:hlinkClick r:id="rId8"/>
              </a:rPr>
              <a:t>drjuteau@gmail.com</a:t>
            </a:r>
            <a:r>
              <a:rPr lang="en-CA" b="1" i="1" dirty="0"/>
              <a:t>)</a:t>
            </a:r>
            <a:endParaRPr lang="en-CA" i="1" dirty="0"/>
          </a:p>
          <a:p>
            <a:r>
              <a:rPr lang="en-CA" b="1" dirty="0"/>
              <a:t>HND</a:t>
            </a:r>
            <a:r>
              <a:rPr lang="en-CA" dirty="0"/>
              <a:t>: Louis-Christophe </a:t>
            </a:r>
            <a:r>
              <a:rPr lang="en-CA" dirty="0" err="1"/>
              <a:t>Juteau</a:t>
            </a:r>
            <a:r>
              <a:rPr lang="en-CA" dirty="0"/>
              <a:t> </a:t>
            </a:r>
            <a:r>
              <a:rPr lang="en-CA" b="1" dirty="0"/>
              <a:t>(</a:t>
            </a:r>
            <a:r>
              <a:rPr lang="en-CA" b="1" dirty="0">
                <a:hlinkClick r:id="rId8"/>
              </a:rPr>
              <a:t>drjuteau@gmail.com</a:t>
            </a:r>
            <a:r>
              <a:rPr lang="en-CA" b="1" dirty="0"/>
              <a:t>)</a:t>
            </a:r>
            <a:endParaRPr lang="en-CA" dirty="0"/>
          </a:p>
          <a:p>
            <a:r>
              <a:rPr lang="en-CA" b="1" dirty="0"/>
              <a:t>St-Hubert:</a:t>
            </a:r>
            <a:r>
              <a:rPr lang="en-CA" dirty="0"/>
              <a:t> Normand </a:t>
            </a:r>
            <a:r>
              <a:rPr lang="en-CA" dirty="0" err="1"/>
              <a:t>Béland</a:t>
            </a:r>
            <a:r>
              <a:rPr lang="en-CA" dirty="0"/>
              <a:t> (</a:t>
            </a:r>
            <a:r>
              <a:rPr lang="en-CA" dirty="0">
                <a:hlinkClick r:id="rId9"/>
              </a:rPr>
              <a:t>normand.beland@videotron.ca</a:t>
            </a:r>
            <a:r>
              <a:rPr lang="en-CA" dirty="0"/>
              <a:t>)</a:t>
            </a:r>
          </a:p>
          <a:p>
            <a:r>
              <a:rPr lang="en-CA" b="1" dirty="0"/>
              <a:t>Faubourgs</a:t>
            </a:r>
            <a:r>
              <a:rPr lang="en-CA" dirty="0"/>
              <a:t>: David </a:t>
            </a:r>
            <a:r>
              <a:rPr lang="en-CA" dirty="0" err="1"/>
              <a:t>Barbeau</a:t>
            </a:r>
            <a:r>
              <a:rPr lang="en-CA" dirty="0"/>
              <a:t> (</a:t>
            </a:r>
            <a:r>
              <a:rPr lang="en-CA" dirty="0">
                <a:hlinkClick r:id="rId10"/>
              </a:rPr>
              <a:t>david_barbeau@ssss.gouv.qc.ca</a:t>
            </a:r>
            <a:r>
              <a:rPr lang="en-CA" dirty="0"/>
              <a:t>)</a:t>
            </a:r>
          </a:p>
          <a:p>
            <a:br>
              <a:rPr lang="en-CA" dirty="0"/>
            </a:br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84EE3-51CC-7C4D-9D78-35EF71F39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27" y="1"/>
            <a:ext cx="10999052" cy="1041721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508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C3633B-BE93-3046-AD69-42BA904019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dirty="0"/>
              <a:t>Le </a:t>
            </a:r>
            <a:r>
              <a:rPr lang="en-CA" dirty="0" err="1"/>
              <a:t>jeudi</a:t>
            </a:r>
            <a:r>
              <a:rPr lang="en-CA" dirty="0"/>
              <a:t> 19 </a:t>
            </a:r>
            <a:r>
              <a:rPr lang="en-CA" dirty="0" err="1"/>
              <a:t>septembre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soirée (</a:t>
            </a:r>
            <a:r>
              <a:rPr lang="en-CA" dirty="0" err="1"/>
              <a:t>souper</a:t>
            </a:r>
            <a:r>
              <a:rPr lang="en-CA" dirty="0"/>
              <a:t>), jour AVANT la </a:t>
            </a:r>
            <a:r>
              <a:rPr lang="en-CA" dirty="0" err="1"/>
              <a:t>journée</a:t>
            </a:r>
            <a:r>
              <a:rPr lang="en-CA" dirty="0"/>
              <a:t> de </a:t>
            </a:r>
            <a:r>
              <a:rPr lang="en-CA" dirty="0" err="1"/>
              <a:t>développement</a:t>
            </a:r>
            <a:r>
              <a:rPr lang="en-CA" dirty="0"/>
              <a:t> </a:t>
            </a:r>
            <a:r>
              <a:rPr lang="en-CA" dirty="0" err="1"/>
              <a:t>professoral</a:t>
            </a:r>
            <a:r>
              <a:rPr lang="en-CA" dirty="0"/>
              <a:t>, </a:t>
            </a:r>
            <a:r>
              <a:rPr lang="en-CA" dirty="0" err="1"/>
              <a:t>il</a:t>
            </a:r>
            <a:r>
              <a:rPr lang="en-CA" dirty="0"/>
              <a:t> y aura </a:t>
            </a:r>
            <a:r>
              <a:rPr lang="en-CA" dirty="0" err="1"/>
              <a:t>une</a:t>
            </a:r>
            <a:r>
              <a:rPr lang="en-CA" dirty="0"/>
              <a:t> rencontre pour </a:t>
            </a:r>
            <a:r>
              <a:rPr lang="en-CA" dirty="0" err="1"/>
              <a:t>tous</a:t>
            </a:r>
            <a:r>
              <a:rPr lang="en-CA" dirty="0"/>
              <a:t> les </a:t>
            </a:r>
            <a:r>
              <a:rPr lang="en-CA" dirty="0" err="1"/>
              <a:t>responsables</a:t>
            </a:r>
            <a:r>
              <a:rPr lang="en-CA" dirty="0"/>
              <a:t> </a:t>
            </a:r>
            <a:r>
              <a:rPr lang="en-CA" dirty="0" err="1"/>
              <a:t>locaux</a:t>
            </a:r>
            <a:r>
              <a:rPr lang="en-CA" dirty="0"/>
              <a:t> de </a:t>
            </a:r>
            <a:r>
              <a:rPr lang="en-CA" dirty="0" err="1"/>
              <a:t>toxico</a:t>
            </a:r>
            <a:r>
              <a:rPr lang="en-CA" dirty="0"/>
              <a:t>, </a:t>
            </a:r>
            <a:r>
              <a:rPr lang="en-CA" dirty="0" err="1"/>
              <a:t>ainsi</a:t>
            </a:r>
            <a:r>
              <a:rPr lang="en-CA" dirty="0"/>
              <a:t> </a:t>
            </a:r>
            <a:r>
              <a:rPr lang="en-CA" dirty="0" err="1"/>
              <a:t>qu'avec</a:t>
            </a:r>
            <a:r>
              <a:rPr lang="en-CA" dirty="0"/>
              <a:t> les </a:t>
            </a:r>
            <a:r>
              <a:rPr lang="en-CA" dirty="0" err="1"/>
              <a:t>membres</a:t>
            </a:r>
            <a:r>
              <a:rPr lang="en-CA" dirty="0"/>
              <a:t> du </a:t>
            </a:r>
            <a:r>
              <a:rPr lang="en-CA" dirty="0" err="1"/>
              <a:t>comité</a:t>
            </a:r>
            <a:r>
              <a:rPr lang="en-CA" dirty="0"/>
              <a:t> de </a:t>
            </a:r>
            <a:r>
              <a:rPr lang="en-CA" dirty="0" err="1"/>
              <a:t>toxico</a:t>
            </a:r>
            <a:r>
              <a:rPr lang="en-CA" dirty="0"/>
              <a:t> central. Il </a:t>
            </a:r>
            <a:r>
              <a:rPr lang="en-CA" dirty="0" err="1"/>
              <a:t>s'agira</a:t>
            </a:r>
            <a:r>
              <a:rPr lang="en-CA" dirty="0"/>
              <a:t> </a:t>
            </a:r>
            <a:r>
              <a:rPr lang="en-CA" dirty="0" err="1"/>
              <a:t>d'une</a:t>
            </a:r>
            <a:r>
              <a:rPr lang="en-CA" dirty="0"/>
              <a:t> rencontre pour </a:t>
            </a:r>
            <a:r>
              <a:rPr lang="en-CA" dirty="0" err="1"/>
              <a:t>apprendre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se </a:t>
            </a:r>
            <a:r>
              <a:rPr lang="en-CA" dirty="0" err="1"/>
              <a:t>connaitre</a:t>
            </a:r>
            <a:r>
              <a:rPr lang="en-CA" dirty="0"/>
              <a:t> plus, faire les contacts, </a:t>
            </a:r>
            <a:r>
              <a:rPr lang="en-CA" dirty="0" err="1"/>
              <a:t>mais</a:t>
            </a:r>
            <a:r>
              <a:rPr lang="en-CA" dirty="0"/>
              <a:t> </a:t>
            </a:r>
            <a:r>
              <a:rPr lang="en-CA" dirty="0" err="1"/>
              <a:t>aussi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petite formation </a:t>
            </a:r>
            <a:r>
              <a:rPr lang="en-CA" dirty="0" err="1"/>
              <a:t>professorale</a:t>
            </a:r>
            <a:r>
              <a:rPr lang="en-CA" dirty="0"/>
              <a:t> sur la </a:t>
            </a:r>
            <a:r>
              <a:rPr lang="en-CA" dirty="0" err="1"/>
              <a:t>toxico</a:t>
            </a:r>
            <a:r>
              <a:rPr lang="en-CA" dirty="0"/>
              <a:t>.</a:t>
            </a:r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22B7C2-57C6-6745-A02E-FBAF91ED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Rencontre entre responsables</a:t>
            </a:r>
          </a:p>
        </p:txBody>
      </p:sp>
    </p:spTree>
    <p:extLst>
      <p:ext uri="{BB962C8B-B14F-4D97-AF65-F5344CB8AC3E}">
        <p14:creationId xmlns:p14="http://schemas.microsoft.com/office/powerpoint/2010/main" val="353018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DB153E-78BB-A741-8162-06E2731AF8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5327" y="2312926"/>
            <a:ext cx="10999052" cy="3578588"/>
          </a:xfrm>
        </p:spPr>
        <p:txBody>
          <a:bodyPr/>
          <a:lstStyle/>
          <a:p>
            <a:r>
              <a:rPr lang="fr-CA" dirty="0"/>
              <a:t>Chaque CUMF offrira de façon locale la formation INSPQ à l’automne 2019: soit via le mentor ou directement en demandant à l’INSPQ .</a:t>
            </a:r>
          </a:p>
          <a:p>
            <a:endParaRPr lang="fr-CA" dirty="0"/>
          </a:p>
          <a:p>
            <a:r>
              <a:rPr lang="fr-CA" dirty="0"/>
              <a:t>La formation de toxico offerte durant la journée académique d’avril 2020 sera modifiée pour refléter les objectifs du programme.</a:t>
            </a:r>
          </a:p>
          <a:p>
            <a:endParaRPr lang="fr-CA" dirty="0"/>
          </a:p>
          <a:p>
            <a:r>
              <a:rPr lang="fr-CA" dirty="0"/>
              <a:t>L’outil de référence demeure le cursus de toxicomanie disponible sur le site web du programme.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7034BB-0526-884F-91A2-13F305448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Formation INSPQ et Académique</a:t>
            </a:r>
          </a:p>
        </p:txBody>
      </p:sp>
    </p:spTree>
    <p:extLst>
      <p:ext uri="{BB962C8B-B14F-4D97-AF65-F5344CB8AC3E}">
        <p14:creationId xmlns:p14="http://schemas.microsoft.com/office/powerpoint/2010/main" val="49964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10495</TotalTime>
  <Words>243</Words>
  <Application>Microsoft Macintosh PowerPoint</Application>
  <PresentationFormat>Widescreen</PresentationFormat>
  <Paragraphs>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Symbol</vt:lpstr>
      <vt:lpstr>Thème Office</vt:lpstr>
      <vt:lpstr>PowerPoint Presentation</vt:lpstr>
      <vt:lpstr>Membres du sous-comité de Toxico.</vt:lpstr>
      <vt:lpstr>Sous-Comité Toxico</vt:lpstr>
      <vt:lpstr>Sous-comité toxico</vt:lpstr>
      <vt:lpstr>PowerPoint Presentation</vt:lpstr>
      <vt:lpstr>PowerPoint Presentation</vt:lpstr>
      <vt:lpstr>Rencontre entre responsables</vt:lpstr>
      <vt:lpstr>Formation INSPQ et Académique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Riverin Annie</dc:creator>
  <cp:lastModifiedBy>M. P.</cp:lastModifiedBy>
  <cp:revision>275</cp:revision>
  <cp:lastPrinted>2019-06-07T14:22:35Z</cp:lastPrinted>
  <dcterms:created xsi:type="dcterms:W3CDTF">2017-06-08T13:31:13Z</dcterms:created>
  <dcterms:modified xsi:type="dcterms:W3CDTF">2019-06-10T22:45:55Z</dcterms:modified>
</cp:coreProperties>
</file>