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8"/>
  </p:notesMasterIdLst>
  <p:handoutMasterIdLst>
    <p:handoutMasterId r:id="rId9"/>
  </p:handoutMasterIdLst>
  <p:sldIdLst>
    <p:sldId id="259" r:id="rId2"/>
    <p:sldId id="260" r:id="rId3"/>
    <p:sldId id="261" r:id="rId4"/>
    <p:sldId id="262" r:id="rId5"/>
    <p:sldId id="263" r:id="rId6"/>
    <p:sldId id="264" r:id="rId7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758"/>
    <a:srgbClr val="006EAA"/>
    <a:srgbClr val="4CC7EC"/>
    <a:srgbClr val="005BBA"/>
    <a:srgbClr val="0047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80" autoAdjust="0"/>
    <p:restoredTop sz="87637" autoAdjust="0"/>
  </p:normalViewPr>
  <p:slideViewPr>
    <p:cSldViewPr snapToGrid="0" showGuides="1">
      <p:cViewPr varScale="1">
        <p:scale>
          <a:sx n="64" d="100"/>
          <a:sy n="64" d="100"/>
        </p:scale>
        <p:origin x="636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29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76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B0EC4E97-FBA6-4F96-AB08-81C9849255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0A454E3-4570-4D07-A4D3-7A91F3FB76C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133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1079674-7B15-428E-B766-8264B735E8FC}" type="datetimeFigureOut">
              <a:rPr lang="fr-CA" smtClean="0"/>
              <a:t>2019-06-26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EFCB905-6DC9-42B2-8E98-9BA15EA44F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C999846-CC15-4925-A766-9BA0466B289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133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C1D8E1B-E537-4689-805D-9DCAB24D4C5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21203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8133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B0C871E-3976-4589-977B-F53F8C859689}" type="datetimeFigureOut">
              <a:rPr lang="fr-CA" smtClean="0"/>
              <a:t>2019-06-26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2310" y="4480003"/>
            <a:ext cx="5618480" cy="3665459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8133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85AAE2E4-D0D8-4037-BF21-48FEB6BF9DD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10673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AE2E4-D0D8-4037-BF21-48FEB6BF9DDD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65089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our UdeM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35"/>
          <a:stretch/>
        </p:blipFill>
        <p:spPr>
          <a:xfrm>
            <a:off x="0" y="0"/>
            <a:ext cx="12192000" cy="709140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9805552-F195-4C67-AE72-94F541781C2F}"/>
              </a:ext>
            </a:extLst>
          </p:cNvPr>
          <p:cNvSpPr/>
          <p:nvPr userDrawn="1"/>
        </p:nvSpPr>
        <p:spPr>
          <a:xfrm>
            <a:off x="5847347" y="745957"/>
            <a:ext cx="6344653" cy="56285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fr-CA"/>
          </a:p>
        </p:txBody>
      </p:sp>
      <p:pic>
        <p:nvPicPr>
          <p:cNvPr id="13" name="Logo-UdeM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518" y="5588281"/>
            <a:ext cx="1347218" cy="612984"/>
          </a:xfrm>
          <a:prstGeom prst="rect">
            <a:avLst/>
          </a:prstGeom>
        </p:spPr>
      </p:pic>
      <p:pic>
        <p:nvPicPr>
          <p:cNvPr id="2" name="logoUdeM-service/faculté" hidden="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252" y="5294778"/>
            <a:ext cx="2877290" cy="968688"/>
          </a:xfrm>
          <a:prstGeom prst="rect">
            <a:avLst/>
          </a:prstGeom>
        </p:spPr>
      </p:pic>
      <p:sp>
        <p:nvSpPr>
          <p:cNvPr id="19" name="Texte-date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847345" y="5186635"/>
            <a:ext cx="3204000" cy="288000"/>
          </a:xfrm>
        </p:spPr>
        <p:txBody>
          <a:bodyPr lIns="504000" rIns="504000" anchor="b">
            <a:noAutofit/>
          </a:bodyPr>
          <a:lstStyle>
            <a:lvl1pPr>
              <a:spcBef>
                <a:spcPts val="0"/>
              </a:spcBef>
              <a:defRPr sz="1100" b="0" baseline="0">
                <a:solidFill>
                  <a:schemeClr val="accent2"/>
                </a:solidFill>
              </a:defRPr>
            </a:lvl1pPr>
            <a:lvl2pPr>
              <a:defRPr sz="2400">
                <a:solidFill>
                  <a:schemeClr val="accent2"/>
                </a:solidFill>
              </a:defRPr>
            </a:lvl2pPr>
            <a:lvl3pPr>
              <a:defRPr sz="2400">
                <a:solidFill>
                  <a:schemeClr val="accent2"/>
                </a:solidFill>
              </a:defRPr>
            </a:lvl3pPr>
            <a:lvl4pPr>
              <a:defRPr sz="2400">
                <a:solidFill>
                  <a:schemeClr val="accent2"/>
                </a:solidFill>
              </a:defRPr>
            </a:lvl4pPr>
            <a:lvl5pPr>
              <a:defRPr sz="200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" name="Texte-NomPresentateur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5847345" y="4492897"/>
            <a:ext cx="6344654" cy="684213"/>
          </a:xfrm>
        </p:spPr>
        <p:txBody>
          <a:bodyPr lIns="504000" rIns="504000" anchor="b">
            <a:noAutofit/>
          </a:bodyPr>
          <a:lstStyle>
            <a:lvl1pPr>
              <a:spcBef>
                <a:spcPts val="0"/>
              </a:spcBef>
              <a:defRPr sz="1600" b="1" baseline="0">
                <a:solidFill>
                  <a:schemeClr val="accent2"/>
                </a:solidFill>
              </a:defRPr>
            </a:lvl1pPr>
            <a:lvl2pPr>
              <a:defRPr sz="2400">
                <a:solidFill>
                  <a:schemeClr val="accent2"/>
                </a:solidFill>
              </a:defRPr>
            </a:lvl2pPr>
            <a:lvl3pPr>
              <a:defRPr sz="2400">
                <a:solidFill>
                  <a:schemeClr val="accent2"/>
                </a:solidFill>
              </a:defRPr>
            </a:lvl3pPr>
            <a:lvl4pPr>
              <a:defRPr sz="2400">
                <a:solidFill>
                  <a:schemeClr val="accent2"/>
                </a:solidFill>
              </a:defRPr>
            </a:lvl4pPr>
            <a:lvl5pPr>
              <a:defRPr sz="200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Prénom Nom du présentateur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77B64BA-960D-4BDC-89A3-A7E560177446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5847346" y="745956"/>
            <a:ext cx="6344653" cy="3496554"/>
          </a:xfrm>
          <a:solidFill>
            <a:schemeClr val="tx2"/>
          </a:solidFill>
        </p:spPr>
        <p:txBody>
          <a:bodyPr lIns="504000" tIns="468000" rIns="504000" bIns="288000" anchor="t">
            <a:normAutofit/>
          </a:bodyPr>
          <a:lstStyle>
            <a:lvl1pPr marL="0" indent="0" algn="l">
              <a:lnSpc>
                <a:spcPct val="90000"/>
              </a:lnSpc>
              <a:spcBef>
                <a:spcPts val="500"/>
              </a:spcBef>
              <a:buFontTx/>
              <a:buNone/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694" y="5473764"/>
            <a:ext cx="2863817" cy="77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37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6017" userDrawn="1">
          <p15:clr>
            <a:srgbClr val="FBAE40"/>
          </p15:clr>
        </p15:guide>
        <p15:guide id="4" pos="7469" userDrawn="1">
          <p15:clr>
            <a:srgbClr val="FBAE40"/>
          </p15:clr>
        </p15:guide>
        <p15:guide id="5" orient="horz" pos="3861" userDrawn="1">
          <p15:clr>
            <a:srgbClr val="FBAE40"/>
          </p15:clr>
        </p15:guide>
        <p15:guide id="6" orient="horz" pos="356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contenu et image - bleu foncé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-bas"/>
          <p:cNvSpPr/>
          <p:nvPr userDrawn="1"/>
        </p:nvSpPr>
        <p:spPr>
          <a:xfrm>
            <a:off x="0" y="6040800"/>
            <a:ext cx="12192000" cy="820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" name="Logo-UdeM-bleu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989" y="6114559"/>
            <a:ext cx="1245600" cy="622800"/>
          </a:xfrm>
          <a:prstGeom prst="rect">
            <a:avLst/>
          </a:prstGeom>
        </p:spPr>
      </p:pic>
      <p:sp>
        <p:nvSpPr>
          <p:cNvPr id="12" name="Espace réservé pour une image  4"/>
          <p:cNvSpPr>
            <a:spLocks noGrp="1"/>
          </p:cNvSpPr>
          <p:nvPr>
            <p:ph type="pic" sz="quarter" idx="13" hasCustomPrompt="1"/>
          </p:nvPr>
        </p:nvSpPr>
        <p:spPr>
          <a:xfrm>
            <a:off x="9029700" y="0"/>
            <a:ext cx="3162300" cy="6040800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9943CF-96B7-4169-AA6B-073D3DF92DF6}" type="datetime1">
              <a:rPr lang="fr-CA" smtClean="0"/>
              <a:t>2019-06-26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Insérer le texte du pied de page à cet endroit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3" name="Contenu"/>
          <p:cNvSpPr>
            <a:spLocks noGrp="1"/>
          </p:cNvSpPr>
          <p:nvPr>
            <p:ph idx="1"/>
          </p:nvPr>
        </p:nvSpPr>
        <p:spPr>
          <a:xfrm>
            <a:off x="576000" y="3000829"/>
            <a:ext cx="7877699" cy="28131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>
                <a:solidFill>
                  <a:schemeClr val="bg1"/>
                </a:solidFill>
              </a:defRPr>
            </a:lvl1pPr>
            <a:lvl2pPr marL="627063" indent="-287338">
              <a:lnSpc>
                <a:spcPct val="100000"/>
              </a:lnSpc>
              <a:spcBef>
                <a:spcPts val="500"/>
              </a:spcBef>
              <a:defRPr sz="2000">
                <a:solidFill>
                  <a:schemeClr val="bg1"/>
                </a:solidFill>
              </a:defRPr>
            </a:lvl2pPr>
            <a:lvl3pPr marL="1077913" indent="-269875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576000" y="365125"/>
            <a:ext cx="7877699" cy="260370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6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</a:t>
            </a:r>
            <a:endParaRPr lang="fr-CA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061" y="6032950"/>
            <a:ext cx="2851287" cy="77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77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contenu et image (2) - bleu foncé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-bas"/>
          <p:cNvSpPr/>
          <p:nvPr userDrawn="1"/>
        </p:nvSpPr>
        <p:spPr>
          <a:xfrm>
            <a:off x="0" y="6040800"/>
            <a:ext cx="12192000" cy="820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" name="Logo-UdeM-bleu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989" y="6114559"/>
            <a:ext cx="1245600" cy="622800"/>
          </a:xfrm>
          <a:prstGeom prst="rect">
            <a:avLst/>
          </a:prstGeom>
        </p:spPr>
      </p:pic>
      <p:sp>
        <p:nvSpPr>
          <p:cNvPr id="3" name="Contenu"/>
          <p:cNvSpPr>
            <a:spLocks noGrp="1"/>
          </p:cNvSpPr>
          <p:nvPr>
            <p:ph idx="1"/>
          </p:nvPr>
        </p:nvSpPr>
        <p:spPr>
          <a:xfrm>
            <a:off x="576000" y="3000829"/>
            <a:ext cx="5385600" cy="28131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>
                <a:solidFill>
                  <a:schemeClr val="bg1"/>
                </a:solidFill>
              </a:defRPr>
            </a:lvl1pPr>
            <a:lvl2pPr marL="355600" indent="-174625">
              <a:lnSpc>
                <a:spcPct val="100000"/>
              </a:lnSpc>
              <a:spcBef>
                <a:spcPts val="500"/>
              </a:spcBef>
              <a:defRPr sz="2000">
                <a:solidFill>
                  <a:schemeClr val="bg1"/>
                </a:solidFill>
              </a:defRPr>
            </a:lvl2pPr>
            <a:lvl3pPr marL="804863" indent="-174625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2" name="Espace réservé pour une image  4"/>
          <p:cNvSpPr>
            <a:spLocks noGrp="1"/>
          </p:cNvSpPr>
          <p:nvPr>
            <p:ph type="pic" sz="quarter" idx="13" hasCustomPrompt="1"/>
          </p:nvPr>
        </p:nvSpPr>
        <p:spPr>
          <a:xfrm>
            <a:off x="6609600" y="0"/>
            <a:ext cx="5582400" cy="6040800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576000" y="365125"/>
            <a:ext cx="5385600" cy="260370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6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</a:t>
            </a:r>
            <a:endParaRPr lang="fr-CA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68545D-EB1F-4E83-BD9A-E7EEC1BD10A9}" type="datetime1">
              <a:rPr lang="fr-CA" smtClean="0"/>
              <a:t>2019-06-26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Insérer le texte du pied de page à cet endroit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061" y="6032950"/>
            <a:ext cx="2851287" cy="77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89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- IMAGE-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-bas"/>
          <p:cNvSpPr/>
          <p:nvPr userDrawn="1"/>
        </p:nvSpPr>
        <p:spPr>
          <a:xfrm>
            <a:off x="0" y="6015565"/>
            <a:ext cx="12192000" cy="8662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1" name="Logo-UdeM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503" y="6145530"/>
            <a:ext cx="1224744" cy="557258"/>
          </a:xfrm>
          <a:prstGeom prst="rect">
            <a:avLst/>
          </a:prstGeom>
        </p:spPr>
      </p:pic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029700" cy="6040800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3" name="Contenu"/>
          <p:cNvSpPr>
            <a:spLocks noGrp="1"/>
          </p:cNvSpPr>
          <p:nvPr>
            <p:ph idx="1"/>
          </p:nvPr>
        </p:nvSpPr>
        <p:spPr>
          <a:xfrm>
            <a:off x="9385200" y="3077029"/>
            <a:ext cx="2520000" cy="2569028"/>
          </a:xfrm>
        </p:spPr>
        <p:txBody>
          <a:bodyPr lIns="144000">
            <a:normAutofit/>
          </a:bodyPr>
          <a:lstStyle>
            <a:lvl1pPr marL="0" indent="0">
              <a:lnSpc>
                <a:spcPct val="95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1pPr>
            <a:lvl2pPr marL="360000" indent="-216000">
              <a:lnSpc>
                <a:spcPct val="95000"/>
              </a:lnSpc>
              <a:spcBef>
                <a:spcPts val="500"/>
              </a:spcBef>
              <a:buSzPct val="125000"/>
              <a:defRPr sz="1600">
                <a:solidFill>
                  <a:schemeClr val="bg1"/>
                </a:solidFill>
              </a:defRPr>
            </a:lvl2pPr>
            <a:lvl3pPr marL="1160463" indent="-270000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9385200" y="365125"/>
            <a:ext cx="2520000" cy="2603706"/>
          </a:xfrm>
          <a:prstGeom prst="rect">
            <a:avLst/>
          </a:prstGeom>
        </p:spPr>
        <p:txBody>
          <a:bodyPr lIns="144000" anchor="b">
            <a:no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26A6B4D-6F80-4A69-A15A-07A4037025FE}" type="datetime1">
              <a:rPr lang="fr-CA" smtClean="0"/>
              <a:t>2019-06-26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CA"/>
              <a:t>Insérer le texte du pied de page à cet endroit</a:t>
            </a:r>
            <a:endParaRPr lang="fr-CA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815" y="6032332"/>
            <a:ext cx="2863817" cy="77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5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- IMAGE-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-bas"/>
          <p:cNvSpPr/>
          <p:nvPr userDrawn="1"/>
        </p:nvSpPr>
        <p:spPr>
          <a:xfrm>
            <a:off x="0" y="6015565"/>
            <a:ext cx="12192000" cy="86627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1" name="Logo-UdeM-bleu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989" y="6114559"/>
            <a:ext cx="1245600" cy="622800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B8D024-7CF8-4ED0-9AFA-7037188CE11F}" type="datetime1">
              <a:rPr lang="fr-CA" smtClean="0"/>
              <a:t>2019-06-26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Insérer le texte du pied de page à cet endroit</a:t>
            </a: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029700" cy="6040800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/>
              <a:t>Cliquez sur l’icône pour modifier l’image</a:t>
            </a:r>
          </a:p>
        </p:txBody>
      </p:sp>
      <p:sp>
        <p:nvSpPr>
          <p:cNvPr id="3" name="Contenu"/>
          <p:cNvSpPr>
            <a:spLocks noGrp="1"/>
          </p:cNvSpPr>
          <p:nvPr>
            <p:ph idx="1"/>
          </p:nvPr>
        </p:nvSpPr>
        <p:spPr>
          <a:xfrm>
            <a:off x="9384631" y="3077029"/>
            <a:ext cx="2520000" cy="2569028"/>
          </a:xfrm>
        </p:spPr>
        <p:txBody>
          <a:bodyPr lIns="144000">
            <a:normAutofit/>
          </a:bodyPr>
          <a:lstStyle>
            <a:lvl1pPr marL="0" indent="0">
              <a:lnSpc>
                <a:spcPct val="95000"/>
              </a:lnSpc>
              <a:spcBef>
                <a:spcPts val="1000"/>
              </a:spcBef>
              <a:buNone/>
              <a:defRPr sz="1800">
                <a:solidFill>
                  <a:schemeClr val="tx2"/>
                </a:solidFill>
              </a:defRPr>
            </a:lvl1pPr>
            <a:lvl2pPr marL="360000" indent="-216000">
              <a:lnSpc>
                <a:spcPct val="95000"/>
              </a:lnSpc>
              <a:spcBef>
                <a:spcPts val="500"/>
              </a:spcBef>
              <a:buSzPct val="125000"/>
              <a:defRPr sz="1600">
                <a:solidFill>
                  <a:schemeClr val="tx2"/>
                </a:solidFill>
              </a:defRPr>
            </a:lvl2pPr>
            <a:lvl3pPr marL="1160463" indent="-270000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9384632" y="365125"/>
            <a:ext cx="2520000" cy="2603706"/>
          </a:xfrm>
          <a:prstGeom prst="rect">
            <a:avLst/>
          </a:prstGeom>
        </p:spPr>
        <p:txBody>
          <a:bodyPr lIns="144000" anchor="b">
            <a:no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</a:t>
            </a:r>
            <a:endParaRPr lang="fr-CA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061" y="6032950"/>
            <a:ext cx="2851287" cy="77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19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IMAGE-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-bas"/>
          <p:cNvSpPr/>
          <p:nvPr userDrawn="1"/>
        </p:nvSpPr>
        <p:spPr>
          <a:xfrm>
            <a:off x="0" y="6040800"/>
            <a:ext cx="12192000" cy="820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9" name="Logo-UdeM-bleu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989" y="6114559"/>
            <a:ext cx="1245600" cy="622800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EDE4DC-D6E3-438E-8307-F8479F51AC39}" type="datetime1">
              <a:rPr lang="fr-CA" smtClean="0"/>
              <a:t>2019-06-26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Insérer le texte du pied de page à cet endroit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040800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061" y="6032950"/>
            <a:ext cx="2851287" cy="77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10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4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-bas"/>
          <p:cNvSpPr/>
          <p:nvPr userDrawn="1"/>
        </p:nvSpPr>
        <p:spPr>
          <a:xfrm>
            <a:off x="0" y="6040800"/>
            <a:ext cx="12192000" cy="82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9" name="Logo-UdeM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503" y="6145530"/>
            <a:ext cx="1224744" cy="557258"/>
          </a:xfrm>
          <a:prstGeom prst="rect">
            <a:avLst/>
          </a:prstGeom>
        </p:spPr>
      </p:pic>
      <p:sp>
        <p:nvSpPr>
          <p:cNvPr id="3" name="Espace réservé de la date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31D980F-3F66-4A24-BF21-A948EEF49C19}" type="datetime1">
              <a:rPr lang="fr-CA" smtClean="0"/>
              <a:t>2019-06-26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CA"/>
              <a:t>Insérer le texte du pied de page à cet endroit</a:t>
            </a: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60408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815" y="6032332"/>
            <a:ext cx="2863817" cy="77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23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2"/>
            <a:ext cx="12192000" cy="6858001"/>
          </a:xfrm>
          <a:noFill/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fr-CA" dirty="0"/>
              <a:t>Cliquez sur l’icône pour insérer une image pleine page</a:t>
            </a:r>
          </a:p>
        </p:txBody>
      </p:sp>
    </p:spTree>
    <p:extLst>
      <p:ext uri="{BB962C8B-B14F-4D97-AF65-F5344CB8AC3E}">
        <p14:creationId xmlns:p14="http://schemas.microsoft.com/office/powerpoint/2010/main" val="2318775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-bandeau-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-bas"/>
          <p:cNvSpPr/>
          <p:nvPr userDrawn="1"/>
        </p:nvSpPr>
        <p:spPr>
          <a:xfrm>
            <a:off x="0" y="6040800"/>
            <a:ext cx="12192000" cy="82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" name="Logo-UdeM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503" y="6145530"/>
            <a:ext cx="1224744" cy="557258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D23F-899D-4749-BE58-ABC0A27C7434}" type="datetime1">
              <a:rPr lang="fr-CA" smtClean="0"/>
              <a:t>2019-06-26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Insérer le texte du pied de page à cet endroit</a:t>
            </a: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815" y="6032332"/>
            <a:ext cx="2863817" cy="77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25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-bandeau-p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-bas"/>
          <p:cNvSpPr/>
          <p:nvPr userDrawn="1"/>
        </p:nvSpPr>
        <p:spPr>
          <a:xfrm>
            <a:off x="0" y="6040800"/>
            <a:ext cx="12192000" cy="820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1" name="Logo-UdeM-bleu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989" y="6114559"/>
            <a:ext cx="1245600" cy="622800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07DD80-C6AA-47D3-94B0-73A2FB511778}" type="datetime1">
              <a:rPr lang="fr-CA" smtClean="0"/>
              <a:t>2019-06-26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Insérer le texte du pied de page à cet endroit</a:t>
            </a: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061" y="6032950"/>
            <a:ext cx="2851287" cy="77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41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-logoUd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Logo-UdeM-bleu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989" y="6114559"/>
            <a:ext cx="1245600" cy="622800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65A379-5DA7-4854-A37B-6A3E2889E908}" type="datetime1">
              <a:rPr lang="fr-CA" smtClean="0"/>
              <a:t>2019-06-26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Insérer le texte du pied de page à cet endroit</a:t>
            </a: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061" y="6032950"/>
            <a:ext cx="2851287" cy="77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43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our UdeM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35"/>
          <a:stretch/>
        </p:blipFill>
        <p:spPr>
          <a:xfrm>
            <a:off x="0" y="0"/>
            <a:ext cx="12192000" cy="7091401"/>
          </a:xfrm>
          <a:prstGeom prst="rect">
            <a:avLst/>
          </a:prstGeom>
        </p:spPr>
      </p:pic>
      <p:sp>
        <p:nvSpPr>
          <p:cNvPr id="7" name="Rectangle-bleu"/>
          <p:cNvSpPr/>
          <p:nvPr userDrawn="1"/>
        </p:nvSpPr>
        <p:spPr>
          <a:xfrm>
            <a:off x="5936515" y="1227431"/>
            <a:ext cx="2840400" cy="284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" name="logoUdeM-EN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525" y="2012435"/>
            <a:ext cx="2492380" cy="124619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037" y="1793560"/>
            <a:ext cx="2832853" cy="150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26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D77E16-98E7-48CD-85FF-783E83F754AC}" type="datetime1">
              <a:rPr lang="fr-CA" smtClean="0"/>
              <a:t>2019-06-26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Insérer le texte du pied de page à cet endroit</a:t>
            </a: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5550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ous-titre, GRAPHIQUE (1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-bleu claire"/>
          <p:cNvSpPr/>
          <p:nvPr userDrawn="1"/>
        </p:nvSpPr>
        <p:spPr>
          <a:xfrm>
            <a:off x="0" y="0"/>
            <a:ext cx="320722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2" name="Logo-UdeM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503" y="6145530"/>
            <a:ext cx="1224744" cy="557258"/>
          </a:xfrm>
          <a:prstGeom prst="rect">
            <a:avLst/>
          </a:prstGeom>
        </p:spPr>
      </p:pic>
      <p:pic>
        <p:nvPicPr>
          <p:cNvPr id="2" name="logoUdeM-droit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888" y="6031399"/>
            <a:ext cx="2946112" cy="824400"/>
          </a:xfrm>
          <a:prstGeom prst="rect">
            <a:avLst/>
          </a:prstGeom>
        </p:spPr>
      </p:pic>
      <p:sp>
        <p:nvSpPr>
          <p:cNvPr id="11" name="Espace réservé du graphique 10"/>
          <p:cNvSpPr>
            <a:spLocks noGrp="1"/>
          </p:cNvSpPr>
          <p:nvPr>
            <p:ph type="chart" sz="quarter" idx="11"/>
          </p:nvPr>
        </p:nvSpPr>
        <p:spPr>
          <a:xfrm>
            <a:off x="3825318" y="552450"/>
            <a:ext cx="8022732" cy="509360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CA"/>
          </a:p>
        </p:txBody>
      </p:sp>
      <p:sp>
        <p:nvSpPr>
          <p:cNvPr id="3" name="Contenu"/>
          <p:cNvSpPr>
            <a:spLocks noGrp="1"/>
          </p:cNvSpPr>
          <p:nvPr>
            <p:ph idx="1"/>
          </p:nvPr>
        </p:nvSpPr>
        <p:spPr>
          <a:xfrm>
            <a:off x="343275" y="3077029"/>
            <a:ext cx="2520000" cy="2569028"/>
          </a:xfrm>
        </p:spPr>
        <p:txBody>
          <a:bodyPr lIns="144000">
            <a:normAutofit/>
          </a:bodyPr>
          <a:lstStyle>
            <a:lvl1pPr marL="0" indent="0">
              <a:lnSpc>
                <a:spcPct val="95000"/>
              </a:lnSpc>
              <a:spcBef>
                <a:spcPts val="1000"/>
              </a:spcBef>
              <a:buNone/>
              <a:defRPr sz="1800">
                <a:solidFill>
                  <a:schemeClr val="tx2"/>
                </a:solidFill>
              </a:defRPr>
            </a:lvl1pPr>
            <a:lvl2pPr marL="360000" indent="-216000">
              <a:lnSpc>
                <a:spcPct val="95000"/>
              </a:lnSpc>
              <a:spcBef>
                <a:spcPts val="500"/>
              </a:spcBef>
              <a:buSzPct val="125000"/>
              <a:defRPr sz="1600">
                <a:solidFill>
                  <a:schemeClr val="tx2"/>
                </a:solidFill>
              </a:defRPr>
            </a:lvl2pPr>
            <a:lvl3pPr marL="1160463" indent="-270000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43275" y="365125"/>
            <a:ext cx="2520000" cy="2603706"/>
          </a:xfrm>
          <a:prstGeom prst="rect">
            <a:avLst/>
          </a:prstGeom>
        </p:spPr>
        <p:txBody>
          <a:bodyPr lIns="144000" anchor="b">
            <a:no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</a:t>
            </a:r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31" y="6032950"/>
            <a:ext cx="2851287" cy="77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08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ous-titre, GRAPHIQUE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-bleu foncé"/>
          <p:cNvSpPr/>
          <p:nvPr userDrawn="1"/>
        </p:nvSpPr>
        <p:spPr>
          <a:xfrm>
            <a:off x="0" y="0"/>
            <a:ext cx="320722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" name="Logo-UdeM-bleu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989" y="6114559"/>
            <a:ext cx="1245600" cy="622800"/>
          </a:xfrm>
          <a:prstGeom prst="rect">
            <a:avLst/>
          </a:prstGeom>
        </p:spPr>
      </p:pic>
      <p:pic>
        <p:nvPicPr>
          <p:cNvPr id="12" name="logoUdeM-droit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918" y="6033367"/>
            <a:ext cx="2939082" cy="822432"/>
          </a:xfrm>
          <a:prstGeom prst="rect">
            <a:avLst/>
          </a:prstGeom>
        </p:spPr>
      </p:pic>
      <p:sp>
        <p:nvSpPr>
          <p:cNvPr id="7" name="Espace réservé du numéro de diapositive 6" hidden="1"/>
          <p:cNvSpPr>
            <a:spLocks noGrp="1"/>
          </p:cNvSpPr>
          <p:nvPr userDrawn="1">
            <p:ph type="sldNum" sz="quarter" idx="14"/>
          </p:nvPr>
        </p:nvSpPr>
        <p:spPr/>
        <p:txBody>
          <a:bodyPr/>
          <a:lstStyle/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1" name="Espace réservé du graphique 10"/>
          <p:cNvSpPr>
            <a:spLocks noGrp="1"/>
          </p:cNvSpPr>
          <p:nvPr userDrawn="1">
            <p:ph type="chart" sz="quarter" idx="11"/>
          </p:nvPr>
        </p:nvSpPr>
        <p:spPr>
          <a:xfrm>
            <a:off x="3825318" y="552450"/>
            <a:ext cx="8022732" cy="509360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CA"/>
          </a:p>
        </p:txBody>
      </p:sp>
      <p:sp>
        <p:nvSpPr>
          <p:cNvPr id="3" name="Contenu"/>
          <p:cNvSpPr>
            <a:spLocks noGrp="1"/>
          </p:cNvSpPr>
          <p:nvPr userDrawn="1">
            <p:ph idx="1"/>
          </p:nvPr>
        </p:nvSpPr>
        <p:spPr>
          <a:xfrm>
            <a:off x="343275" y="3077029"/>
            <a:ext cx="2520000" cy="2569028"/>
          </a:xfrm>
        </p:spPr>
        <p:txBody>
          <a:bodyPr lIns="144000">
            <a:normAutofit/>
          </a:bodyPr>
          <a:lstStyle>
            <a:lvl1pPr marL="0" indent="0">
              <a:lnSpc>
                <a:spcPct val="95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1pPr>
            <a:lvl2pPr marL="360000" indent="-216000">
              <a:lnSpc>
                <a:spcPct val="95000"/>
              </a:lnSpc>
              <a:spcBef>
                <a:spcPts val="500"/>
              </a:spcBef>
              <a:buSzPct val="125000"/>
              <a:defRPr sz="1600">
                <a:solidFill>
                  <a:schemeClr val="bg1"/>
                </a:solidFill>
              </a:defRPr>
            </a:lvl2pPr>
            <a:lvl3pPr marL="1160463" indent="-270000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8" name="Titre 7"/>
          <p:cNvSpPr>
            <a:spLocks noGrp="1"/>
          </p:cNvSpPr>
          <p:nvPr userDrawn="1">
            <p:ph type="title"/>
          </p:nvPr>
        </p:nvSpPr>
        <p:spPr>
          <a:xfrm>
            <a:off x="343275" y="365125"/>
            <a:ext cx="2520000" cy="2603706"/>
          </a:xfrm>
          <a:prstGeom prst="rect">
            <a:avLst/>
          </a:prstGeom>
        </p:spPr>
        <p:txBody>
          <a:bodyPr lIns="144000" anchor="b">
            <a:no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</a:t>
            </a:r>
            <a:endParaRPr lang="fr-CA" dirty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66" y="6032332"/>
            <a:ext cx="2863817" cy="77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0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- texte-à-gauche-pa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-bleu claire"/>
          <p:cNvSpPr/>
          <p:nvPr userDrawn="1"/>
        </p:nvSpPr>
        <p:spPr>
          <a:xfrm>
            <a:off x="0" y="0"/>
            <a:ext cx="320722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8" name="Logo-UdeM-droit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989" y="6114559"/>
            <a:ext cx="1245600" cy="622800"/>
          </a:xfrm>
          <a:prstGeom prst="rect">
            <a:avLst/>
          </a:prstGeom>
        </p:spPr>
      </p:pic>
      <p:pic>
        <p:nvPicPr>
          <p:cNvPr id="13" name="Logo-UdeM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503" y="6145530"/>
            <a:ext cx="1224744" cy="557258"/>
          </a:xfrm>
          <a:prstGeom prst="rect">
            <a:avLst/>
          </a:prstGeom>
        </p:spPr>
      </p:pic>
      <p:pic>
        <p:nvPicPr>
          <p:cNvPr id="12" name="logoUdeM-droit" hidden="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888" y="6031399"/>
            <a:ext cx="2946112" cy="824400"/>
          </a:xfrm>
          <a:prstGeom prst="rect">
            <a:avLst/>
          </a:prstGeom>
        </p:spPr>
      </p:pic>
      <p:sp>
        <p:nvSpPr>
          <p:cNvPr id="11" name="Espace réservé du graphique 10"/>
          <p:cNvSpPr>
            <a:spLocks noGrp="1"/>
          </p:cNvSpPr>
          <p:nvPr>
            <p:ph type="chart" sz="quarter" idx="11"/>
          </p:nvPr>
        </p:nvSpPr>
        <p:spPr>
          <a:xfrm>
            <a:off x="3825318" y="552450"/>
            <a:ext cx="8022732" cy="509360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CA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342900" y="552451"/>
            <a:ext cx="2520950" cy="5478948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4800">
                <a:solidFill>
                  <a:schemeClr val="tx2"/>
                </a:solidFill>
              </a:defRPr>
            </a:lvl1pPr>
            <a:lvl2pPr marL="171450" indent="0">
              <a:spcAft>
                <a:spcPts val="1200"/>
              </a:spcAft>
              <a:buNone/>
              <a:defRPr sz="2000">
                <a:solidFill>
                  <a:schemeClr val="accent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" name="Espace réservé du numéro de diapositive 3" hidden="1"/>
          <p:cNvSpPr>
            <a:spLocks noGrp="1"/>
          </p:cNvSpPr>
          <p:nvPr>
            <p:ph type="sldNum" sz="quarter" idx="15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31" y="6032950"/>
            <a:ext cx="2851287" cy="77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84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- bleu - Titre et sous-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-UdeM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503" y="6145530"/>
            <a:ext cx="1224744" cy="557258"/>
          </a:xfrm>
          <a:prstGeom prst="rect">
            <a:avLst/>
          </a:prstGeom>
        </p:spPr>
      </p:pic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576793" y="3077029"/>
            <a:ext cx="7559207" cy="2952000"/>
          </a:xfrm>
        </p:spPr>
        <p:txBody>
          <a:bodyPr lIns="90000"/>
          <a:lstStyle>
            <a:lvl1pPr marL="0" indent="0">
              <a:lnSpc>
                <a:spcPct val="100000"/>
              </a:lnSpc>
              <a:buNone/>
              <a:defRPr lang="fr-FR" sz="2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defRPr lang="fr-FR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lnSpc>
                <a:spcPct val="100000"/>
              </a:lnSpc>
              <a:buFont typeface="Symbol" panose="05050102010706020507" pitchFamily="18" charset="2"/>
              <a:buChar char="-"/>
              <a:defRPr lang="fr-FR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cxnSp>
        <p:nvCxnSpPr>
          <p:cNvPr id="6" name="Connecteur droit 5"/>
          <p:cNvCxnSpPr/>
          <p:nvPr userDrawn="1"/>
        </p:nvCxnSpPr>
        <p:spPr>
          <a:xfrm>
            <a:off x="0" y="2908383"/>
            <a:ext cx="8148538" cy="0"/>
          </a:xfrm>
          <a:prstGeom prst="line">
            <a:avLst/>
          </a:prstGeom>
          <a:ln w="1270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576000" y="438865"/>
            <a:ext cx="7560000" cy="2386800"/>
          </a:xfrm>
          <a:prstGeom prst="rect">
            <a:avLst/>
          </a:prstGeom>
        </p:spPr>
        <p:txBody>
          <a:bodyPr lIns="90000" anchor="b">
            <a:normAutofit/>
          </a:bodyPr>
          <a:lstStyle>
            <a:lvl1pPr>
              <a:defRPr sz="72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</a:t>
            </a:r>
            <a:endParaRPr lang="fr-CA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95BB877-8F09-4154-BC0A-F6F6D6EBF1B8}" type="datetime1">
              <a:rPr lang="fr-CA" smtClean="0"/>
              <a:t>2019-06-26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CA"/>
              <a:t>Insérer le texte du pied de page à cet endroit</a:t>
            </a:r>
            <a:endParaRPr lang="fr-CA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815" y="6032332"/>
            <a:ext cx="2863817" cy="77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15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-bas"/>
          <p:cNvSpPr/>
          <p:nvPr userDrawn="1"/>
        </p:nvSpPr>
        <p:spPr>
          <a:xfrm>
            <a:off x="0" y="6040800"/>
            <a:ext cx="12192000" cy="82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Rectangle-haut"/>
          <p:cNvSpPr/>
          <p:nvPr userDrawn="1"/>
        </p:nvSpPr>
        <p:spPr>
          <a:xfrm>
            <a:off x="0" y="0"/>
            <a:ext cx="12192000" cy="163629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2" name="Logo-UdeM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503" y="6145530"/>
            <a:ext cx="1224744" cy="557258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575327" y="2312926"/>
            <a:ext cx="10999052" cy="2980969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2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1000"/>
              </a:spcBef>
              <a:buSzPct val="130000"/>
              <a:defRPr sz="22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1000"/>
              </a:spcBef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</a:defRPr>
            </a:lvl3pPr>
            <a:lvl4pPr marL="723900" indent="-36195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2200">
                <a:solidFill>
                  <a:schemeClr val="tx1"/>
                </a:solidFill>
              </a:defRPr>
            </a:lvl4pPr>
            <a:lvl5pPr>
              <a:defRPr sz="260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B43335-7E18-4121-BF36-A59CDBD71101}" type="datetime1">
              <a:rPr lang="fr-CA" smtClean="0"/>
              <a:t>2019-06-26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CA"/>
              <a:t>Insérer le texte du pied de page à cet endroit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815" y="6032332"/>
            <a:ext cx="2863817" cy="77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51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contenu et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-bas"/>
          <p:cNvSpPr/>
          <p:nvPr userDrawn="1"/>
        </p:nvSpPr>
        <p:spPr>
          <a:xfrm>
            <a:off x="0" y="6040800"/>
            <a:ext cx="12192000" cy="82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Rectangle-haut"/>
          <p:cNvSpPr/>
          <p:nvPr userDrawn="1"/>
        </p:nvSpPr>
        <p:spPr>
          <a:xfrm>
            <a:off x="0" y="0"/>
            <a:ext cx="12192000" cy="163629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8" name="Logo-UdeM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503" y="6145530"/>
            <a:ext cx="1224744" cy="557258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575327" y="2312926"/>
            <a:ext cx="7876800" cy="347372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200">
                <a:solidFill>
                  <a:schemeClr val="tx1"/>
                </a:solidFill>
              </a:defRPr>
            </a:lvl1pPr>
            <a:lvl2pPr marL="627063" indent="-228600">
              <a:lnSpc>
                <a:spcPct val="100000"/>
              </a:lnSpc>
              <a:spcBef>
                <a:spcPts val="1000"/>
              </a:spcBef>
              <a:buSzPct val="130000"/>
              <a:defRPr sz="22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1000"/>
              </a:spcBef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</a:defRPr>
            </a:lvl3pPr>
            <a:lvl4pPr marL="627063" indent="-36195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2200">
                <a:solidFill>
                  <a:schemeClr val="tx1"/>
                </a:solidFill>
              </a:defRPr>
            </a:lvl4pPr>
            <a:lvl5pPr>
              <a:defRPr sz="260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9023350" y="-1"/>
            <a:ext cx="3168650" cy="6040800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C71B1B8-46B4-49FF-89A8-44C2AAF5ACE8}" type="datetime1">
              <a:rPr lang="fr-CA" smtClean="0"/>
              <a:t>2019-06-26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CA"/>
              <a:t>Insérer le texte du pied de page à cet endroit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575327" y="1"/>
            <a:ext cx="8389762" cy="161013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815" y="6032332"/>
            <a:ext cx="2863817" cy="77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84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- bleu clai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Logo-UdeM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503" y="6145530"/>
            <a:ext cx="1224744" cy="55725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029700" cy="60388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Contenu"/>
          <p:cNvSpPr>
            <a:spLocks noGrp="1"/>
          </p:cNvSpPr>
          <p:nvPr>
            <p:ph idx="1"/>
          </p:nvPr>
        </p:nvSpPr>
        <p:spPr>
          <a:xfrm>
            <a:off x="576000" y="3000829"/>
            <a:ext cx="7877699" cy="28131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>
                <a:solidFill>
                  <a:schemeClr val="tx1"/>
                </a:solidFill>
              </a:defRPr>
            </a:lvl1pPr>
            <a:lvl2pPr marL="684000" indent="-270000">
              <a:lnSpc>
                <a:spcPct val="100000"/>
              </a:lnSpc>
              <a:spcBef>
                <a:spcPts val="500"/>
              </a:spcBef>
              <a:defRPr sz="2000">
                <a:solidFill>
                  <a:schemeClr val="tx1"/>
                </a:solidFill>
              </a:defRPr>
            </a:lvl2pPr>
            <a:lvl3pPr marL="1160463" indent="-270000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AF1B-9435-4225-8E5F-5CC52632AB72}" type="datetime1">
              <a:rPr lang="fr-CA" smtClean="0"/>
              <a:t>2019-06-26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Insérer le texte du pied de page à cet endroit</a:t>
            </a:r>
            <a:endParaRPr lang="fr-CA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576000" y="365125"/>
            <a:ext cx="7877699" cy="260370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6600" cap="none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</a:t>
            </a:r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815" y="6032332"/>
            <a:ext cx="2863817" cy="77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5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- bleu foncé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029700" cy="60388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7" name="Logo-UdeM-bleu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989" y="6114559"/>
            <a:ext cx="1245600" cy="622800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6F752E-1D99-4366-87A7-B0F147CCB932}" type="datetime1">
              <a:rPr lang="fr-CA" smtClean="0"/>
              <a:t>2019-06-26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698400" y="6038849"/>
            <a:ext cx="7127291" cy="81694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Insérer le texte du pied de page à cet endroit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3" name="Contenu"/>
          <p:cNvSpPr>
            <a:spLocks noGrp="1"/>
          </p:cNvSpPr>
          <p:nvPr>
            <p:ph idx="1"/>
          </p:nvPr>
        </p:nvSpPr>
        <p:spPr>
          <a:xfrm>
            <a:off x="576000" y="3000828"/>
            <a:ext cx="7877699" cy="281311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>
                <a:solidFill>
                  <a:schemeClr val="bg1"/>
                </a:solidFill>
              </a:defRPr>
            </a:lvl1pPr>
            <a:lvl2pPr marL="684000" indent="-270000">
              <a:lnSpc>
                <a:spcPct val="100000"/>
              </a:lnSpc>
              <a:spcBef>
                <a:spcPts val="500"/>
              </a:spcBef>
              <a:defRPr sz="2000">
                <a:solidFill>
                  <a:schemeClr val="bg1"/>
                </a:solidFill>
              </a:defRPr>
            </a:lvl2pPr>
            <a:lvl3pPr marL="1160463" indent="-270000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576000" y="365125"/>
            <a:ext cx="7877699" cy="260370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6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</a:t>
            </a:r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061" y="6032950"/>
            <a:ext cx="2851287" cy="77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56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contenu et image - bleu clai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-bas"/>
          <p:cNvSpPr/>
          <p:nvPr userDrawn="1"/>
        </p:nvSpPr>
        <p:spPr>
          <a:xfrm>
            <a:off x="0" y="6040800"/>
            <a:ext cx="12192000" cy="82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4" name="Logo-UdeM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503" y="6145530"/>
            <a:ext cx="1224744" cy="557258"/>
          </a:xfrm>
          <a:prstGeom prst="rect">
            <a:avLst/>
          </a:prstGeom>
        </p:spPr>
      </p:pic>
      <p:sp>
        <p:nvSpPr>
          <p:cNvPr id="11" name="Espace réservé pour une image  4"/>
          <p:cNvSpPr>
            <a:spLocks noGrp="1"/>
          </p:cNvSpPr>
          <p:nvPr>
            <p:ph type="pic" sz="quarter" idx="13" hasCustomPrompt="1"/>
          </p:nvPr>
        </p:nvSpPr>
        <p:spPr>
          <a:xfrm>
            <a:off x="9029700" y="0"/>
            <a:ext cx="3162300" cy="6040800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/>
              <a:t>Cliquez sur l’icône pour modifier l’image</a:t>
            </a:r>
          </a:p>
        </p:txBody>
      </p:sp>
      <p:sp>
        <p:nvSpPr>
          <p:cNvPr id="3" name="Contenu"/>
          <p:cNvSpPr>
            <a:spLocks noGrp="1"/>
          </p:cNvSpPr>
          <p:nvPr>
            <p:ph idx="1"/>
          </p:nvPr>
        </p:nvSpPr>
        <p:spPr>
          <a:xfrm>
            <a:off x="576000" y="3000829"/>
            <a:ext cx="7877699" cy="281116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>
                <a:solidFill>
                  <a:schemeClr val="tx1"/>
                </a:solidFill>
              </a:defRPr>
            </a:lvl1pPr>
            <a:lvl2pPr marL="684000" indent="-270000">
              <a:lnSpc>
                <a:spcPct val="100000"/>
              </a:lnSpc>
              <a:spcBef>
                <a:spcPts val="500"/>
              </a:spcBef>
              <a:defRPr sz="2000">
                <a:solidFill>
                  <a:schemeClr val="tx1"/>
                </a:solidFill>
              </a:defRPr>
            </a:lvl2pPr>
            <a:lvl3pPr marL="1160463" indent="-270000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576000" y="365125"/>
            <a:ext cx="7877699" cy="260370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6600" cap="none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47E3BED-C6BE-4E71-8BAA-FB62FC51E376}" type="datetime1">
              <a:rPr lang="fr-CA" smtClean="0"/>
              <a:t>2019-06-26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CA"/>
              <a:t>Insérer le texte du pied de page à cet endroit</a:t>
            </a:r>
            <a:endParaRPr lang="fr-CA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815" y="6032332"/>
            <a:ext cx="2863817" cy="77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51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contenu et image(2) - bleu clai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-bas"/>
          <p:cNvSpPr/>
          <p:nvPr userDrawn="1"/>
        </p:nvSpPr>
        <p:spPr>
          <a:xfrm>
            <a:off x="0" y="6040800"/>
            <a:ext cx="12192000" cy="82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" name="Logo-UdeM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503" y="6145530"/>
            <a:ext cx="1224744" cy="557258"/>
          </a:xfrm>
          <a:prstGeom prst="rect">
            <a:avLst/>
          </a:prstGeom>
        </p:spPr>
      </p:pic>
      <p:sp>
        <p:nvSpPr>
          <p:cNvPr id="11" name="Espace réservé pour une image  4"/>
          <p:cNvSpPr>
            <a:spLocks noGrp="1"/>
          </p:cNvSpPr>
          <p:nvPr>
            <p:ph type="pic" sz="quarter" idx="13" hasCustomPrompt="1"/>
          </p:nvPr>
        </p:nvSpPr>
        <p:spPr>
          <a:xfrm>
            <a:off x="6610351" y="0"/>
            <a:ext cx="5581649" cy="6040800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3" name="Contenu"/>
          <p:cNvSpPr>
            <a:spLocks noGrp="1"/>
          </p:cNvSpPr>
          <p:nvPr>
            <p:ph idx="1"/>
          </p:nvPr>
        </p:nvSpPr>
        <p:spPr>
          <a:xfrm>
            <a:off x="576001" y="3000829"/>
            <a:ext cx="5386649" cy="281116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>
                <a:solidFill>
                  <a:schemeClr val="tx1"/>
                </a:solidFill>
              </a:defRPr>
            </a:lvl1pPr>
            <a:lvl2pPr marL="450850" indent="-192088">
              <a:lnSpc>
                <a:spcPct val="100000"/>
              </a:lnSpc>
              <a:spcBef>
                <a:spcPts val="500"/>
              </a:spcBef>
              <a:defRPr sz="2000">
                <a:solidFill>
                  <a:schemeClr val="tx1"/>
                </a:solidFill>
              </a:defRPr>
            </a:lvl2pPr>
            <a:lvl3pPr marL="804863" indent="-176213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576001" y="365125"/>
            <a:ext cx="5386649" cy="2603706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>
              <a:defRPr sz="6600" cap="none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DEF9361-37E8-40BB-93D1-E0A501AB436B}" type="datetime1">
              <a:rPr lang="fr-CA" smtClean="0"/>
              <a:t>2019-06-26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CA"/>
              <a:t>Insérer le texte du pied de page à cet endroit</a:t>
            </a:r>
            <a:endParaRPr lang="fr-CA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815" y="6032332"/>
            <a:ext cx="2863817" cy="77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36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/>
          <p:cNvSpPr>
            <a:spLocks noGrp="1"/>
          </p:cNvSpPr>
          <p:nvPr>
            <p:ph type="sldNum" sz="quarter" idx="4"/>
          </p:nvPr>
        </p:nvSpPr>
        <p:spPr>
          <a:xfrm>
            <a:off x="150240" y="6453939"/>
            <a:ext cx="306000" cy="306000"/>
          </a:xfrm>
          <a:prstGeom prst="rect">
            <a:avLst/>
          </a:prstGeom>
          <a:solidFill>
            <a:schemeClr val="accent2"/>
          </a:solidFill>
        </p:spPr>
        <p:txBody>
          <a:bodyPr lIns="0" rIns="0" anchor="ctr">
            <a:normAutofit/>
          </a:bodyPr>
          <a:lstStyle>
            <a:lvl1pPr algn="ctr">
              <a:defRPr sz="1200" b="1">
                <a:solidFill>
                  <a:schemeClr val="tx2"/>
                </a:solidFill>
              </a:defRPr>
            </a:lvl1pPr>
          </a:lstStyle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1" name="Espace réservé du pied de page 6"/>
          <p:cNvSpPr>
            <a:spLocks noGrp="1"/>
          </p:cNvSpPr>
          <p:nvPr>
            <p:ph type="ftr" sz="quarter" idx="3"/>
          </p:nvPr>
        </p:nvSpPr>
        <p:spPr>
          <a:xfrm>
            <a:off x="698400" y="6453939"/>
            <a:ext cx="7127291" cy="306000"/>
          </a:xfrm>
          <a:prstGeom prst="rect">
            <a:avLst/>
          </a:prstGeom>
        </p:spPr>
        <p:txBody>
          <a:bodyPr lIns="0" tIns="0" bIns="0" anchor="ctr"/>
          <a:lstStyle>
            <a:lvl1pPr algn="l">
              <a:defRPr sz="1000" cap="none" baseline="0">
                <a:solidFill>
                  <a:schemeClr val="accent2"/>
                </a:solidFill>
              </a:defRPr>
            </a:lvl1pPr>
          </a:lstStyle>
          <a:p>
            <a:r>
              <a:rPr lang="fr-CA"/>
              <a:t>Insérer le texte du pied de page à cet endroit</a:t>
            </a:r>
            <a:endParaRPr lang="fr-CA" dirty="0"/>
          </a:p>
        </p:txBody>
      </p:sp>
      <p:sp>
        <p:nvSpPr>
          <p:cNvPr id="12" name="Espace réservé de la date 5"/>
          <p:cNvSpPr>
            <a:spLocks noGrp="1"/>
          </p:cNvSpPr>
          <p:nvPr>
            <p:ph type="dt" sz="half" idx="2"/>
          </p:nvPr>
        </p:nvSpPr>
        <p:spPr>
          <a:xfrm>
            <a:off x="7885089" y="6453939"/>
            <a:ext cx="1080000" cy="306000"/>
          </a:xfrm>
          <a:prstGeom prst="rect">
            <a:avLst/>
          </a:prstGeom>
        </p:spPr>
        <p:txBody>
          <a:bodyPr tIns="0" bIns="0" anchor="ctr"/>
          <a:lstStyle>
            <a:lvl1pPr algn="r">
              <a:defRPr sz="1000">
                <a:solidFill>
                  <a:schemeClr val="accent2"/>
                </a:solidFill>
              </a:defRPr>
            </a:lvl1pPr>
          </a:lstStyle>
          <a:p>
            <a:fld id="{3652BF01-4B1E-4C83-ABD9-3481D11B7C33}" type="datetime1">
              <a:rPr lang="fr-CA" smtClean="0"/>
              <a:t>2019-06-26</a:t>
            </a:fld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327" y="1825625"/>
            <a:ext cx="10999052" cy="3988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4" name="Espace réservé du titre 13"/>
          <p:cNvSpPr>
            <a:spLocks noGrp="1"/>
          </p:cNvSpPr>
          <p:nvPr>
            <p:ph type="title"/>
          </p:nvPr>
        </p:nvSpPr>
        <p:spPr>
          <a:xfrm>
            <a:off x="575327" y="1"/>
            <a:ext cx="10999052" cy="16101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9968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6" r:id="rId2"/>
    <p:sldLayoutId id="2147483703" r:id="rId3"/>
    <p:sldLayoutId id="2147483718" r:id="rId4"/>
    <p:sldLayoutId id="2147483696" r:id="rId5"/>
    <p:sldLayoutId id="2147483689" r:id="rId6"/>
    <p:sldLayoutId id="2147483709" r:id="rId7"/>
    <p:sldLayoutId id="2147483710" r:id="rId8"/>
    <p:sldLayoutId id="2147483712" r:id="rId9"/>
    <p:sldLayoutId id="2147483711" r:id="rId10"/>
    <p:sldLayoutId id="2147483713" r:id="rId11"/>
    <p:sldLayoutId id="2147483692" r:id="rId12"/>
    <p:sldLayoutId id="2147483693" r:id="rId13"/>
    <p:sldLayoutId id="2147483700" r:id="rId14"/>
    <p:sldLayoutId id="2147483701" r:id="rId15"/>
    <p:sldLayoutId id="2147483725" r:id="rId16"/>
    <p:sldLayoutId id="2147483722" r:id="rId17"/>
    <p:sldLayoutId id="2147483723" r:id="rId18"/>
    <p:sldLayoutId id="2147483721" r:id="rId19"/>
    <p:sldLayoutId id="2147483724" r:id="rId20"/>
    <p:sldLayoutId id="2147483694" r:id="rId21"/>
    <p:sldLayoutId id="2147483707" r:id="rId22"/>
    <p:sldLayoutId id="2147483715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228600" algn="l" defTabSz="914400" rtl="0" eaLnBrk="1" latinLnBrk="0" hangingPunct="1">
        <a:lnSpc>
          <a:spcPct val="100000"/>
        </a:lnSpc>
        <a:spcBef>
          <a:spcPts val="500"/>
        </a:spcBef>
        <a:buSzPct val="130000"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84000" indent="-363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SzPct val="110000"/>
        <a:buFont typeface="+mj-lt"/>
        <a:buAutoNum type="arabicPeriod"/>
        <a:defRPr lang="fr-FR" sz="2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7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CA" dirty="0"/>
              <a:t>2019-06-14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C213DAE-E7D3-4E3B-9807-12E226FF9F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fr-CA" dirty="0"/>
              <a:t>Martin Potter MD, </a:t>
            </a:r>
            <a:r>
              <a:rPr lang="fr-CA" dirty="0" err="1"/>
              <a:t>M.Sc</a:t>
            </a:r>
            <a:r>
              <a:rPr lang="fr-CA" dirty="0"/>
              <a:t>.</a:t>
            </a:r>
          </a:p>
          <a:p>
            <a:r>
              <a:rPr lang="fr-CA" dirty="0"/>
              <a:t>Directeur-adjoint du programme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CA" dirty="0"/>
              <a:t>Comité de Santé Mentale</a:t>
            </a:r>
          </a:p>
        </p:txBody>
      </p:sp>
    </p:spTree>
    <p:extLst>
      <p:ext uri="{BB962C8B-B14F-4D97-AF65-F5344CB8AC3E}">
        <p14:creationId xmlns:p14="http://schemas.microsoft.com/office/powerpoint/2010/main" val="5298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6F1AD2-B005-3542-AF14-E4B1509377E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75327" y="2312926"/>
            <a:ext cx="10999052" cy="3590163"/>
          </a:xfrm>
        </p:spPr>
        <p:txBody>
          <a:bodyPr>
            <a:normAutofit/>
          </a:bodyPr>
          <a:lstStyle/>
          <a:p>
            <a:r>
              <a:rPr lang="fr-CA" dirty="0"/>
              <a:t>Dr Martin Potter</a:t>
            </a:r>
          </a:p>
          <a:p>
            <a:r>
              <a:rPr lang="fr-CA" dirty="0"/>
              <a:t>Dominique </a:t>
            </a:r>
            <a:r>
              <a:rPr lang="fr-CA" dirty="0" err="1"/>
              <a:t>Imbeau</a:t>
            </a:r>
            <a:r>
              <a:rPr lang="fr-CA" dirty="0"/>
              <a:t> </a:t>
            </a:r>
            <a:r>
              <a:rPr lang="fr-CA" dirty="0" err="1"/>
              <a:t>Psy.D</a:t>
            </a:r>
            <a:r>
              <a:rPr lang="fr-CA" dirty="0"/>
              <a:t>.</a:t>
            </a:r>
          </a:p>
          <a:p>
            <a:r>
              <a:rPr lang="fr-CA" dirty="0"/>
              <a:t>Dre France Picard</a:t>
            </a:r>
            <a:endParaRPr lang="en-CA" dirty="0"/>
          </a:p>
          <a:p>
            <a:r>
              <a:rPr lang="fr-CA" dirty="0"/>
              <a:t>Dr Dany Castonguay</a:t>
            </a:r>
            <a:endParaRPr lang="en-CA" dirty="0"/>
          </a:p>
          <a:p>
            <a:r>
              <a:rPr lang="fr-CA" dirty="0"/>
              <a:t>Dre Sabrina Déry</a:t>
            </a:r>
            <a:endParaRPr lang="en-CA" dirty="0"/>
          </a:p>
          <a:p>
            <a:r>
              <a:rPr lang="fr-CA" dirty="0"/>
              <a:t>Dre Daniela </a:t>
            </a:r>
            <a:r>
              <a:rPr lang="fr-CA" dirty="0" err="1"/>
              <a:t>Joubi</a:t>
            </a:r>
            <a:endParaRPr lang="fr-CA" dirty="0"/>
          </a:p>
          <a:p>
            <a:r>
              <a:rPr lang="fr-CA" dirty="0"/>
              <a:t>Dre </a:t>
            </a:r>
            <a:r>
              <a:rPr lang="fr-CA" dirty="0" err="1"/>
              <a:t>Emilie</a:t>
            </a:r>
            <a:r>
              <a:rPr lang="fr-CA" dirty="0"/>
              <a:t> </a:t>
            </a:r>
            <a:r>
              <a:rPr lang="fr-CA" dirty="0" err="1"/>
              <a:t>Tulk</a:t>
            </a:r>
            <a:r>
              <a:rPr lang="fr-CA" dirty="0"/>
              <a:t> (résidente CUMF Faubourgs)</a:t>
            </a:r>
            <a:endParaRPr lang="en-CA" dirty="0"/>
          </a:p>
          <a:p>
            <a:endParaRPr lang="fr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854385-658C-A54B-B075-375190D3C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Membres du comité de Santé Mentale</a:t>
            </a:r>
          </a:p>
        </p:txBody>
      </p:sp>
    </p:spTree>
    <p:extLst>
      <p:ext uri="{BB962C8B-B14F-4D97-AF65-F5344CB8AC3E}">
        <p14:creationId xmlns:p14="http://schemas.microsoft.com/office/powerpoint/2010/main" val="253095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FCC95F-A763-3249-A243-929CC9C12C6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75327" y="2312926"/>
            <a:ext cx="11323448" cy="3856380"/>
          </a:xfrm>
        </p:spPr>
        <p:txBody>
          <a:bodyPr/>
          <a:lstStyle/>
          <a:p>
            <a:r>
              <a:rPr lang="fr-CA" dirty="0"/>
              <a:t>2 Rencontres on eu lieu cette année (automne 2018 et Printemps 2019)</a:t>
            </a:r>
          </a:p>
          <a:p>
            <a:endParaRPr lang="fr-CA" dirty="0"/>
          </a:p>
          <a:p>
            <a:r>
              <a:rPr lang="fr-CA" dirty="0"/>
              <a:t>Après discussions, nous avons établis les objectifs pour la prochaine année 2019-2020:</a:t>
            </a:r>
          </a:p>
          <a:p>
            <a:pPr marL="457200" indent="-457200">
              <a:buAutoNum type="arabicParenR"/>
            </a:pPr>
            <a:r>
              <a:rPr lang="fr-CA" dirty="0"/>
              <a:t>Révision des Vignettes Cliniques: après utilisation, une optimisation de certains sujets est suggéré.</a:t>
            </a:r>
          </a:p>
          <a:p>
            <a:pPr marL="457200" indent="-457200">
              <a:buAutoNum type="arabicParenR"/>
            </a:pPr>
            <a:r>
              <a:rPr lang="fr-CA" dirty="0"/>
              <a:t>Élaboration d’un parcours suggéré pour les sujets de santé mentale. (</a:t>
            </a:r>
            <a:r>
              <a:rPr lang="fr-CA" dirty="0" err="1"/>
              <a:t>cf</a:t>
            </a:r>
            <a:r>
              <a:rPr lang="fr-CA" dirty="0"/>
              <a:t> tableau)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99898A-5239-7843-BCC3-68175E4F6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Comité de Santé Mentale</a:t>
            </a:r>
          </a:p>
        </p:txBody>
      </p:sp>
    </p:spTree>
    <p:extLst>
      <p:ext uri="{BB962C8B-B14F-4D97-AF65-F5344CB8AC3E}">
        <p14:creationId xmlns:p14="http://schemas.microsoft.com/office/powerpoint/2010/main" val="398505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D8EDF-485B-084E-B1FF-CD12F2A6D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27" y="1"/>
            <a:ext cx="10999052" cy="1064870"/>
          </a:xfrm>
        </p:spPr>
        <p:txBody>
          <a:bodyPr/>
          <a:lstStyle/>
          <a:p>
            <a:r>
              <a:rPr lang="fr-CA" dirty="0"/>
              <a:t>Suggestion de Parcours des Sujets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EAEF48B-B61F-0D41-92FA-7FD602D40C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231279"/>
              </p:ext>
            </p:extLst>
          </p:nvPr>
        </p:nvGraphicFramePr>
        <p:xfrm>
          <a:off x="173620" y="1215342"/>
          <a:ext cx="11840902" cy="46530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4680">
                  <a:extLst>
                    <a:ext uri="{9D8B030D-6E8A-4147-A177-3AD203B41FA5}">
                      <a16:colId xmlns:a16="http://schemas.microsoft.com/office/drawing/2014/main" val="1675244666"/>
                    </a:ext>
                  </a:extLst>
                </a:gridCol>
                <a:gridCol w="3130815">
                  <a:extLst>
                    <a:ext uri="{9D8B030D-6E8A-4147-A177-3AD203B41FA5}">
                      <a16:colId xmlns:a16="http://schemas.microsoft.com/office/drawing/2014/main" val="3287159243"/>
                    </a:ext>
                  </a:extLst>
                </a:gridCol>
                <a:gridCol w="7355407">
                  <a:extLst>
                    <a:ext uri="{9D8B030D-6E8A-4147-A177-3AD203B41FA5}">
                      <a16:colId xmlns:a16="http://schemas.microsoft.com/office/drawing/2014/main" val="2505827128"/>
                    </a:ext>
                  </a:extLst>
                </a:gridCol>
              </a:tblGrid>
              <a:tr h="231290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Périodes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1" marR="6991" marT="69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Sujets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1" marR="6991" marT="69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Outils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1" marR="6991" marT="6991" marB="0" anchor="b"/>
                </a:tc>
                <a:extLst>
                  <a:ext uri="{0D108BD9-81ED-4DB2-BD59-A6C34878D82A}">
                    <a16:rowId xmlns:a16="http://schemas.microsoft.com/office/drawing/2014/main" val="355511055"/>
                  </a:ext>
                </a:extLst>
              </a:tr>
              <a:tr h="217685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1" marR="6991" marT="69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1" marR="6991" marT="69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1" marR="6991" marT="6991" marB="0" anchor="b"/>
                </a:tc>
                <a:extLst>
                  <a:ext uri="{0D108BD9-81ED-4DB2-BD59-A6C34878D82A}">
                    <a16:rowId xmlns:a16="http://schemas.microsoft.com/office/drawing/2014/main" val="3341046822"/>
                  </a:ext>
                </a:extLst>
              </a:tr>
              <a:tr h="217685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P1-P2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1" marR="6991" marT="69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Questionnaire Santé Mentale + Thérapie de support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1" marR="6991" marT="69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Activité Pédagogique Locale 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1" marR="6991" marT="6991" marB="0" anchor="b"/>
                </a:tc>
                <a:extLst>
                  <a:ext uri="{0D108BD9-81ED-4DB2-BD59-A6C34878D82A}">
                    <a16:rowId xmlns:a16="http://schemas.microsoft.com/office/drawing/2014/main" val="3740691743"/>
                  </a:ext>
                </a:extLst>
              </a:tr>
              <a:tr h="231290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1" marR="6991" marT="69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1" marR="6991" marT="69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 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1" marR="6991" marT="6991" marB="0" anchor="b"/>
                </a:tc>
                <a:extLst>
                  <a:ext uri="{0D108BD9-81ED-4DB2-BD59-A6C34878D82A}">
                    <a16:rowId xmlns:a16="http://schemas.microsoft.com/office/drawing/2014/main" val="3614785452"/>
                  </a:ext>
                </a:extLst>
              </a:tr>
              <a:tr h="217685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1" marR="6991" marT="69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1" marR="6991" marT="69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1" marR="6991" marT="6991" marB="0" anchor="b"/>
                </a:tc>
                <a:extLst>
                  <a:ext uri="{0D108BD9-81ED-4DB2-BD59-A6C34878D82A}">
                    <a16:rowId xmlns:a16="http://schemas.microsoft.com/office/drawing/2014/main" val="2078927470"/>
                  </a:ext>
                </a:extLst>
              </a:tr>
              <a:tr h="217685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1" marR="6991" marT="69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1" marR="6991" marT="69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1" marR="6991" marT="6991" marB="0" anchor="b"/>
                </a:tc>
                <a:extLst>
                  <a:ext uri="{0D108BD9-81ED-4DB2-BD59-A6C34878D82A}">
                    <a16:rowId xmlns:a16="http://schemas.microsoft.com/office/drawing/2014/main" val="2178102941"/>
                  </a:ext>
                </a:extLst>
              </a:tr>
              <a:tr h="217685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P3-P4-P5-P6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1" marR="6991" marT="69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Dépression + Suicide+ psychothérapie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1" marR="6991" marT="69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VignetteClinique + PABP Dépression chez l’adulte, optimiser le traitement (2014)  + Capsule Pharmacologique sur les antidépresseurs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1" marR="6991" marT="6991" marB="0" anchor="b"/>
                </a:tc>
                <a:extLst>
                  <a:ext uri="{0D108BD9-81ED-4DB2-BD59-A6C34878D82A}">
                    <a16:rowId xmlns:a16="http://schemas.microsoft.com/office/drawing/2014/main" val="1349150359"/>
                  </a:ext>
                </a:extLst>
              </a:tr>
              <a:tr h="217685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1" marR="6991" marT="69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Trouble de Personnalité + Crise+suicide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1" marR="6991" marT="69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Vignette Clinique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1" marR="6991" marT="6991" marB="0" anchor="b"/>
                </a:tc>
                <a:extLst>
                  <a:ext uri="{0D108BD9-81ED-4DB2-BD59-A6C34878D82A}">
                    <a16:rowId xmlns:a16="http://schemas.microsoft.com/office/drawing/2014/main" val="3388882439"/>
                  </a:ext>
                </a:extLst>
              </a:tr>
              <a:tr h="217685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1" marR="6991" marT="69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1" marR="6991" marT="69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1" marR="6991" marT="6991" marB="0" anchor="b"/>
                </a:tc>
                <a:extLst>
                  <a:ext uri="{0D108BD9-81ED-4DB2-BD59-A6C34878D82A}">
                    <a16:rowId xmlns:a16="http://schemas.microsoft.com/office/drawing/2014/main" val="187939876"/>
                  </a:ext>
                </a:extLst>
              </a:tr>
              <a:tr h="231290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1" marR="6991" marT="69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Abus Substance + Patient Violent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1" marR="6991" marT="69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Vignette Clinique + Formation Journée Académique + Formation INSPQ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1" marR="6991" marT="6991" marB="0" anchor="b"/>
                </a:tc>
                <a:extLst>
                  <a:ext uri="{0D108BD9-81ED-4DB2-BD59-A6C34878D82A}">
                    <a16:rowId xmlns:a16="http://schemas.microsoft.com/office/drawing/2014/main" val="2450903177"/>
                  </a:ext>
                </a:extLst>
              </a:tr>
              <a:tr h="217685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1" marR="6991" marT="69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1" marR="6991" marT="69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1" marR="6991" marT="6991" marB="0" anchor="b"/>
                </a:tc>
                <a:extLst>
                  <a:ext uri="{0D108BD9-81ED-4DB2-BD59-A6C34878D82A}">
                    <a16:rowId xmlns:a16="http://schemas.microsoft.com/office/drawing/2014/main" val="479118634"/>
                  </a:ext>
                </a:extLst>
              </a:tr>
              <a:tr h="217685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P7-P8-P9-P10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1" marR="6991" marT="69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1" marR="6991" marT="69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1" marR="6991" marT="6991" marB="0" anchor="b"/>
                </a:tc>
                <a:extLst>
                  <a:ext uri="{0D108BD9-81ED-4DB2-BD59-A6C34878D82A}">
                    <a16:rowId xmlns:a16="http://schemas.microsoft.com/office/drawing/2014/main" val="2064269862"/>
                  </a:ext>
                </a:extLst>
              </a:tr>
              <a:tr h="217685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1" marR="6991" marT="69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 dirty="0" err="1">
                          <a:effectLst/>
                        </a:rPr>
                        <a:t>Anxiété</a:t>
                      </a:r>
                      <a:r>
                        <a:rPr lang="en-CA" sz="900" u="none" strike="noStrike" dirty="0">
                          <a:effectLst/>
                        </a:rPr>
                        <a:t> + </a:t>
                      </a:r>
                      <a:r>
                        <a:rPr lang="en-CA" sz="900" u="none" strike="noStrike" dirty="0" err="1">
                          <a:effectLst/>
                        </a:rPr>
                        <a:t>insomnie+Crise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1" marR="6991" marT="69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Vignette Clinique + PABP Fatigue adulte (2014) + Capsule Pharmacologique sur le tx anxiété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1" marR="6991" marT="6991" marB="0" anchor="b"/>
                </a:tc>
                <a:extLst>
                  <a:ext uri="{0D108BD9-81ED-4DB2-BD59-A6C34878D82A}">
                    <a16:rowId xmlns:a16="http://schemas.microsoft.com/office/drawing/2014/main" val="523833640"/>
                  </a:ext>
                </a:extLst>
              </a:tr>
              <a:tr h="231290">
                <a:tc>
                  <a:txBody>
                    <a:bodyPr/>
                    <a:lstStyle/>
                    <a:p>
                      <a:pPr algn="l" fontAlgn="b"/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1" marR="6991" marT="69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Deuil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1" marR="6991" marT="69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Vignette Clinique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1" marR="6991" marT="6991" marB="0" anchor="b"/>
                </a:tc>
                <a:extLst>
                  <a:ext uri="{0D108BD9-81ED-4DB2-BD59-A6C34878D82A}">
                    <a16:rowId xmlns:a16="http://schemas.microsoft.com/office/drawing/2014/main" val="1078908753"/>
                  </a:ext>
                </a:extLst>
              </a:tr>
              <a:tr h="217685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1" marR="6991" marT="69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 dirty="0">
                          <a:effectLst/>
                        </a:rPr>
                        <a:t>Trouble </a:t>
                      </a:r>
                      <a:r>
                        <a:rPr lang="en-CA" sz="900" u="none" strike="noStrike" dirty="0" err="1">
                          <a:effectLst/>
                        </a:rPr>
                        <a:t>d'apprentissage</a:t>
                      </a:r>
                      <a:r>
                        <a:rPr lang="en-CA" sz="900" u="none" strike="noStrike" dirty="0">
                          <a:effectLst/>
                        </a:rPr>
                        <a:t> 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1" marR="6991" marT="69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 Formation Journée académique + TDAH enfant (2008) et adulte (2010) + Capsule Pharmacologique sur Tx TDAH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1" marR="6991" marT="6991" marB="0" anchor="b"/>
                </a:tc>
                <a:extLst>
                  <a:ext uri="{0D108BD9-81ED-4DB2-BD59-A6C34878D82A}">
                    <a16:rowId xmlns:a16="http://schemas.microsoft.com/office/drawing/2014/main" val="3271331426"/>
                  </a:ext>
                </a:extLst>
              </a:tr>
              <a:tr h="217685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P11-P12-P13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1" marR="6991" marT="69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Schizophrénie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1" marR="6991" marT="69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Vignette Clinique + PABP + Capsule Pharmacologique sur les antipsychotiques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1" marR="6991" marT="6991" marB="0" anchor="b"/>
                </a:tc>
                <a:extLst>
                  <a:ext uri="{0D108BD9-81ED-4DB2-BD59-A6C34878D82A}">
                    <a16:rowId xmlns:a16="http://schemas.microsoft.com/office/drawing/2014/main" val="3774973739"/>
                  </a:ext>
                </a:extLst>
              </a:tr>
              <a:tr h="231290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1" marR="6991" marT="69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1" marR="6991" marT="69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1" marR="6991" marT="6991" marB="0" anchor="b"/>
                </a:tc>
                <a:extLst>
                  <a:ext uri="{0D108BD9-81ED-4DB2-BD59-A6C34878D82A}">
                    <a16:rowId xmlns:a16="http://schemas.microsoft.com/office/drawing/2014/main" val="181521732"/>
                  </a:ext>
                </a:extLst>
              </a:tr>
              <a:tr h="217685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1" marR="6991" marT="69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1" marR="6991" marT="69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1" marR="6991" marT="6991" marB="0" anchor="b"/>
                </a:tc>
                <a:extLst>
                  <a:ext uri="{0D108BD9-81ED-4DB2-BD59-A6C34878D82A}">
                    <a16:rowId xmlns:a16="http://schemas.microsoft.com/office/drawing/2014/main" val="3588682975"/>
                  </a:ext>
                </a:extLst>
              </a:tr>
              <a:tr h="217685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1" marR="6991" marT="69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1" marR="6991" marT="69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1" marR="6991" marT="6991" marB="0" anchor="b"/>
                </a:tc>
                <a:extLst>
                  <a:ext uri="{0D108BD9-81ED-4DB2-BD59-A6C34878D82A}">
                    <a16:rowId xmlns:a16="http://schemas.microsoft.com/office/drawing/2014/main" val="725654822"/>
                  </a:ext>
                </a:extLst>
              </a:tr>
              <a:tr h="217685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P14-P15-P16-P17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1" marR="6991" marT="69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Stress +somatisation + Patient Difficile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1" marR="6991" marT="69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Vignette Clinique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1" marR="6991" marT="6991" marB="0" anchor="b"/>
                </a:tc>
                <a:extLst>
                  <a:ext uri="{0D108BD9-81ED-4DB2-BD59-A6C34878D82A}">
                    <a16:rowId xmlns:a16="http://schemas.microsoft.com/office/drawing/2014/main" val="1524779087"/>
                  </a:ext>
                </a:extLst>
              </a:tr>
              <a:tr h="231290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1" marR="6991" marT="69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Violence Familiale + Thérapie de Support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1" marR="6991" marT="69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 dirty="0">
                          <a:effectLst/>
                        </a:rPr>
                        <a:t>Vignette Clinique + PABP Violence </a:t>
                      </a:r>
                      <a:r>
                        <a:rPr lang="en-CA" sz="900" u="none" strike="noStrike" dirty="0" err="1">
                          <a:effectLst/>
                        </a:rPr>
                        <a:t>conjugale</a:t>
                      </a:r>
                      <a:r>
                        <a:rPr lang="en-CA" sz="900" u="none" strike="noStrike" dirty="0">
                          <a:effectLst/>
                        </a:rPr>
                        <a:t> (2001) + Formation DPJ locale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1" marR="6991" marT="6991" marB="0" anchor="b"/>
                </a:tc>
                <a:extLst>
                  <a:ext uri="{0D108BD9-81ED-4DB2-BD59-A6C34878D82A}">
                    <a16:rowId xmlns:a16="http://schemas.microsoft.com/office/drawing/2014/main" val="3377988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646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FCC95F-A763-3249-A243-929CC9C12C6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1736203"/>
            <a:ext cx="11898775" cy="4433103"/>
          </a:xfrm>
        </p:spPr>
        <p:txBody>
          <a:bodyPr>
            <a:normAutofit fontScale="77500" lnSpcReduction="20000"/>
          </a:bodyPr>
          <a:lstStyle/>
          <a:p>
            <a:endParaRPr lang="fr-CA" dirty="0"/>
          </a:p>
          <a:p>
            <a:r>
              <a:rPr lang="fr-CA" b="1" dirty="0"/>
              <a:t>Objectifs pour la prochaine année 2019-2020:</a:t>
            </a:r>
          </a:p>
          <a:p>
            <a:r>
              <a:rPr lang="fr-CA" dirty="0"/>
              <a:t>3) Élaborations d’APC en santé mentale: </a:t>
            </a:r>
          </a:p>
          <a:p>
            <a:endParaRPr lang="fr-CA" dirty="0"/>
          </a:p>
          <a:p>
            <a:r>
              <a:rPr lang="fr-CA" dirty="0"/>
              <a:t>a) Assure le suivi des patients avec un trouble d’humeur et/ou anxieux</a:t>
            </a:r>
            <a:endParaRPr lang="en-CA" dirty="0"/>
          </a:p>
          <a:p>
            <a:r>
              <a:rPr lang="fr-CA" dirty="0"/>
              <a:t> </a:t>
            </a:r>
            <a:endParaRPr lang="en-CA" dirty="0"/>
          </a:p>
          <a:p>
            <a:r>
              <a:rPr lang="fr-CA" dirty="0"/>
              <a:t>b) Assure le suivi des patients avec un Trouble lié à l’usage de substances</a:t>
            </a:r>
            <a:endParaRPr lang="en-CA" dirty="0"/>
          </a:p>
          <a:p>
            <a:r>
              <a:rPr lang="fr-CA" dirty="0"/>
              <a:t> </a:t>
            </a:r>
            <a:endParaRPr lang="en-CA" dirty="0"/>
          </a:p>
          <a:p>
            <a:r>
              <a:rPr lang="fr-CA" dirty="0"/>
              <a:t>c) Assure le suivi de patients avec un trouble de personnalité</a:t>
            </a:r>
            <a:endParaRPr lang="en-CA" dirty="0"/>
          </a:p>
          <a:p>
            <a:r>
              <a:rPr lang="fr-CA" dirty="0"/>
              <a:t> </a:t>
            </a:r>
            <a:endParaRPr lang="en-CA" dirty="0"/>
          </a:p>
          <a:p>
            <a:r>
              <a:rPr lang="fr-CA" dirty="0"/>
              <a:t>d) Assure le suivi d’un patient avec un trouble psychotique</a:t>
            </a:r>
            <a:endParaRPr lang="en-CA" dirty="0"/>
          </a:p>
          <a:p>
            <a:r>
              <a:rPr lang="fr-CA" dirty="0"/>
              <a:t> </a:t>
            </a:r>
            <a:endParaRPr lang="en-CA" dirty="0"/>
          </a:p>
          <a:p>
            <a:r>
              <a:rPr lang="fr-CA" dirty="0"/>
              <a:t> Et Possiblement e) Assure le suivi d’un patient avec un trouble </a:t>
            </a:r>
            <a:r>
              <a:rPr lang="fr-CA" dirty="0" err="1"/>
              <a:t>somatoforme</a:t>
            </a:r>
            <a:endParaRPr lang="en-CA" dirty="0"/>
          </a:p>
          <a:p>
            <a:endParaRPr lang="fr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99898A-5239-7843-BCC3-68175E4F6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Comité de Santé Mentale</a:t>
            </a:r>
          </a:p>
        </p:txBody>
      </p:sp>
    </p:spTree>
    <p:extLst>
      <p:ext uri="{BB962C8B-B14F-4D97-AF65-F5344CB8AC3E}">
        <p14:creationId xmlns:p14="http://schemas.microsoft.com/office/powerpoint/2010/main" val="206116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817E63A-B7B8-BC4F-8BB5-172FAB70C0F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CA" dirty="0"/>
              <a:t>Avez-vous des outils locaux que vous seriez d’accord de partager avec le comité de Santé Mentale?</a:t>
            </a:r>
          </a:p>
          <a:p>
            <a:r>
              <a:rPr lang="fr-CA" dirty="0"/>
              <a:t>Le but est de partager les outils avec les différentes CUMF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736513-C28B-BC49-8749-11C2BC717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Questions pour DLP</a:t>
            </a:r>
          </a:p>
        </p:txBody>
      </p:sp>
    </p:spTree>
    <p:extLst>
      <p:ext uri="{BB962C8B-B14F-4D97-AF65-F5344CB8AC3E}">
        <p14:creationId xmlns:p14="http://schemas.microsoft.com/office/powerpoint/2010/main" val="46178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GAB-UdeM2017-b">
      <a:dk1>
        <a:srgbClr val="4D4C4A"/>
      </a:dk1>
      <a:lt1>
        <a:srgbClr val="FFFFFF"/>
      </a:lt1>
      <a:dk2>
        <a:srgbClr val="006BB6"/>
      </a:dk2>
      <a:lt2>
        <a:srgbClr val="DBEEFC"/>
      </a:lt2>
      <a:accent1>
        <a:srgbClr val="006BB6"/>
      </a:accent1>
      <a:accent2>
        <a:srgbClr val="5BC2E7"/>
      </a:accent2>
      <a:accent3>
        <a:srgbClr val="003D5F"/>
      </a:accent3>
      <a:accent4>
        <a:srgbClr val="DBDCD8"/>
      </a:accent4>
      <a:accent5>
        <a:srgbClr val="FFCA05"/>
      </a:accent5>
      <a:accent6>
        <a:srgbClr val="8FA74A"/>
      </a:accent6>
      <a:hlink>
        <a:srgbClr val="A57C38"/>
      </a:hlink>
      <a:folHlink>
        <a:srgbClr val="585758"/>
      </a:folHlink>
    </a:clrScheme>
    <a:fontScheme name="ppt insitutuionn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10478</TotalTime>
  <Words>326</Words>
  <Application>Microsoft Office PowerPoint</Application>
  <PresentationFormat>Grand écran</PresentationFormat>
  <Paragraphs>99</Paragraphs>
  <Slides>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Symbol</vt:lpstr>
      <vt:lpstr>Thème Office</vt:lpstr>
      <vt:lpstr>Présentation PowerPoint</vt:lpstr>
      <vt:lpstr>Membres du comité de Santé Mentale</vt:lpstr>
      <vt:lpstr>Comité de Santé Mentale</vt:lpstr>
      <vt:lpstr>Suggestion de Parcours des Sujets</vt:lpstr>
      <vt:lpstr>Comité de Santé Mentale</vt:lpstr>
      <vt:lpstr>Questions pour DLP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Riverin Annie</dc:creator>
  <cp:lastModifiedBy>Héroux Mylène</cp:lastModifiedBy>
  <cp:revision>269</cp:revision>
  <cp:lastPrinted>2019-06-07T14:22:35Z</cp:lastPrinted>
  <dcterms:created xsi:type="dcterms:W3CDTF">2017-06-08T13:31:13Z</dcterms:created>
  <dcterms:modified xsi:type="dcterms:W3CDTF">2019-06-26T20:57:45Z</dcterms:modified>
</cp:coreProperties>
</file>