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44" d="100"/>
          <a:sy n="144" d="100"/>
        </p:scale>
        <p:origin x="-15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19-04-11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19-04-11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19-04-11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19-04-11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19-04-11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19-04-11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19-04-11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19-04-11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19-04-11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19-04-11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19-04-11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19-04-11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</a:t>
            </a:r>
            <a:r>
              <a:rPr lang="fr-CA" dirty="0" err="1" smtClean="0"/>
              <a:t>omité</a:t>
            </a:r>
            <a:r>
              <a:rPr lang="fr-CA" dirty="0" smtClean="0"/>
              <a:t> de l’enseignement en périnatalité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12 avril 2019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340528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Faits saillants </a:t>
            </a:r>
            <a:br>
              <a:rPr lang="fr-CA" dirty="0" smtClean="0"/>
            </a:br>
            <a:r>
              <a:rPr lang="fr-CA" dirty="0" smtClean="0"/>
              <a:t>questionnaire 2018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Recommandations</a:t>
            </a:r>
          </a:p>
          <a:p>
            <a:pPr lvl="1"/>
            <a:r>
              <a:rPr lang="fr-FR" dirty="0" smtClean="0"/>
              <a:t>Discuter</a:t>
            </a:r>
            <a:r>
              <a:rPr lang="fr-CA" dirty="0" smtClean="0"/>
              <a:t> ressources communautaires dans tout les secteurs de soins lors des rencontres académiques</a:t>
            </a:r>
          </a:p>
          <a:p>
            <a:pPr lvl="1"/>
            <a:r>
              <a:rPr lang="fr-FR" dirty="0" smtClean="0"/>
              <a:t>I</a:t>
            </a:r>
            <a:r>
              <a:rPr lang="fr-CA" dirty="0" err="1" smtClean="0"/>
              <a:t>nviter</a:t>
            </a:r>
            <a:r>
              <a:rPr lang="fr-CA" dirty="0" smtClean="0"/>
              <a:t> les professionnels, partenaires communautaires ou autres lors des rencontres académiques</a:t>
            </a:r>
          </a:p>
          <a:p>
            <a:pPr lvl="1"/>
            <a:r>
              <a:rPr lang="fr-FR" dirty="0" smtClean="0"/>
              <a:t>D</a:t>
            </a:r>
            <a:r>
              <a:rPr lang="fr-CA" dirty="0" err="1"/>
              <a:t>é</a:t>
            </a:r>
            <a:r>
              <a:rPr lang="fr-CA" dirty="0" err="1" smtClean="0"/>
              <a:t>velopper</a:t>
            </a:r>
            <a:r>
              <a:rPr lang="fr-CA" dirty="0" smtClean="0"/>
              <a:t> une des documents a remettre aux patients pour ressources disponibles</a:t>
            </a:r>
          </a:p>
          <a:p>
            <a:pPr lvl="1"/>
            <a:endParaRPr lang="fr-CA" dirty="0" smtClean="0"/>
          </a:p>
          <a:p>
            <a:pPr lvl="1"/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2335968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Horaire stage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GESTA considéré quart travaillé</a:t>
            </a:r>
          </a:p>
          <a:p>
            <a:r>
              <a:rPr lang="fr-FR" dirty="0" smtClean="0"/>
              <a:t>M</a:t>
            </a:r>
            <a:r>
              <a:rPr lang="fr-CA" dirty="0" smtClean="0"/>
              <a:t>in 12 quarts sauf exception validé par responsable de stage</a:t>
            </a:r>
          </a:p>
          <a:p>
            <a:pPr lvl="1"/>
            <a:r>
              <a:rPr lang="fr-FR" dirty="0" smtClean="0"/>
              <a:t>E</a:t>
            </a:r>
            <a:r>
              <a:rPr lang="fr-CA" dirty="0" err="1" smtClean="0"/>
              <a:t>xception</a:t>
            </a:r>
            <a:r>
              <a:rPr lang="fr-CA" dirty="0" smtClean="0"/>
              <a:t> CUMF CSL</a:t>
            </a:r>
          </a:p>
          <a:p>
            <a:r>
              <a:rPr lang="fr-FR" dirty="0" smtClean="0"/>
              <a:t>M</a:t>
            </a:r>
            <a:r>
              <a:rPr lang="fr-CA" dirty="0" err="1" smtClean="0"/>
              <a:t>ax</a:t>
            </a:r>
            <a:r>
              <a:rPr lang="fr-CA" dirty="0" smtClean="0"/>
              <a:t> 16 quarts </a:t>
            </a:r>
            <a:r>
              <a:rPr lang="fr-FR" dirty="0" smtClean="0"/>
              <a:t>(V</a:t>
            </a:r>
            <a:r>
              <a:rPr lang="fr-CA" dirty="0" err="1" smtClean="0"/>
              <a:t>oir</a:t>
            </a:r>
            <a:r>
              <a:rPr lang="fr-CA" dirty="0" smtClean="0"/>
              <a:t> règle de urgence pédiatrique et adulte)</a:t>
            </a:r>
          </a:p>
          <a:p>
            <a:endParaRPr lang="fr-CA" dirty="0"/>
          </a:p>
          <a:p>
            <a:r>
              <a:rPr lang="fr-FR" dirty="0" smtClean="0"/>
              <a:t>Q</a:t>
            </a:r>
            <a:r>
              <a:rPr lang="fr-CA" dirty="0" err="1" smtClean="0"/>
              <a:t>uart</a:t>
            </a:r>
            <a:r>
              <a:rPr lang="fr-CA" dirty="0" smtClean="0"/>
              <a:t> de 12 heures max</a:t>
            </a:r>
          </a:p>
          <a:p>
            <a:r>
              <a:rPr lang="fr-FR" dirty="0"/>
              <a:t>É</a:t>
            </a:r>
            <a:r>
              <a:rPr lang="fr-CA" dirty="0" err="1" smtClean="0"/>
              <a:t>viter</a:t>
            </a:r>
            <a:r>
              <a:rPr lang="fr-CA" dirty="0" smtClean="0"/>
              <a:t> la période P1 et </a:t>
            </a:r>
            <a:r>
              <a:rPr lang="fr-CA" dirty="0" smtClean="0"/>
              <a:t>P12</a:t>
            </a:r>
            <a:r>
              <a:rPr lang="mr-IN" dirty="0" smtClean="0"/>
              <a:t>…</a:t>
            </a:r>
            <a:r>
              <a:rPr lang="fr-CA" dirty="0" smtClean="0"/>
              <a:t>et voi</a:t>
            </a:r>
            <a:r>
              <a:rPr lang="fr-CA" dirty="0" smtClean="0"/>
              <a:t>r période P période </a:t>
            </a:r>
            <a:r>
              <a:rPr lang="fr-CA" dirty="0" err="1" smtClean="0"/>
              <a:t>bootcamp</a:t>
            </a:r>
            <a:endParaRPr lang="fr-CA" dirty="0" smtClean="0"/>
          </a:p>
          <a:p>
            <a:endParaRPr lang="fr-CA" dirty="0"/>
          </a:p>
          <a:p>
            <a:r>
              <a:rPr lang="fr-FR" dirty="0" smtClean="0"/>
              <a:t>M</a:t>
            </a:r>
            <a:r>
              <a:rPr lang="fr-CA" dirty="0" err="1" smtClean="0"/>
              <a:t>ilieu</a:t>
            </a:r>
            <a:r>
              <a:rPr lang="fr-CA" dirty="0" smtClean="0"/>
              <a:t> attache</a:t>
            </a:r>
          </a:p>
          <a:p>
            <a:endParaRPr lang="fr-CA" dirty="0" smtClean="0"/>
          </a:p>
          <a:p>
            <a:endParaRPr lang="fr-CA" dirty="0" smtClean="0"/>
          </a:p>
          <a:p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110989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Clinique obstétrique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</a:t>
            </a:r>
            <a:r>
              <a:rPr lang="fr-CA" dirty="0" err="1" smtClean="0"/>
              <a:t>nitiative</a:t>
            </a:r>
            <a:r>
              <a:rPr lang="fr-CA" dirty="0" smtClean="0"/>
              <a:t> dans quelques milieux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452630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GESTA PRN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</a:t>
            </a:r>
            <a:r>
              <a:rPr lang="fr-CA" dirty="0" err="1" smtClean="0"/>
              <a:t>eprésentant</a:t>
            </a:r>
            <a:r>
              <a:rPr lang="fr-CA" dirty="0" smtClean="0"/>
              <a:t> chaque CUMF souhaité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865142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</a:t>
            </a:r>
            <a:r>
              <a:rPr lang="fr-CA" dirty="0" err="1" smtClean="0"/>
              <a:t>uperviseurs</a:t>
            </a:r>
            <a:r>
              <a:rPr lang="fr-CA"/>
              <a:t> </a:t>
            </a:r>
            <a:r>
              <a:rPr lang="fr-CA" smtClean="0"/>
              <a:t>CUMF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</a:t>
            </a:r>
            <a:r>
              <a:rPr lang="fr-CA" dirty="0" err="1" smtClean="0"/>
              <a:t>éflexion</a:t>
            </a:r>
            <a:r>
              <a:rPr lang="fr-CA" dirty="0" smtClean="0"/>
              <a:t> sur encadrement des suivis obstétricales</a:t>
            </a:r>
          </a:p>
          <a:p>
            <a:pPr lvl="1"/>
            <a:r>
              <a:rPr lang="fr-FR" dirty="0" smtClean="0"/>
              <a:t>F</a:t>
            </a:r>
            <a:r>
              <a:rPr lang="fr-CA" dirty="0" err="1" smtClean="0"/>
              <a:t>ormation</a:t>
            </a:r>
            <a:r>
              <a:rPr lang="fr-CA" dirty="0" smtClean="0"/>
              <a:t> équipe locale</a:t>
            </a:r>
          </a:p>
          <a:p>
            <a:pPr lvl="1"/>
            <a:r>
              <a:rPr lang="fr-FR" dirty="0" smtClean="0"/>
              <a:t>A</a:t>
            </a:r>
            <a:r>
              <a:rPr lang="fr-CA" dirty="0" err="1" smtClean="0"/>
              <a:t>ssurer</a:t>
            </a:r>
            <a:r>
              <a:rPr lang="fr-CA" dirty="0" smtClean="0"/>
              <a:t> superviseur expertise locale; md expert pas nécessairement obstétricien</a:t>
            </a:r>
          </a:p>
          <a:p>
            <a:r>
              <a:rPr lang="fr-CA" dirty="0" smtClean="0"/>
              <a:t>Rôle DLP</a:t>
            </a:r>
          </a:p>
          <a:p>
            <a:pPr lvl="1"/>
            <a:r>
              <a:rPr lang="fr-FR" dirty="0" smtClean="0"/>
              <a:t>S</a:t>
            </a:r>
            <a:r>
              <a:rPr lang="fr-CA" dirty="0" smtClean="0"/>
              <a:t>’assurer que les résidents soient encadrement adéquatement</a:t>
            </a:r>
          </a:p>
          <a:p>
            <a:pPr lvl="1"/>
            <a:r>
              <a:rPr lang="fr-FR" dirty="0" smtClean="0"/>
              <a:t>B</a:t>
            </a:r>
            <a:r>
              <a:rPr lang="fr-CA" dirty="0" err="1" smtClean="0"/>
              <a:t>esoin</a:t>
            </a:r>
            <a:r>
              <a:rPr lang="fr-CA" dirty="0" smtClean="0"/>
              <a:t> recrutement profil C</a:t>
            </a:r>
          </a:p>
          <a:p>
            <a:pPr lvl="1"/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35536618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Punaise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Ajdacency.thmx</Template>
  <TotalTime>21</TotalTime>
  <Words>144</Words>
  <Application>Microsoft Macintosh PowerPoint</Application>
  <PresentationFormat>Présentation à l'écran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Adjacency</vt:lpstr>
      <vt:lpstr>Comité de l’enseignement en périnatalité</vt:lpstr>
      <vt:lpstr>Faits saillants  questionnaire 2018</vt:lpstr>
      <vt:lpstr>Horaire stage</vt:lpstr>
      <vt:lpstr>Clinique obstétrique</vt:lpstr>
      <vt:lpstr>GESTA PRN</vt:lpstr>
      <vt:lpstr>Superviseurs CUMF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Comité de l’enseignement en périnatalité</dc:title>
  <dc:creator>Isabelle Gosselin</dc:creator>
  <cp:lastModifiedBy>Isabelle Gosselin</cp:lastModifiedBy>
  <cp:revision>3</cp:revision>
  <dcterms:created xsi:type="dcterms:W3CDTF">2019-04-09T22:44:23Z</dcterms:created>
  <dcterms:modified xsi:type="dcterms:W3CDTF">2019-04-12T01:09:13Z</dcterms:modified>
</cp:coreProperties>
</file>