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jeudi 13 juin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jeudi 13 juin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sidence@medfam.umontreal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compétence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</a:t>
            </a:r>
            <a:r>
              <a:rPr lang="fr-CA" dirty="0" err="1" smtClean="0"/>
              <a:t>uin</a:t>
            </a:r>
            <a:r>
              <a:rPr lang="fr-CA" dirty="0" smtClean="0"/>
              <a:t> 2019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091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Rencontre CLC 11 juin 2019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Objectifs;	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implantation FASC</a:t>
            </a:r>
          </a:p>
          <a:p>
            <a:pPr lvl="1"/>
            <a:r>
              <a:rPr lang="fr-FR" dirty="0" err="1" smtClean="0"/>
              <a:t>T</a:t>
            </a:r>
            <a:r>
              <a:rPr lang="fr-CA" dirty="0" err="1" smtClean="0"/>
              <a:t>ravail</a:t>
            </a:r>
            <a:r>
              <a:rPr lang="fr-CA" dirty="0" smtClean="0"/>
              <a:t> sur FORT en lien avec APC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 smtClean="0"/>
              <a:t>Proposition modification niveau </a:t>
            </a:r>
            <a:r>
              <a:rPr lang="fr-CA" dirty="0" err="1" smtClean="0"/>
              <a:t>NiCDeR</a:t>
            </a:r>
            <a:r>
              <a:rPr lang="fr-CA" dirty="0" smtClean="0"/>
              <a:t> attendu</a:t>
            </a:r>
          </a:p>
          <a:p>
            <a:pPr lvl="1"/>
            <a:r>
              <a:rPr lang="fr-CA" dirty="0" smtClean="0"/>
              <a:t>APC 9. Assure le suivi des patients avec difficultés de vie</a:t>
            </a:r>
          </a:p>
          <a:p>
            <a:pPr lvl="2"/>
            <a:r>
              <a:rPr lang="fr-FR" dirty="0" smtClean="0"/>
              <a:t>C</a:t>
            </a:r>
            <a:r>
              <a:rPr lang="fr-CA" dirty="0" smtClean="0"/>
              <a:t>f guide notation. </a:t>
            </a:r>
            <a:r>
              <a:rPr lang="fr-FR" dirty="0" smtClean="0"/>
              <a:t>M</a:t>
            </a:r>
            <a:r>
              <a:rPr lang="fr-CA" dirty="0" err="1" smtClean="0"/>
              <a:t>odifier</a:t>
            </a:r>
            <a:r>
              <a:rPr lang="fr-CA" dirty="0" smtClean="0"/>
              <a:t> </a:t>
            </a:r>
            <a:r>
              <a:rPr lang="fr-CA" dirty="0" err="1" smtClean="0"/>
              <a:t>NiCDeR</a:t>
            </a:r>
            <a:r>
              <a:rPr lang="fr-CA" dirty="0" smtClean="0"/>
              <a:t> 3 a 2 pour </a:t>
            </a:r>
            <a:r>
              <a:rPr lang="fr-CA" dirty="0" err="1" smtClean="0"/>
              <a:t>T</a:t>
            </a:r>
            <a:r>
              <a:rPr lang="fr-CA" dirty="0" smtClean="0"/>
              <a:t> 6-11</a:t>
            </a:r>
            <a:endParaRPr lang="fr-CA" dirty="0"/>
          </a:p>
          <a:p>
            <a:pPr lvl="1"/>
            <a:endParaRPr lang="fr-CA" dirty="0" smtClean="0"/>
          </a:p>
          <a:p>
            <a:r>
              <a:rPr lang="fr-CA" dirty="0" smtClean="0"/>
              <a:t>Proposition nouvelle FORT (opinion sur verso)</a:t>
            </a:r>
          </a:p>
          <a:p>
            <a:r>
              <a:rPr lang="fr-FR" dirty="0" smtClean="0"/>
              <a:t>A</a:t>
            </a:r>
            <a:r>
              <a:rPr lang="fr-CA" dirty="0" err="1" smtClean="0"/>
              <a:t>telier</a:t>
            </a:r>
            <a:r>
              <a:rPr lang="fr-CA" dirty="0" smtClean="0"/>
              <a:t> sur la position apprentissage</a:t>
            </a:r>
          </a:p>
          <a:p>
            <a:pPr lvl="1"/>
            <a:r>
              <a:rPr lang="fr-FR" dirty="0" smtClean="0"/>
              <a:t>A</a:t>
            </a:r>
            <a:r>
              <a:rPr lang="fr-CA" dirty="0" err="1" smtClean="0"/>
              <a:t>rticle</a:t>
            </a:r>
            <a:r>
              <a:rPr lang="fr-CA" dirty="0" smtClean="0"/>
              <a:t> de </a:t>
            </a:r>
            <a:r>
              <a:rPr lang="fr-CA" smtClean="0"/>
              <a:t>Marie Giroux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Prochaine réunion 10 ou 13 décembre</a:t>
            </a:r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79285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FASC Formation des nouveaux résidents</a:t>
            </a:r>
          </a:p>
          <a:p>
            <a:r>
              <a:rPr lang="fr-FR" dirty="0" smtClean="0"/>
              <a:t>G</a:t>
            </a:r>
            <a:r>
              <a:rPr lang="fr-CA" dirty="0" err="1" smtClean="0"/>
              <a:t>uide</a:t>
            </a:r>
            <a:r>
              <a:rPr lang="fr-CA" dirty="0" smtClean="0"/>
              <a:t> à l’intention des membres des CLC mise a jour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639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Poste CC</a:t>
            </a:r>
          </a:p>
          <a:p>
            <a:r>
              <a:rPr lang="fr-FR" dirty="0" err="1" smtClean="0"/>
              <a:t>T</a:t>
            </a:r>
            <a:r>
              <a:rPr lang="fr-CA" dirty="0" err="1" smtClean="0"/>
              <a:t>ransfert</a:t>
            </a:r>
            <a:r>
              <a:rPr lang="fr-CA" dirty="0" smtClean="0"/>
              <a:t> dossier externat</a:t>
            </a:r>
          </a:p>
          <a:p>
            <a:r>
              <a:rPr lang="fr-FR" dirty="0" smtClean="0"/>
              <a:t>P</a:t>
            </a:r>
            <a:r>
              <a:rPr lang="fr-CA" dirty="0" err="1" smtClean="0"/>
              <a:t>olitique</a:t>
            </a:r>
            <a:r>
              <a:rPr lang="fr-CA" dirty="0" smtClean="0"/>
              <a:t> de transmission de l’information lors d’un transfert</a:t>
            </a:r>
          </a:p>
          <a:p>
            <a:r>
              <a:rPr lang="fr-FR" dirty="0" smtClean="0"/>
              <a:t>A</a:t>
            </a:r>
            <a:r>
              <a:rPr lang="fr-CA" dirty="0" smtClean="0"/>
              <a:t>dresse courriel</a:t>
            </a:r>
          </a:p>
          <a:p>
            <a:pPr lvl="1"/>
            <a:r>
              <a:rPr lang="pt-BR" dirty="0">
                <a:hlinkClick r:id="rId2"/>
              </a:rPr>
              <a:t>residence@</a:t>
            </a:r>
            <a:r>
              <a:rPr lang="pt-BR" dirty="0" smtClean="0">
                <a:hlinkClick r:id="rId2"/>
              </a:rPr>
              <a:t>medfam.umontreal.ca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Visite interne-</a:t>
            </a:r>
            <a:r>
              <a:rPr lang="pt-BR" dirty="0" err="1" smtClean="0"/>
              <a:t>commentaires</a:t>
            </a:r>
            <a:r>
              <a:rPr lang="pt-BR" dirty="0" smtClean="0"/>
              <a:t> </a:t>
            </a:r>
            <a:r>
              <a:rPr lang="pt-BR" dirty="0" err="1" smtClean="0"/>
              <a:t>discutés</a:t>
            </a:r>
            <a:endParaRPr lang="pt-BR" dirty="0" smtClean="0"/>
          </a:p>
          <a:p>
            <a:pPr lvl="1"/>
            <a:endParaRPr lang="pt-BR" dirty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5507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30</TotalTime>
  <Words>50</Words>
  <Application>Microsoft Macintosh PowerPoint</Application>
  <PresentationFormat>Présentation à l'écran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Clarté</vt:lpstr>
      <vt:lpstr>Comité de compétence</vt:lpstr>
      <vt:lpstr>Rencontre CLC 11 juin 2019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compétence</dc:title>
  <dc:creator>Isabelle Gosselin</dc:creator>
  <cp:lastModifiedBy>Isabelle Gosselin</cp:lastModifiedBy>
  <cp:revision>3</cp:revision>
  <dcterms:created xsi:type="dcterms:W3CDTF">2019-06-14T00:38:19Z</dcterms:created>
  <dcterms:modified xsi:type="dcterms:W3CDTF">2019-06-14T01:08:50Z</dcterms:modified>
</cp:coreProperties>
</file>