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1"/>
  </p:notesMasterIdLst>
  <p:handoutMasterIdLst>
    <p:handoutMasterId r:id="rId12"/>
  </p:handoutMasterIdLst>
  <p:sldIdLst>
    <p:sldId id="323" r:id="rId2"/>
    <p:sldId id="284" r:id="rId3"/>
    <p:sldId id="542" r:id="rId4"/>
    <p:sldId id="531" r:id="rId5"/>
    <p:sldId id="355" r:id="rId6"/>
    <p:sldId id="533" r:id="rId7"/>
    <p:sldId id="356" r:id="rId8"/>
    <p:sldId id="357" r:id="rId9"/>
    <p:sldId id="361" r:id="rId10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sans titre" id="{7589E0A8-60B6-4C86-B39B-0F9A59E71C96}">
          <p14:sldIdLst>
            <p14:sldId id="323"/>
            <p14:sldId id="284"/>
            <p14:sldId id="542"/>
            <p14:sldId id="531"/>
            <p14:sldId id="355"/>
            <p14:sldId id="533"/>
            <p14:sldId id="356"/>
            <p14:sldId id="357"/>
            <p14:sldId id="361"/>
          </p14:sldIdLst>
        </p14:section>
        <p14:section name="Exemples de graphique" id="{3A7C4A0B-6188-430D-BF9C-DD7D6877969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C7EC"/>
    <a:srgbClr val="585758"/>
    <a:srgbClr val="006EAA"/>
    <a:srgbClr val="005BBA"/>
    <a:srgbClr val="0047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Style moyen 3 - Accentuation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412" autoAdjust="0"/>
    <p:restoredTop sz="87580" autoAdjust="0"/>
  </p:normalViewPr>
  <p:slideViewPr>
    <p:cSldViewPr snapToGrid="0" showGuides="1">
      <p:cViewPr varScale="1">
        <p:scale>
          <a:sx n="64" d="100"/>
          <a:sy n="64" d="100"/>
        </p:scale>
        <p:origin x="451" y="67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76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8CBDFF-E255-4204-896D-9C3129078AAA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198024CF-2D31-40A3-B263-A4BF202957A3}">
      <dgm:prSet phldrT="[Texte]"/>
      <dgm:spPr>
        <a:solidFill>
          <a:srgbClr val="004F8A"/>
        </a:solidFill>
      </dgm:spPr>
      <dgm:t>
        <a:bodyPr/>
        <a:lstStyle/>
        <a:p>
          <a:r>
            <a:rPr lang="fr-CA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Arrimage</a:t>
          </a:r>
          <a:r>
            <a:rPr lang="fr-CA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des ressources en temps réel</a:t>
          </a:r>
          <a:endParaRPr lang="fr-CA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334A39-1506-48DE-9B01-593773C61344}" type="parTrans" cxnId="{DA3CA68D-4300-490B-A037-7F0BC5C14556}">
      <dgm:prSet/>
      <dgm:spPr/>
      <dgm:t>
        <a:bodyPr/>
        <a:lstStyle/>
        <a:p>
          <a:endParaRPr lang="fr-CA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A90AA5-7FF8-429A-9CFC-BB2353B335AF}" type="sibTrans" cxnId="{DA3CA68D-4300-490B-A037-7F0BC5C14556}">
      <dgm:prSet/>
      <dgm:spPr/>
      <dgm:t>
        <a:bodyPr/>
        <a:lstStyle/>
        <a:p>
          <a:endParaRPr lang="fr-CA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A8E978-2B34-48E5-A554-D79B243A6324}">
      <dgm:prSet phldrT="[Texte]"/>
      <dgm:spPr/>
      <dgm:t>
        <a:bodyPr/>
        <a:lstStyle/>
        <a:p>
          <a:r>
            <a:rPr lang="fr-C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Consultation</a:t>
          </a:r>
          <a:r>
            <a:rPr lang="fr-CA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r>
            <a:rPr lang="fr-CA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Été 2019</a:t>
          </a:r>
          <a:endParaRPr lang="fr-CA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6A35AC-CA5A-48CE-9098-13D02678C98A}" type="parTrans" cxnId="{4392152B-7AE5-421E-920F-30CCD781A584}">
      <dgm:prSet/>
      <dgm:spPr/>
      <dgm:t>
        <a:bodyPr/>
        <a:lstStyle/>
        <a:p>
          <a:endParaRPr lang="fr-CA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C0DD36-FBB8-4345-AC01-F8DFA6D18FCA}" type="sibTrans" cxnId="{4392152B-7AE5-421E-920F-30CCD781A584}">
      <dgm:prSet/>
      <dgm:spPr/>
      <dgm:t>
        <a:bodyPr/>
        <a:lstStyle/>
        <a:p>
          <a:endParaRPr lang="fr-CA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54DD0E-A62F-4289-9883-0FCE8ACB169F}">
      <dgm:prSet phldrT="[Texte]"/>
      <dgm:spPr/>
      <dgm:t>
        <a:bodyPr/>
        <a:lstStyle/>
        <a:p>
          <a:r>
            <a:rPr lang="fr-C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Réflexion</a:t>
          </a:r>
        </a:p>
        <a:p>
          <a:r>
            <a:rPr lang="fr-C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Début</a:t>
          </a:r>
          <a:r>
            <a:rPr lang="fr-CA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automne </a:t>
          </a:r>
        </a:p>
        <a:p>
          <a:r>
            <a:rPr lang="fr-CA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2019</a:t>
          </a:r>
          <a:endParaRPr lang="fr-CA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53C045-234F-4D6B-9587-FF42460D4BE0}" type="parTrans" cxnId="{F987DBC4-FA6B-4290-A497-FC3FEC217979}">
      <dgm:prSet/>
      <dgm:spPr/>
      <dgm:t>
        <a:bodyPr/>
        <a:lstStyle/>
        <a:p>
          <a:endParaRPr lang="fr-CA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658F2C-5DFA-40C7-B043-3F44012089BA}" type="sibTrans" cxnId="{F987DBC4-FA6B-4290-A497-FC3FEC217979}">
      <dgm:prSet/>
      <dgm:spPr/>
      <dgm:t>
        <a:bodyPr/>
        <a:lstStyle/>
        <a:p>
          <a:endParaRPr lang="fr-CA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1CF368-5D5C-4B18-8792-F1CA6C81C507}">
      <dgm:prSet phldrT="[Texte]" custT="1"/>
      <dgm:spPr/>
      <dgm:t>
        <a:bodyPr/>
        <a:lstStyle/>
        <a:p>
          <a:r>
            <a:rPr lang="fr-CA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Rapport </a:t>
          </a:r>
          <a:r>
            <a:rPr lang="fr-CA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fin </a:t>
          </a:r>
          <a:r>
            <a:rPr lang="fr-CA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2019</a:t>
          </a:r>
        </a:p>
      </dgm:t>
    </dgm:pt>
    <dgm:pt modelId="{8EF0ABFA-1364-42E8-AF96-B945463309ED}" type="parTrans" cxnId="{36AD5F54-25FA-462B-BE6B-61ADCF243C9F}">
      <dgm:prSet/>
      <dgm:spPr/>
      <dgm:t>
        <a:bodyPr/>
        <a:lstStyle/>
        <a:p>
          <a:endParaRPr lang="fr-CA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F69866-CAB4-4807-9AA0-F4B9D768DFC9}" type="sibTrans" cxnId="{36AD5F54-25FA-462B-BE6B-61ADCF243C9F}">
      <dgm:prSet/>
      <dgm:spPr/>
      <dgm:t>
        <a:bodyPr/>
        <a:lstStyle/>
        <a:p>
          <a:endParaRPr lang="fr-CA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614EF3-E451-4673-889D-E1B4D71E2010}">
      <dgm:prSet phldrT="[Texte]"/>
      <dgm:spPr/>
      <dgm:t>
        <a:bodyPr/>
        <a:lstStyle/>
        <a:p>
          <a:r>
            <a:rPr lang="fr-C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Retraite </a:t>
          </a:r>
        </a:p>
        <a:p>
          <a:r>
            <a:rPr lang="fr-C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Novembre 2019</a:t>
          </a:r>
        </a:p>
      </dgm:t>
    </dgm:pt>
    <dgm:pt modelId="{DCC8F71F-AA66-4352-A601-9ECBD97182DC}" type="parTrans" cxnId="{77A4A2D5-4AE7-4FF5-AD57-D92D930C2E6E}">
      <dgm:prSet/>
      <dgm:spPr/>
      <dgm:t>
        <a:bodyPr/>
        <a:lstStyle/>
        <a:p>
          <a:endParaRPr lang="fr-CA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386A9B-3DAB-4C3C-B715-D626A2105DD7}" type="sibTrans" cxnId="{77A4A2D5-4AE7-4FF5-AD57-D92D930C2E6E}">
      <dgm:prSet/>
      <dgm:spPr/>
      <dgm:t>
        <a:bodyPr/>
        <a:lstStyle/>
        <a:p>
          <a:endParaRPr lang="fr-CA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AE3FB6-2556-4648-A7EA-8F74134EE4BA}">
      <dgm:prSet phldrT="[Texte]" custT="1"/>
      <dgm:spPr>
        <a:solidFill>
          <a:srgbClr val="0070C0"/>
        </a:solidFill>
      </dgm:spPr>
      <dgm:t>
        <a:bodyPr/>
        <a:lstStyle/>
        <a:p>
          <a:r>
            <a:rPr lang="fr-CA" sz="2000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Notre vision du médecin d’après demain </a:t>
          </a:r>
          <a:endParaRPr lang="fr-CA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E3AB2B-87B5-4838-80E3-5A4DCA287BC6}" type="sibTrans" cxnId="{84A15A7A-32A6-4484-8BD7-FEDED032A238}">
      <dgm:prSet/>
      <dgm:spPr/>
      <dgm:t>
        <a:bodyPr/>
        <a:lstStyle/>
        <a:p>
          <a:endParaRPr lang="fr-CA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3A5A0E-178A-4AB5-862B-AF3F2950F35F}" type="parTrans" cxnId="{84A15A7A-32A6-4484-8BD7-FEDED032A238}">
      <dgm:prSet/>
      <dgm:spPr/>
      <dgm:t>
        <a:bodyPr/>
        <a:lstStyle/>
        <a:p>
          <a:endParaRPr lang="fr-CA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E89C54-9AB6-4908-9B0F-BEAECCC6FA3E}" type="pres">
      <dgm:prSet presAssocID="{218CBDFF-E255-4204-896D-9C3129078AAA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2F26048A-75A2-498F-98DE-9EA83002A81B}" type="pres">
      <dgm:prSet presAssocID="{198024CF-2D31-40A3-B263-A4BF202957A3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5AA17A7-7720-4F08-AF81-BD951D5A1266}" type="pres">
      <dgm:prSet presAssocID="{198024CF-2D31-40A3-B263-A4BF202957A3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05973CA-418F-49A3-9659-D6177C28E8B5}" type="pres">
      <dgm:prSet presAssocID="{D6AE3FB6-2556-4648-A7EA-8F74134EE4BA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30FA171-0832-47FC-BDBD-67C3D7D27E8D}" type="pres">
      <dgm:prSet presAssocID="{D6AE3FB6-2556-4648-A7EA-8F74134EE4BA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E5B3005-836C-4367-BBFB-E5BD635D5312}" type="pres">
      <dgm:prSet presAssocID="{4A1CF368-5D5C-4B18-8792-F1CA6C81C507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43E35BF-1380-4416-9BFA-74D7F4EC9A02}" type="pres">
      <dgm:prSet presAssocID="{4A1CF368-5D5C-4B18-8792-F1CA6C81C507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2780A0E-1944-4629-9292-E40F63BCA70C}" type="presOf" srcId="{198024CF-2D31-40A3-B263-A4BF202957A3}" destId="{2F26048A-75A2-498F-98DE-9EA83002A81B}" srcOrd="0" destOrd="0" presId="urn:microsoft.com/office/officeart/2009/3/layout/IncreasingArrowsProcess"/>
    <dgm:cxn modelId="{84A15A7A-32A6-4484-8BD7-FEDED032A238}" srcId="{218CBDFF-E255-4204-896D-9C3129078AAA}" destId="{D6AE3FB6-2556-4648-A7EA-8F74134EE4BA}" srcOrd="1" destOrd="0" parTransId="{183A5A0E-178A-4AB5-862B-AF3F2950F35F}" sibTransId="{91E3AB2B-87B5-4838-80E3-5A4DCA287BC6}"/>
    <dgm:cxn modelId="{4392152B-7AE5-421E-920F-30CCD781A584}" srcId="{198024CF-2D31-40A3-B263-A4BF202957A3}" destId="{85A8E978-2B34-48E5-A554-D79B243A6324}" srcOrd="0" destOrd="0" parTransId="{336A35AC-CA5A-48CE-9098-13D02678C98A}" sibTransId="{95C0DD36-FBB8-4345-AC01-F8DFA6D18FCA}"/>
    <dgm:cxn modelId="{773418A3-4862-48C6-8F5D-BFC64656ADB8}" type="presOf" srcId="{218CBDFF-E255-4204-896D-9C3129078AAA}" destId="{05E89C54-9AB6-4908-9B0F-BEAECCC6FA3E}" srcOrd="0" destOrd="0" presId="urn:microsoft.com/office/officeart/2009/3/layout/IncreasingArrowsProcess"/>
    <dgm:cxn modelId="{6A871A4E-CBD7-4203-BA4E-1D474AE0B875}" type="presOf" srcId="{4A1CF368-5D5C-4B18-8792-F1CA6C81C507}" destId="{2E5B3005-836C-4367-BBFB-E5BD635D5312}" srcOrd="0" destOrd="0" presId="urn:microsoft.com/office/officeart/2009/3/layout/IncreasingArrowsProcess"/>
    <dgm:cxn modelId="{95B12870-01CE-4F67-83C9-C097DF780EF3}" type="presOf" srcId="{D6AE3FB6-2556-4648-A7EA-8F74134EE4BA}" destId="{805973CA-418F-49A3-9659-D6177C28E8B5}" srcOrd="0" destOrd="0" presId="urn:microsoft.com/office/officeart/2009/3/layout/IncreasingArrowsProcess"/>
    <dgm:cxn modelId="{77A4A2D5-4AE7-4FF5-AD57-D92D930C2E6E}" srcId="{4A1CF368-5D5C-4B18-8792-F1CA6C81C507}" destId="{D5614EF3-E451-4673-889D-E1B4D71E2010}" srcOrd="0" destOrd="0" parTransId="{DCC8F71F-AA66-4352-A601-9ECBD97182DC}" sibTransId="{92386A9B-3DAB-4C3C-B715-D626A2105DD7}"/>
    <dgm:cxn modelId="{DA3CA68D-4300-490B-A037-7F0BC5C14556}" srcId="{218CBDFF-E255-4204-896D-9C3129078AAA}" destId="{198024CF-2D31-40A3-B263-A4BF202957A3}" srcOrd="0" destOrd="0" parTransId="{79334A39-1506-48DE-9B01-593773C61344}" sibTransId="{B4A90AA5-7FF8-429A-9CFC-BB2353B335AF}"/>
    <dgm:cxn modelId="{36AD5F54-25FA-462B-BE6B-61ADCF243C9F}" srcId="{218CBDFF-E255-4204-896D-9C3129078AAA}" destId="{4A1CF368-5D5C-4B18-8792-F1CA6C81C507}" srcOrd="2" destOrd="0" parTransId="{8EF0ABFA-1364-42E8-AF96-B945463309ED}" sibTransId="{28F69866-CAB4-4807-9AA0-F4B9D768DFC9}"/>
    <dgm:cxn modelId="{F987DBC4-FA6B-4290-A497-FC3FEC217979}" srcId="{D6AE3FB6-2556-4648-A7EA-8F74134EE4BA}" destId="{4054DD0E-A62F-4289-9883-0FCE8ACB169F}" srcOrd="0" destOrd="0" parTransId="{FB53C045-234F-4D6B-9587-FF42460D4BE0}" sibTransId="{4A658F2C-5DFA-40C7-B043-3F44012089BA}"/>
    <dgm:cxn modelId="{2A38A905-EE0A-4279-9CDD-D865DFF2A663}" type="presOf" srcId="{85A8E978-2B34-48E5-A554-D79B243A6324}" destId="{95AA17A7-7720-4F08-AF81-BD951D5A1266}" srcOrd="0" destOrd="0" presId="urn:microsoft.com/office/officeart/2009/3/layout/IncreasingArrowsProcess"/>
    <dgm:cxn modelId="{0995D56B-3F80-4629-92A8-132BA2ACB986}" type="presOf" srcId="{D5614EF3-E451-4673-889D-E1B4D71E2010}" destId="{543E35BF-1380-4416-9BFA-74D7F4EC9A02}" srcOrd="0" destOrd="0" presId="urn:microsoft.com/office/officeart/2009/3/layout/IncreasingArrowsProcess"/>
    <dgm:cxn modelId="{6E8305EC-0B24-47EB-B591-E0439727FFFA}" type="presOf" srcId="{4054DD0E-A62F-4289-9883-0FCE8ACB169F}" destId="{330FA171-0832-47FC-BDBD-67C3D7D27E8D}" srcOrd="0" destOrd="0" presId="urn:microsoft.com/office/officeart/2009/3/layout/IncreasingArrowsProcess"/>
    <dgm:cxn modelId="{D422C379-0191-427A-9842-1579477E33B2}" type="presParOf" srcId="{05E89C54-9AB6-4908-9B0F-BEAECCC6FA3E}" destId="{2F26048A-75A2-498F-98DE-9EA83002A81B}" srcOrd="0" destOrd="0" presId="urn:microsoft.com/office/officeart/2009/3/layout/IncreasingArrowsProcess"/>
    <dgm:cxn modelId="{A7FED320-EFFB-4105-B1BB-AAF9DDAE05F3}" type="presParOf" srcId="{05E89C54-9AB6-4908-9B0F-BEAECCC6FA3E}" destId="{95AA17A7-7720-4F08-AF81-BD951D5A1266}" srcOrd="1" destOrd="0" presId="urn:microsoft.com/office/officeart/2009/3/layout/IncreasingArrowsProcess"/>
    <dgm:cxn modelId="{1764A3F9-46A1-40A6-A861-4C5120ADCFC9}" type="presParOf" srcId="{05E89C54-9AB6-4908-9B0F-BEAECCC6FA3E}" destId="{805973CA-418F-49A3-9659-D6177C28E8B5}" srcOrd="2" destOrd="0" presId="urn:microsoft.com/office/officeart/2009/3/layout/IncreasingArrowsProcess"/>
    <dgm:cxn modelId="{7D00BC4D-6CA2-4E69-AD09-CC6CDD5AE9A6}" type="presParOf" srcId="{05E89C54-9AB6-4908-9B0F-BEAECCC6FA3E}" destId="{330FA171-0832-47FC-BDBD-67C3D7D27E8D}" srcOrd="3" destOrd="0" presId="urn:microsoft.com/office/officeart/2009/3/layout/IncreasingArrowsProcess"/>
    <dgm:cxn modelId="{78FD0699-5D5F-493D-9CE8-FBABBCB07208}" type="presParOf" srcId="{05E89C54-9AB6-4908-9B0F-BEAECCC6FA3E}" destId="{2E5B3005-836C-4367-BBFB-E5BD635D5312}" srcOrd="4" destOrd="0" presId="urn:microsoft.com/office/officeart/2009/3/layout/IncreasingArrowsProcess"/>
    <dgm:cxn modelId="{0F24592D-0096-4355-BE45-7EEAC33A0C2E}" type="presParOf" srcId="{05E89C54-9AB6-4908-9B0F-BEAECCC6FA3E}" destId="{543E35BF-1380-4416-9BFA-74D7F4EC9A02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26048A-75A2-498F-98DE-9EA83002A81B}">
      <dsp:nvSpPr>
        <dsp:cNvPr id="0" name=""/>
        <dsp:cNvSpPr/>
      </dsp:nvSpPr>
      <dsp:spPr>
        <a:xfrm>
          <a:off x="0" y="570024"/>
          <a:ext cx="8712968" cy="1268940"/>
        </a:xfrm>
        <a:prstGeom prst="rightArrow">
          <a:avLst>
            <a:gd name="adj1" fmla="val 50000"/>
            <a:gd name="adj2" fmla="val 50000"/>
          </a:avLst>
        </a:prstGeom>
        <a:solidFill>
          <a:srgbClr val="004F8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254000" bIns="201444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5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Arrimage</a:t>
          </a:r>
          <a:r>
            <a:rPr lang="fr-CA" sz="2500" kern="1200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des ressources en temps réel</a:t>
          </a:r>
          <a:endParaRPr lang="fr-CA" sz="25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887259"/>
        <a:ext cx="8395733" cy="634470"/>
      </dsp:txXfrm>
    </dsp:sp>
    <dsp:sp modelId="{95AA17A7-7720-4F08-AF81-BD951D5A1266}">
      <dsp:nvSpPr>
        <dsp:cNvPr id="0" name=""/>
        <dsp:cNvSpPr/>
      </dsp:nvSpPr>
      <dsp:spPr>
        <a:xfrm>
          <a:off x="0" y="1548560"/>
          <a:ext cx="2683594" cy="24444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5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Consultation</a:t>
          </a:r>
          <a:r>
            <a:rPr lang="fr-CA" sz="2500" kern="1200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500" kern="1200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Été 2019</a:t>
          </a:r>
          <a:endParaRPr lang="fr-CA" sz="25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548560"/>
        <a:ext cx="2683594" cy="2444445"/>
      </dsp:txXfrm>
    </dsp:sp>
    <dsp:sp modelId="{805973CA-418F-49A3-9659-D6177C28E8B5}">
      <dsp:nvSpPr>
        <dsp:cNvPr id="0" name=""/>
        <dsp:cNvSpPr/>
      </dsp:nvSpPr>
      <dsp:spPr>
        <a:xfrm>
          <a:off x="2683594" y="993004"/>
          <a:ext cx="6029373" cy="1268940"/>
        </a:xfrm>
        <a:prstGeom prst="rightArrow">
          <a:avLst>
            <a:gd name="adj1" fmla="val 50000"/>
            <a:gd name="adj2" fmla="val 5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201444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000" kern="1200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Notre vision du médecin d’après demain </a:t>
          </a:r>
          <a:endParaRPr lang="fr-CA" sz="2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83594" y="1310239"/>
        <a:ext cx="5712138" cy="634470"/>
      </dsp:txXfrm>
    </dsp:sp>
    <dsp:sp modelId="{330FA171-0832-47FC-BDBD-67C3D7D27E8D}">
      <dsp:nvSpPr>
        <dsp:cNvPr id="0" name=""/>
        <dsp:cNvSpPr/>
      </dsp:nvSpPr>
      <dsp:spPr>
        <a:xfrm>
          <a:off x="2683594" y="1971540"/>
          <a:ext cx="2683594" cy="24444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5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Réflexion</a:t>
          </a: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5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Début</a:t>
          </a:r>
          <a:r>
            <a:rPr lang="fr-CA" sz="2500" kern="1200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automne </a:t>
          </a: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500" kern="1200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2019</a:t>
          </a:r>
          <a:endParaRPr lang="fr-CA" sz="25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83594" y="1971540"/>
        <a:ext cx="2683594" cy="2444445"/>
      </dsp:txXfrm>
    </dsp:sp>
    <dsp:sp modelId="{2E5B3005-836C-4367-BBFB-E5BD635D5312}">
      <dsp:nvSpPr>
        <dsp:cNvPr id="0" name=""/>
        <dsp:cNvSpPr/>
      </dsp:nvSpPr>
      <dsp:spPr>
        <a:xfrm>
          <a:off x="5367188" y="1415984"/>
          <a:ext cx="3345779" cy="1268940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201444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0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Rapport </a:t>
          </a:r>
          <a:r>
            <a:rPr lang="fr-CA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fin </a:t>
          </a:r>
          <a:r>
            <a:rPr lang="fr-CA" sz="20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2019</a:t>
          </a:r>
        </a:p>
      </dsp:txBody>
      <dsp:txXfrm>
        <a:off x="5367188" y="1733219"/>
        <a:ext cx="3028544" cy="634470"/>
      </dsp:txXfrm>
    </dsp:sp>
    <dsp:sp modelId="{543E35BF-1380-4416-9BFA-74D7F4EC9A02}">
      <dsp:nvSpPr>
        <dsp:cNvPr id="0" name=""/>
        <dsp:cNvSpPr/>
      </dsp:nvSpPr>
      <dsp:spPr>
        <a:xfrm>
          <a:off x="5367188" y="2394520"/>
          <a:ext cx="2683594" cy="24086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5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Retraite </a:t>
          </a: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5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Novembre 2019</a:t>
          </a:r>
        </a:p>
      </dsp:txBody>
      <dsp:txXfrm>
        <a:off x="5367188" y="2394520"/>
        <a:ext cx="2683594" cy="24086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B0EC4E97-FBA6-4F96-AB08-81C9849255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6435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0A454E3-4570-4D07-A4D3-7A91F3FB76C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40" y="1"/>
            <a:ext cx="3037840" cy="466435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/>
            </a:lvl1pPr>
          </a:lstStyle>
          <a:p>
            <a:fld id="{61079674-7B15-428E-B766-8264B735E8FC}" type="datetimeFigureOut">
              <a:rPr lang="fr-CA" smtClean="0"/>
              <a:t>2019-04-10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EFCB905-6DC9-42B2-8E98-9BA15EA44F2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829968"/>
            <a:ext cx="3037840" cy="466434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C999846-CC15-4925-A766-9BA0466B289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40" y="8829968"/>
            <a:ext cx="3037840" cy="466434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/>
            </a:lvl1pPr>
          </a:lstStyle>
          <a:p>
            <a:fld id="{EC1D8E1B-E537-4689-805D-9DCAB24D4C5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212038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6435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940" y="1"/>
            <a:ext cx="3037840" cy="466435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/>
            </a:lvl1pPr>
          </a:lstStyle>
          <a:p>
            <a:fld id="{3B0C871E-3976-4589-977B-F53F8C859689}" type="datetimeFigureOut">
              <a:rPr lang="fr-CA" smtClean="0"/>
              <a:t>2019-04-10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5" tIns="46587" rIns="93175" bIns="46587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5" tIns="46587" rIns="93175" bIns="46587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8829968"/>
            <a:ext cx="3037840" cy="466434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940" y="8829968"/>
            <a:ext cx="3037840" cy="466434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/>
            </a:lvl1pPr>
          </a:lstStyle>
          <a:p>
            <a:fld id="{85AAE2E4-D0D8-4037-BF21-48FEB6BF9DD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10673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AE2E4-D0D8-4037-BF21-48FEB6BF9DDD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51382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AE2E4-D0D8-4037-BF21-48FEB6BF9DDD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14107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E6BF3-FF2A-4D1E-81EE-44EB98284592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62856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Céline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3CA17-B7CC-43DC-95A3-C6B95FEDABDF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0227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AE2E4-D0D8-4037-BF21-48FEB6BF9DDD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865309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3CA17-B7CC-43DC-95A3-C6B95FEDABDF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39460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AE2E4-D0D8-4037-BF21-48FEB6BF9DDD}" type="slidenum">
              <a:rPr lang="fr-CA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282534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AE2E4-D0D8-4037-BF21-48FEB6BF9DDD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25856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AE2E4-D0D8-4037-BF21-48FEB6BF9DDD}" type="slidenum">
              <a:rPr lang="fr-CA" smtClean="0"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79529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our UdeM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35"/>
          <a:stretch/>
        </p:blipFill>
        <p:spPr>
          <a:xfrm>
            <a:off x="0" y="0"/>
            <a:ext cx="12192000" cy="709140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9805552-F195-4C67-AE72-94F541781C2F}"/>
              </a:ext>
            </a:extLst>
          </p:cNvPr>
          <p:cNvSpPr/>
          <p:nvPr userDrawn="1"/>
        </p:nvSpPr>
        <p:spPr>
          <a:xfrm>
            <a:off x="5847347" y="745957"/>
            <a:ext cx="6344653" cy="56285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fr-CA"/>
          </a:p>
        </p:txBody>
      </p:sp>
      <p:pic>
        <p:nvPicPr>
          <p:cNvPr id="13" name="Logo-UdeM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518" y="5588281"/>
            <a:ext cx="1347218" cy="612984"/>
          </a:xfrm>
          <a:prstGeom prst="rect">
            <a:avLst/>
          </a:prstGeom>
        </p:spPr>
      </p:pic>
      <p:pic>
        <p:nvPicPr>
          <p:cNvPr id="2" name="logoUdeM-service/faculté" hidden="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8252" y="5294778"/>
            <a:ext cx="2877290" cy="968688"/>
          </a:xfrm>
          <a:prstGeom prst="rect">
            <a:avLst/>
          </a:prstGeom>
        </p:spPr>
      </p:pic>
      <p:sp>
        <p:nvSpPr>
          <p:cNvPr id="19" name="Texte-date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5847345" y="5186635"/>
            <a:ext cx="3204000" cy="288000"/>
          </a:xfrm>
        </p:spPr>
        <p:txBody>
          <a:bodyPr lIns="504000" rIns="504000" anchor="b">
            <a:noAutofit/>
          </a:bodyPr>
          <a:lstStyle>
            <a:lvl1pPr>
              <a:spcBef>
                <a:spcPts val="0"/>
              </a:spcBef>
              <a:defRPr sz="1100" b="0" baseline="0">
                <a:solidFill>
                  <a:schemeClr val="accent2"/>
                </a:solidFill>
              </a:defRPr>
            </a:lvl1pPr>
            <a:lvl2pPr>
              <a:defRPr sz="2400">
                <a:solidFill>
                  <a:schemeClr val="accent2"/>
                </a:solidFill>
              </a:defRPr>
            </a:lvl2pPr>
            <a:lvl3pPr>
              <a:defRPr sz="2400">
                <a:solidFill>
                  <a:schemeClr val="accent2"/>
                </a:solidFill>
              </a:defRPr>
            </a:lvl3pPr>
            <a:lvl4pPr>
              <a:defRPr sz="2400">
                <a:solidFill>
                  <a:schemeClr val="accent2"/>
                </a:solidFill>
              </a:defRPr>
            </a:lvl4pPr>
            <a:lvl5pPr>
              <a:defRPr sz="200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6" name="Texte-NomPresentateur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5847345" y="4492897"/>
            <a:ext cx="6344654" cy="684213"/>
          </a:xfrm>
        </p:spPr>
        <p:txBody>
          <a:bodyPr lIns="504000" rIns="504000" anchor="b">
            <a:noAutofit/>
          </a:bodyPr>
          <a:lstStyle>
            <a:lvl1pPr>
              <a:spcBef>
                <a:spcPts val="0"/>
              </a:spcBef>
              <a:defRPr sz="1600" b="1" baseline="0">
                <a:solidFill>
                  <a:schemeClr val="accent2"/>
                </a:solidFill>
              </a:defRPr>
            </a:lvl1pPr>
            <a:lvl2pPr>
              <a:defRPr sz="2400">
                <a:solidFill>
                  <a:schemeClr val="accent2"/>
                </a:solidFill>
              </a:defRPr>
            </a:lvl2pPr>
            <a:lvl3pPr>
              <a:defRPr sz="2400">
                <a:solidFill>
                  <a:schemeClr val="accent2"/>
                </a:solidFill>
              </a:defRPr>
            </a:lvl3pPr>
            <a:lvl4pPr>
              <a:defRPr sz="2400">
                <a:solidFill>
                  <a:schemeClr val="accent2"/>
                </a:solidFill>
              </a:defRPr>
            </a:lvl4pPr>
            <a:lvl5pPr>
              <a:defRPr sz="200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Prénom Nom du présentateur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77B64BA-960D-4BDC-89A3-A7E560177446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5847346" y="745956"/>
            <a:ext cx="6344653" cy="3496554"/>
          </a:xfrm>
          <a:solidFill>
            <a:schemeClr val="tx2"/>
          </a:solidFill>
        </p:spPr>
        <p:txBody>
          <a:bodyPr lIns="504000" tIns="468000" rIns="504000" bIns="288000" anchor="t">
            <a:normAutofit/>
          </a:bodyPr>
          <a:lstStyle>
            <a:lvl1pPr marL="0" indent="0" algn="l">
              <a:lnSpc>
                <a:spcPct val="90000"/>
              </a:lnSpc>
              <a:spcBef>
                <a:spcPts val="500"/>
              </a:spcBef>
              <a:buFontTx/>
              <a:buNone/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694" y="5473764"/>
            <a:ext cx="2863817" cy="77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37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6017" userDrawn="1">
          <p15:clr>
            <a:srgbClr val="FBAE40"/>
          </p15:clr>
        </p15:guide>
        <p15:guide id="4" pos="7469" userDrawn="1">
          <p15:clr>
            <a:srgbClr val="FBAE40"/>
          </p15:clr>
        </p15:guide>
        <p15:guide id="5" orient="horz" pos="3861" userDrawn="1">
          <p15:clr>
            <a:srgbClr val="FBAE40"/>
          </p15:clr>
        </p15:guide>
        <p15:guide id="6" orient="horz" pos="356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contenu et image - bleu foncé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-bas"/>
          <p:cNvSpPr/>
          <p:nvPr userDrawn="1"/>
        </p:nvSpPr>
        <p:spPr>
          <a:xfrm>
            <a:off x="0" y="6040800"/>
            <a:ext cx="12192000" cy="820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0" name="Logo-UdeM-bleu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989" y="6114559"/>
            <a:ext cx="1245600" cy="622800"/>
          </a:xfrm>
          <a:prstGeom prst="rect">
            <a:avLst/>
          </a:prstGeom>
        </p:spPr>
      </p:pic>
      <p:sp>
        <p:nvSpPr>
          <p:cNvPr id="12" name="Espace réservé pour une image  4"/>
          <p:cNvSpPr>
            <a:spLocks noGrp="1"/>
          </p:cNvSpPr>
          <p:nvPr>
            <p:ph type="pic" sz="quarter" idx="13" hasCustomPrompt="1"/>
          </p:nvPr>
        </p:nvSpPr>
        <p:spPr>
          <a:xfrm>
            <a:off x="9029700" y="0"/>
            <a:ext cx="3162300" cy="6040800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39943CF-96B7-4169-AA6B-073D3DF92DF6}" type="datetime1">
              <a:rPr lang="fr-CA" smtClean="0"/>
              <a:t>2019-04-10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/>
              <a:t>Insérer le texte du pied de page à cet endroit</a:t>
            </a: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C4CFEF5-B80B-4EFE-B335-137DF928ED08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3" name="Contenu"/>
          <p:cNvSpPr>
            <a:spLocks noGrp="1"/>
          </p:cNvSpPr>
          <p:nvPr>
            <p:ph idx="1"/>
          </p:nvPr>
        </p:nvSpPr>
        <p:spPr>
          <a:xfrm>
            <a:off x="576000" y="3000829"/>
            <a:ext cx="7877699" cy="28131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2000">
                <a:solidFill>
                  <a:schemeClr val="bg1"/>
                </a:solidFill>
              </a:defRPr>
            </a:lvl1pPr>
            <a:lvl2pPr marL="627063" indent="-287338">
              <a:lnSpc>
                <a:spcPct val="100000"/>
              </a:lnSpc>
              <a:spcBef>
                <a:spcPts val="500"/>
              </a:spcBef>
              <a:defRPr sz="2000">
                <a:solidFill>
                  <a:schemeClr val="bg1"/>
                </a:solidFill>
              </a:defRPr>
            </a:lvl2pPr>
            <a:lvl3pPr marL="1077913" indent="-269875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576000" y="365125"/>
            <a:ext cx="7877699" cy="260370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6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</a:t>
            </a:r>
            <a:endParaRPr lang="fr-CA" dirty="0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061" y="6032950"/>
            <a:ext cx="2851287" cy="77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77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contenu et image (2) - bleu foncé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-bas"/>
          <p:cNvSpPr/>
          <p:nvPr userDrawn="1"/>
        </p:nvSpPr>
        <p:spPr>
          <a:xfrm>
            <a:off x="0" y="6040800"/>
            <a:ext cx="12192000" cy="820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0" name="Logo-UdeM-bleu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989" y="6114559"/>
            <a:ext cx="1245600" cy="622800"/>
          </a:xfrm>
          <a:prstGeom prst="rect">
            <a:avLst/>
          </a:prstGeom>
        </p:spPr>
      </p:pic>
      <p:sp>
        <p:nvSpPr>
          <p:cNvPr id="3" name="Contenu"/>
          <p:cNvSpPr>
            <a:spLocks noGrp="1"/>
          </p:cNvSpPr>
          <p:nvPr>
            <p:ph idx="1"/>
          </p:nvPr>
        </p:nvSpPr>
        <p:spPr>
          <a:xfrm>
            <a:off x="576000" y="3000829"/>
            <a:ext cx="5385600" cy="28131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2000">
                <a:solidFill>
                  <a:schemeClr val="bg1"/>
                </a:solidFill>
              </a:defRPr>
            </a:lvl1pPr>
            <a:lvl2pPr marL="355600" indent="-174625">
              <a:lnSpc>
                <a:spcPct val="100000"/>
              </a:lnSpc>
              <a:spcBef>
                <a:spcPts val="500"/>
              </a:spcBef>
              <a:defRPr sz="2000">
                <a:solidFill>
                  <a:schemeClr val="bg1"/>
                </a:solidFill>
              </a:defRPr>
            </a:lvl2pPr>
            <a:lvl3pPr marL="804863" indent="-174625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2" name="Espace réservé pour une image  4"/>
          <p:cNvSpPr>
            <a:spLocks noGrp="1"/>
          </p:cNvSpPr>
          <p:nvPr>
            <p:ph type="pic" sz="quarter" idx="13" hasCustomPrompt="1"/>
          </p:nvPr>
        </p:nvSpPr>
        <p:spPr>
          <a:xfrm>
            <a:off x="6609600" y="0"/>
            <a:ext cx="5582400" cy="6040800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576000" y="365125"/>
            <a:ext cx="5385600" cy="260370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6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</a:t>
            </a:r>
            <a:endParaRPr lang="fr-CA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868545D-EB1F-4E83-BD9A-E7EEC1BD10A9}" type="datetime1">
              <a:rPr lang="fr-CA" smtClean="0"/>
              <a:t>2019-04-10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/>
              <a:t>Insérer le texte du pied de page à cet endroit</a:t>
            </a: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C4CFEF5-B80B-4EFE-B335-137DF928ED08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061" y="6032950"/>
            <a:ext cx="2851287" cy="77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89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- IMAGE-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-bas"/>
          <p:cNvSpPr/>
          <p:nvPr userDrawn="1"/>
        </p:nvSpPr>
        <p:spPr>
          <a:xfrm>
            <a:off x="0" y="6015565"/>
            <a:ext cx="12192000" cy="8662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1" name="Logo-UdeM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503" y="6145530"/>
            <a:ext cx="1224744" cy="557258"/>
          </a:xfrm>
          <a:prstGeom prst="rect">
            <a:avLst/>
          </a:prstGeom>
        </p:spPr>
      </p:pic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029700" cy="6040800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sp>
        <p:nvSpPr>
          <p:cNvPr id="3" name="Contenu"/>
          <p:cNvSpPr>
            <a:spLocks noGrp="1"/>
          </p:cNvSpPr>
          <p:nvPr>
            <p:ph idx="1"/>
          </p:nvPr>
        </p:nvSpPr>
        <p:spPr>
          <a:xfrm>
            <a:off x="9385200" y="3077029"/>
            <a:ext cx="2520000" cy="2569028"/>
          </a:xfrm>
        </p:spPr>
        <p:txBody>
          <a:bodyPr lIns="144000">
            <a:normAutofit/>
          </a:bodyPr>
          <a:lstStyle>
            <a:lvl1pPr marL="0" indent="0">
              <a:lnSpc>
                <a:spcPct val="95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1pPr>
            <a:lvl2pPr marL="360000" indent="-216000">
              <a:lnSpc>
                <a:spcPct val="95000"/>
              </a:lnSpc>
              <a:spcBef>
                <a:spcPts val="500"/>
              </a:spcBef>
              <a:buSzPct val="125000"/>
              <a:defRPr sz="1600">
                <a:solidFill>
                  <a:schemeClr val="bg1"/>
                </a:solidFill>
              </a:defRPr>
            </a:lvl2pPr>
            <a:lvl3pPr marL="1160463" indent="-270000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9385200" y="365125"/>
            <a:ext cx="2520000" cy="2603706"/>
          </a:xfrm>
          <a:prstGeom prst="rect">
            <a:avLst/>
          </a:prstGeom>
        </p:spPr>
        <p:txBody>
          <a:bodyPr lIns="144000" anchor="b">
            <a:noAutofit/>
          </a:bodyPr>
          <a:lstStyle>
            <a:lvl1pPr>
              <a:defRPr sz="3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</a:t>
            </a:r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26A6B4D-6F80-4A69-A15A-07A4037025FE}" type="datetime1">
              <a:rPr lang="fr-CA" smtClean="0"/>
              <a:t>2019-04-10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CA"/>
              <a:t>Insérer le texte du pied de page à cet endroit</a:t>
            </a:r>
            <a:endParaRPr lang="fr-CA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C4CFEF5-B80B-4EFE-B335-137DF928ED08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815" y="6032332"/>
            <a:ext cx="2863817" cy="77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25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- IMAGE-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-bas"/>
          <p:cNvSpPr/>
          <p:nvPr userDrawn="1"/>
        </p:nvSpPr>
        <p:spPr>
          <a:xfrm>
            <a:off x="0" y="6015565"/>
            <a:ext cx="12192000" cy="86627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1" name="Logo-UdeM-bleu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989" y="6114559"/>
            <a:ext cx="1245600" cy="622800"/>
          </a:xfrm>
          <a:prstGeom prst="rect">
            <a:avLst/>
          </a:prstGeom>
        </p:spPr>
      </p:pic>
      <p:sp>
        <p:nvSpPr>
          <p:cNvPr id="2" name="Espace réservé de la date 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0B8D024-7CF8-4ED0-9AFA-7037188CE11F}" type="datetime1">
              <a:rPr lang="fr-CA" smtClean="0"/>
              <a:t>2019-04-10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/>
              <a:t>Insérer le texte du pied de page à cet endroit</a:t>
            </a:r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3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4CFEF5-B80B-4EFE-B335-137DF928ED08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029700" cy="6040800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dirty="0"/>
              <a:t>Cliquez sur l’icône pour modifier l’image</a:t>
            </a:r>
          </a:p>
        </p:txBody>
      </p:sp>
      <p:sp>
        <p:nvSpPr>
          <p:cNvPr id="3" name="Contenu"/>
          <p:cNvSpPr>
            <a:spLocks noGrp="1"/>
          </p:cNvSpPr>
          <p:nvPr>
            <p:ph idx="1"/>
          </p:nvPr>
        </p:nvSpPr>
        <p:spPr>
          <a:xfrm>
            <a:off x="9384631" y="3077029"/>
            <a:ext cx="2520000" cy="2569028"/>
          </a:xfrm>
        </p:spPr>
        <p:txBody>
          <a:bodyPr lIns="144000">
            <a:normAutofit/>
          </a:bodyPr>
          <a:lstStyle>
            <a:lvl1pPr marL="0" indent="0">
              <a:lnSpc>
                <a:spcPct val="95000"/>
              </a:lnSpc>
              <a:spcBef>
                <a:spcPts val="1000"/>
              </a:spcBef>
              <a:buNone/>
              <a:defRPr sz="1800">
                <a:solidFill>
                  <a:schemeClr val="tx2"/>
                </a:solidFill>
              </a:defRPr>
            </a:lvl1pPr>
            <a:lvl2pPr marL="360000" indent="-216000">
              <a:lnSpc>
                <a:spcPct val="95000"/>
              </a:lnSpc>
              <a:spcBef>
                <a:spcPts val="500"/>
              </a:spcBef>
              <a:buSzPct val="125000"/>
              <a:defRPr sz="1600">
                <a:solidFill>
                  <a:schemeClr val="tx2"/>
                </a:solidFill>
              </a:defRPr>
            </a:lvl2pPr>
            <a:lvl3pPr marL="1160463" indent="-270000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9384632" y="365125"/>
            <a:ext cx="2520000" cy="2603706"/>
          </a:xfrm>
          <a:prstGeom prst="rect">
            <a:avLst/>
          </a:prstGeom>
        </p:spPr>
        <p:txBody>
          <a:bodyPr lIns="144000" anchor="b">
            <a:noAutofit/>
          </a:bodyPr>
          <a:lstStyle>
            <a:lvl1pPr>
              <a:defRPr sz="3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</a:t>
            </a:r>
            <a:endParaRPr lang="fr-CA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061" y="6032950"/>
            <a:ext cx="2851287" cy="77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19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IMAGE-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-bas"/>
          <p:cNvSpPr/>
          <p:nvPr userDrawn="1"/>
        </p:nvSpPr>
        <p:spPr>
          <a:xfrm>
            <a:off x="0" y="6040800"/>
            <a:ext cx="12192000" cy="820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9" name="Logo-UdeM-bleu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989" y="6114559"/>
            <a:ext cx="1245600" cy="622800"/>
          </a:xfrm>
          <a:prstGeom prst="rect">
            <a:avLst/>
          </a:prstGeom>
        </p:spPr>
      </p:pic>
      <p:sp>
        <p:nvSpPr>
          <p:cNvPr id="2" name="Espace réservé de la date 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EDE4DC-D6E3-438E-8307-F8479F51AC39}" type="datetime1">
              <a:rPr lang="fr-CA" smtClean="0"/>
              <a:t>2019-04-10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/>
              <a:t>Insérer le texte du pied de page à cet endroit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4CFEF5-B80B-4EFE-B335-137DF928ED08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040800"/>
          </a:xfr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061" y="6032950"/>
            <a:ext cx="2851287" cy="77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10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-4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-bas"/>
          <p:cNvSpPr/>
          <p:nvPr userDrawn="1"/>
        </p:nvSpPr>
        <p:spPr>
          <a:xfrm>
            <a:off x="0" y="6040800"/>
            <a:ext cx="12192000" cy="82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9" name="Logo-UdeM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503" y="6145530"/>
            <a:ext cx="1224744" cy="557258"/>
          </a:xfrm>
          <a:prstGeom prst="rect">
            <a:avLst/>
          </a:prstGeom>
        </p:spPr>
      </p:pic>
      <p:sp>
        <p:nvSpPr>
          <p:cNvPr id="3" name="Espace réservé de la date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31D980F-3F66-4A24-BF21-A948EEF49C19}" type="datetime1">
              <a:rPr lang="fr-CA" smtClean="0"/>
              <a:t>2019-04-10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CA"/>
              <a:t>Insérer le texte du pied de page à cet endroit</a:t>
            </a:r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C4CFEF5-B80B-4EFE-B335-137DF928ED08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2000" cy="6040800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815" y="6032332"/>
            <a:ext cx="2863817" cy="77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23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-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2"/>
            <a:ext cx="12192000" cy="6858001"/>
          </a:xfrm>
          <a:noFill/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fr-CA" dirty="0"/>
              <a:t>Cliquez sur l’icône pour insérer une image pleine page</a:t>
            </a:r>
          </a:p>
        </p:txBody>
      </p:sp>
    </p:spTree>
    <p:extLst>
      <p:ext uri="{BB962C8B-B14F-4D97-AF65-F5344CB8AC3E}">
        <p14:creationId xmlns:p14="http://schemas.microsoft.com/office/powerpoint/2010/main" val="23187752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-bandeau-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-bas"/>
          <p:cNvSpPr/>
          <p:nvPr userDrawn="1"/>
        </p:nvSpPr>
        <p:spPr>
          <a:xfrm>
            <a:off x="0" y="6040800"/>
            <a:ext cx="12192000" cy="82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0" name="Logo-UdeM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503" y="6145530"/>
            <a:ext cx="1224744" cy="557258"/>
          </a:xfrm>
          <a:prstGeom prst="rect">
            <a:avLst/>
          </a:prstGeom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D23F-899D-4749-BE58-ABC0A27C7434}" type="datetime1">
              <a:rPr lang="fr-CA" smtClean="0"/>
              <a:t>2019-04-10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Insérer le texte du pied de page à cet endroit</a:t>
            </a:r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CFEF5-B80B-4EFE-B335-137DF928ED08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fr-CA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815" y="6032332"/>
            <a:ext cx="2863817" cy="77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25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-bandeau-p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-bas"/>
          <p:cNvSpPr/>
          <p:nvPr userDrawn="1"/>
        </p:nvSpPr>
        <p:spPr>
          <a:xfrm>
            <a:off x="0" y="6040800"/>
            <a:ext cx="12192000" cy="820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1" name="Logo-UdeM-bleu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989" y="6114559"/>
            <a:ext cx="1245600" cy="622800"/>
          </a:xfrm>
          <a:prstGeom prst="rect">
            <a:avLst/>
          </a:prstGeom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F07DD80-C6AA-47D3-94B0-73A2FB511778}" type="datetime1">
              <a:rPr lang="fr-CA" smtClean="0"/>
              <a:t>2019-04-10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/>
              <a:t>Insérer le texte du pied de page à cet endroit</a:t>
            </a:r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4CFEF5-B80B-4EFE-B335-137DF928ED08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061" y="6032950"/>
            <a:ext cx="2851287" cy="77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41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-logoUd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Logo-UdeM-bleu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989" y="6114559"/>
            <a:ext cx="1245600" cy="622800"/>
          </a:xfrm>
          <a:prstGeom prst="rect">
            <a:avLst/>
          </a:prstGeom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565A379-5DA7-4854-A37B-6A3E2889E908}" type="datetime1">
              <a:rPr lang="fr-CA" smtClean="0"/>
              <a:t>2019-04-10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/>
              <a:t>Insérer le texte du pied de page à cet endroit</a:t>
            </a:r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4CFEF5-B80B-4EFE-B335-137DF928ED08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061" y="6032950"/>
            <a:ext cx="2851287" cy="77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43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our UdeM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35"/>
          <a:stretch/>
        </p:blipFill>
        <p:spPr>
          <a:xfrm>
            <a:off x="0" y="0"/>
            <a:ext cx="12192000" cy="7091401"/>
          </a:xfrm>
          <a:prstGeom prst="rect">
            <a:avLst/>
          </a:prstGeom>
        </p:spPr>
      </p:pic>
      <p:sp>
        <p:nvSpPr>
          <p:cNvPr id="7" name="Rectangle-bleu"/>
          <p:cNvSpPr/>
          <p:nvPr userDrawn="1"/>
        </p:nvSpPr>
        <p:spPr>
          <a:xfrm>
            <a:off x="5936515" y="1227431"/>
            <a:ext cx="2840400" cy="284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2" name="logoUdeM-EN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525" y="2012435"/>
            <a:ext cx="2492380" cy="124619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037" y="1793560"/>
            <a:ext cx="2832853" cy="150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26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4D77E16-98E7-48CD-85FF-783E83F754AC}" type="datetime1">
              <a:rPr lang="fr-CA" smtClean="0"/>
              <a:t>2019-04-10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/>
              <a:t>Insérer le texte du pied de page à cet endroit</a:t>
            </a:r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4CFEF5-B80B-4EFE-B335-137DF928ED08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5550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sous-titre, GRAPHIQUE (1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-bleu claire"/>
          <p:cNvSpPr/>
          <p:nvPr userDrawn="1"/>
        </p:nvSpPr>
        <p:spPr>
          <a:xfrm>
            <a:off x="0" y="0"/>
            <a:ext cx="320722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2" name="Logo-UdeM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503" y="6145530"/>
            <a:ext cx="1224744" cy="557258"/>
          </a:xfrm>
          <a:prstGeom prst="rect">
            <a:avLst/>
          </a:prstGeom>
        </p:spPr>
      </p:pic>
      <p:pic>
        <p:nvPicPr>
          <p:cNvPr id="2" name="logoUdeM-droit" hidden="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888" y="6031399"/>
            <a:ext cx="2946112" cy="824400"/>
          </a:xfrm>
          <a:prstGeom prst="rect">
            <a:avLst/>
          </a:prstGeom>
        </p:spPr>
      </p:pic>
      <p:sp>
        <p:nvSpPr>
          <p:cNvPr id="11" name="Espace réservé du graphique 10"/>
          <p:cNvSpPr>
            <a:spLocks noGrp="1"/>
          </p:cNvSpPr>
          <p:nvPr>
            <p:ph type="chart" sz="quarter" idx="11"/>
          </p:nvPr>
        </p:nvSpPr>
        <p:spPr>
          <a:xfrm>
            <a:off x="3825318" y="552450"/>
            <a:ext cx="8022732" cy="509360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CA"/>
          </a:p>
        </p:txBody>
      </p:sp>
      <p:sp>
        <p:nvSpPr>
          <p:cNvPr id="3" name="Contenu"/>
          <p:cNvSpPr>
            <a:spLocks noGrp="1"/>
          </p:cNvSpPr>
          <p:nvPr>
            <p:ph idx="1"/>
          </p:nvPr>
        </p:nvSpPr>
        <p:spPr>
          <a:xfrm>
            <a:off x="343275" y="3077029"/>
            <a:ext cx="2520000" cy="2569028"/>
          </a:xfrm>
        </p:spPr>
        <p:txBody>
          <a:bodyPr lIns="144000">
            <a:normAutofit/>
          </a:bodyPr>
          <a:lstStyle>
            <a:lvl1pPr marL="0" indent="0">
              <a:lnSpc>
                <a:spcPct val="95000"/>
              </a:lnSpc>
              <a:spcBef>
                <a:spcPts val="1000"/>
              </a:spcBef>
              <a:buNone/>
              <a:defRPr sz="1800">
                <a:solidFill>
                  <a:schemeClr val="tx2"/>
                </a:solidFill>
              </a:defRPr>
            </a:lvl1pPr>
            <a:lvl2pPr marL="360000" indent="-216000">
              <a:lnSpc>
                <a:spcPct val="95000"/>
              </a:lnSpc>
              <a:spcBef>
                <a:spcPts val="500"/>
              </a:spcBef>
              <a:buSzPct val="125000"/>
              <a:defRPr sz="1600">
                <a:solidFill>
                  <a:schemeClr val="tx2"/>
                </a:solidFill>
              </a:defRPr>
            </a:lvl2pPr>
            <a:lvl3pPr marL="1160463" indent="-270000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43275" y="365125"/>
            <a:ext cx="2520000" cy="2603706"/>
          </a:xfrm>
          <a:prstGeom prst="rect">
            <a:avLst/>
          </a:prstGeom>
        </p:spPr>
        <p:txBody>
          <a:bodyPr lIns="144000" anchor="b">
            <a:noAutofit/>
          </a:bodyPr>
          <a:lstStyle>
            <a:lvl1pPr>
              <a:defRPr sz="3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</a:t>
            </a:r>
            <a:endParaRPr lang="fr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31" y="6032950"/>
            <a:ext cx="2851287" cy="77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08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sous-titre, GRAPHIQUE (2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-bleu foncé"/>
          <p:cNvSpPr/>
          <p:nvPr userDrawn="1"/>
        </p:nvSpPr>
        <p:spPr>
          <a:xfrm>
            <a:off x="0" y="0"/>
            <a:ext cx="320722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0" name="Logo-UdeM-bleu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989" y="6114559"/>
            <a:ext cx="1245600" cy="622800"/>
          </a:xfrm>
          <a:prstGeom prst="rect">
            <a:avLst/>
          </a:prstGeom>
        </p:spPr>
      </p:pic>
      <p:pic>
        <p:nvPicPr>
          <p:cNvPr id="12" name="logoUdeM-droit" hidden="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918" y="6033367"/>
            <a:ext cx="2939082" cy="822432"/>
          </a:xfrm>
          <a:prstGeom prst="rect">
            <a:avLst/>
          </a:prstGeom>
        </p:spPr>
      </p:pic>
      <p:sp>
        <p:nvSpPr>
          <p:cNvPr id="7" name="Espace réservé du numéro de diapositive 6" hidden="1"/>
          <p:cNvSpPr>
            <a:spLocks noGrp="1"/>
          </p:cNvSpPr>
          <p:nvPr userDrawn="1">
            <p:ph type="sldNum" sz="quarter" idx="14"/>
          </p:nvPr>
        </p:nvSpPr>
        <p:spPr/>
        <p:txBody>
          <a:bodyPr/>
          <a:lstStyle/>
          <a:p>
            <a:fld id="{BC4CFEF5-B80B-4EFE-B335-137DF928ED08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11" name="Espace réservé du graphique 10"/>
          <p:cNvSpPr>
            <a:spLocks noGrp="1"/>
          </p:cNvSpPr>
          <p:nvPr userDrawn="1">
            <p:ph type="chart" sz="quarter" idx="11"/>
          </p:nvPr>
        </p:nvSpPr>
        <p:spPr>
          <a:xfrm>
            <a:off x="3825318" y="552450"/>
            <a:ext cx="8022732" cy="509360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CA"/>
          </a:p>
        </p:txBody>
      </p:sp>
      <p:sp>
        <p:nvSpPr>
          <p:cNvPr id="3" name="Contenu"/>
          <p:cNvSpPr>
            <a:spLocks noGrp="1"/>
          </p:cNvSpPr>
          <p:nvPr userDrawn="1">
            <p:ph idx="1"/>
          </p:nvPr>
        </p:nvSpPr>
        <p:spPr>
          <a:xfrm>
            <a:off x="343275" y="3077029"/>
            <a:ext cx="2520000" cy="2569028"/>
          </a:xfrm>
        </p:spPr>
        <p:txBody>
          <a:bodyPr lIns="144000">
            <a:normAutofit/>
          </a:bodyPr>
          <a:lstStyle>
            <a:lvl1pPr marL="0" indent="0">
              <a:lnSpc>
                <a:spcPct val="95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1pPr>
            <a:lvl2pPr marL="360000" indent="-216000">
              <a:lnSpc>
                <a:spcPct val="95000"/>
              </a:lnSpc>
              <a:spcBef>
                <a:spcPts val="500"/>
              </a:spcBef>
              <a:buSzPct val="125000"/>
              <a:defRPr sz="1600">
                <a:solidFill>
                  <a:schemeClr val="bg1"/>
                </a:solidFill>
              </a:defRPr>
            </a:lvl2pPr>
            <a:lvl3pPr marL="1160463" indent="-270000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8" name="Titre 7"/>
          <p:cNvSpPr>
            <a:spLocks noGrp="1"/>
          </p:cNvSpPr>
          <p:nvPr userDrawn="1">
            <p:ph type="title"/>
          </p:nvPr>
        </p:nvSpPr>
        <p:spPr>
          <a:xfrm>
            <a:off x="343275" y="365125"/>
            <a:ext cx="2520000" cy="2603706"/>
          </a:xfrm>
          <a:prstGeom prst="rect">
            <a:avLst/>
          </a:prstGeom>
        </p:spPr>
        <p:txBody>
          <a:bodyPr lIns="144000" anchor="b">
            <a:noAutofit/>
          </a:bodyPr>
          <a:lstStyle>
            <a:lvl1pPr>
              <a:defRPr sz="3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</a:t>
            </a:r>
            <a:endParaRPr lang="fr-CA" dirty="0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66" y="6032332"/>
            <a:ext cx="2863817" cy="77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0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- texte-à-gauche-pa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-bleu claire"/>
          <p:cNvSpPr/>
          <p:nvPr userDrawn="1"/>
        </p:nvSpPr>
        <p:spPr>
          <a:xfrm>
            <a:off x="0" y="0"/>
            <a:ext cx="320722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8" name="Logo-UdeM-droit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989" y="6114559"/>
            <a:ext cx="1245600" cy="622800"/>
          </a:xfrm>
          <a:prstGeom prst="rect">
            <a:avLst/>
          </a:prstGeom>
        </p:spPr>
      </p:pic>
      <p:pic>
        <p:nvPicPr>
          <p:cNvPr id="13" name="Logo-UdeM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503" y="6145530"/>
            <a:ext cx="1224744" cy="557258"/>
          </a:xfrm>
          <a:prstGeom prst="rect">
            <a:avLst/>
          </a:prstGeom>
        </p:spPr>
      </p:pic>
      <p:pic>
        <p:nvPicPr>
          <p:cNvPr id="12" name="logoUdeM-droit" hidden="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888" y="6031399"/>
            <a:ext cx="2946112" cy="824400"/>
          </a:xfrm>
          <a:prstGeom prst="rect">
            <a:avLst/>
          </a:prstGeom>
        </p:spPr>
      </p:pic>
      <p:sp>
        <p:nvSpPr>
          <p:cNvPr id="11" name="Espace réservé du graphique 10"/>
          <p:cNvSpPr>
            <a:spLocks noGrp="1"/>
          </p:cNvSpPr>
          <p:nvPr>
            <p:ph type="chart" sz="quarter" idx="11"/>
          </p:nvPr>
        </p:nvSpPr>
        <p:spPr>
          <a:xfrm>
            <a:off x="3825318" y="552450"/>
            <a:ext cx="8022732" cy="509360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CA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342900" y="552451"/>
            <a:ext cx="2520950" cy="5478948"/>
          </a:xfrm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buNone/>
              <a:defRPr sz="4800">
                <a:solidFill>
                  <a:schemeClr val="tx2"/>
                </a:solidFill>
              </a:defRPr>
            </a:lvl1pPr>
            <a:lvl2pPr marL="171450" indent="0">
              <a:spcAft>
                <a:spcPts val="1200"/>
              </a:spcAft>
              <a:buNone/>
              <a:defRPr sz="2000">
                <a:solidFill>
                  <a:schemeClr val="accent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4" name="Espace réservé du numéro de diapositive 3" hidden="1"/>
          <p:cNvSpPr>
            <a:spLocks noGrp="1"/>
          </p:cNvSpPr>
          <p:nvPr>
            <p:ph type="sldNum" sz="quarter" idx="15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4CFEF5-B80B-4EFE-B335-137DF928ED08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31" y="6032950"/>
            <a:ext cx="2851287" cy="77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84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C87D10-C1D5-449D-9ED2-3558C4842F57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2019-04-10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5448AB-C0CB-47EC-B835-45DDE9C465C0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173180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7"/>
          <p:cNvSpPr>
            <a:spLocks noGrp="1"/>
          </p:cNvSpPr>
          <p:nvPr>
            <p:ph type="body" sz="quarter" idx="10"/>
          </p:nvPr>
        </p:nvSpPr>
        <p:spPr>
          <a:xfrm>
            <a:off x="1007533" y="1628776"/>
            <a:ext cx="10272184" cy="720105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" name="Espace réservé du contenu 9"/>
          <p:cNvSpPr>
            <a:spLocks noGrp="1"/>
          </p:cNvSpPr>
          <p:nvPr>
            <p:ph sz="quarter" idx="11"/>
          </p:nvPr>
        </p:nvSpPr>
        <p:spPr>
          <a:xfrm>
            <a:off x="1007534" y="2636738"/>
            <a:ext cx="10369551" cy="338455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buFont typeface="Symbol" pitchFamily="18" charset="2"/>
              <a:buChar char="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buFont typeface="Symbol" pitchFamily="18" charset="2"/>
              <a:buChar char="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buFont typeface="Symbol" pitchFamily="18" charset="2"/>
              <a:buChar char="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buFont typeface="Arial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1585901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- bleu - Titre et sous-tit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-UdeM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503" y="6145530"/>
            <a:ext cx="1224744" cy="557258"/>
          </a:xfrm>
          <a:prstGeom prst="rect">
            <a:avLst/>
          </a:prstGeom>
        </p:spPr>
      </p:pic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576793" y="3077029"/>
            <a:ext cx="7559207" cy="2952000"/>
          </a:xfrm>
        </p:spPr>
        <p:txBody>
          <a:bodyPr lIns="90000"/>
          <a:lstStyle>
            <a:lvl1pPr marL="0" indent="0">
              <a:lnSpc>
                <a:spcPct val="100000"/>
              </a:lnSpc>
              <a:buNone/>
              <a:defRPr lang="fr-FR" sz="2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defRPr lang="fr-FR" sz="2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lnSpc>
                <a:spcPct val="100000"/>
              </a:lnSpc>
              <a:buFont typeface="Symbol" panose="05050102010706020507" pitchFamily="18" charset="2"/>
              <a:buChar char="-"/>
              <a:defRPr lang="fr-FR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cxnSp>
        <p:nvCxnSpPr>
          <p:cNvPr id="6" name="Connecteur droit 5"/>
          <p:cNvCxnSpPr/>
          <p:nvPr userDrawn="1"/>
        </p:nvCxnSpPr>
        <p:spPr>
          <a:xfrm>
            <a:off x="0" y="2908383"/>
            <a:ext cx="8148538" cy="0"/>
          </a:xfrm>
          <a:prstGeom prst="line">
            <a:avLst/>
          </a:prstGeom>
          <a:ln w="1270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576000" y="438865"/>
            <a:ext cx="7560000" cy="2386800"/>
          </a:xfrm>
          <a:prstGeom prst="rect">
            <a:avLst/>
          </a:prstGeom>
        </p:spPr>
        <p:txBody>
          <a:bodyPr lIns="90000" anchor="b">
            <a:normAutofit/>
          </a:bodyPr>
          <a:lstStyle>
            <a:lvl1pPr>
              <a:defRPr sz="72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</a:t>
            </a:r>
            <a:endParaRPr lang="fr-CA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95BB877-8F09-4154-BC0A-F6F6D6EBF1B8}" type="datetime1">
              <a:rPr lang="fr-CA" smtClean="0"/>
              <a:t>2019-04-10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CA"/>
              <a:t>Insérer le texte du pied de page à cet endroit</a:t>
            </a:r>
            <a:endParaRPr lang="fr-CA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C4CFEF5-B80B-4EFE-B335-137DF928ED08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815" y="6032332"/>
            <a:ext cx="2863817" cy="77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15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-bas"/>
          <p:cNvSpPr/>
          <p:nvPr userDrawn="1"/>
        </p:nvSpPr>
        <p:spPr>
          <a:xfrm>
            <a:off x="0" y="6040800"/>
            <a:ext cx="12192000" cy="82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Rectangle-haut"/>
          <p:cNvSpPr/>
          <p:nvPr userDrawn="1"/>
        </p:nvSpPr>
        <p:spPr>
          <a:xfrm>
            <a:off x="0" y="0"/>
            <a:ext cx="12192000" cy="163629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2" name="Logo-UdeM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503" y="6145530"/>
            <a:ext cx="1224744" cy="557258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575327" y="2312926"/>
            <a:ext cx="10999052" cy="2980969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22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1000"/>
              </a:spcBef>
              <a:buSzPct val="130000"/>
              <a:defRPr sz="220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1000"/>
              </a:spcBef>
              <a:buFont typeface="Symbol" panose="05050102010706020507" pitchFamily="18" charset="2"/>
              <a:buChar char="-"/>
              <a:defRPr sz="2000">
                <a:solidFill>
                  <a:schemeClr val="tx1"/>
                </a:solidFill>
              </a:defRPr>
            </a:lvl3pPr>
            <a:lvl4pPr marL="723900" indent="-36195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2200">
                <a:solidFill>
                  <a:schemeClr val="tx1"/>
                </a:solidFill>
              </a:defRPr>
            </a:lvl4pPr>
            <a:lvl5pPr>
              <a:defRPr sz="260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8B43335-7E18-4121-BF36-A59CDBD71101}" type="datetime1">
              <a:rPr lang="fr-CA" smtClean="0"/>
              <a:t>2019-04-10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CA"/>
              <a:t>Insérer le texte du pied de page à cet endroit</a:t>
            </a: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C4CFEF5-B80B-4EFE-B335-137DF928ED08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815" y="6032332"/>
            <a:ext cx="2863817" cy="77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51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contenu et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-bas"/>
          <p:cNvSpPr/>
          <p:nvPr userDrawn="1"/>
        </p:nvSpPr>
        <p:spPr>
          <a:xfrm>
            <a:off x="0" y="6040800"/>
            <a:ext cx="12192000" cy="82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Rectangle-haut"/>
          <p:cNvSpPr/>
          <p:nvPr userDrawn="1"/>
        </p:nvSpPr>
        <p:spPr>
          <a:xfrm>
            <a:off x="0" y="0"/>
            <a:ext cx="12192000" cy="163629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28" name="Logo-UdeM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503" y="6145530"/>
            <a:ext cx="1224744" cy="557258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575327" y="2312926"/>
            <a:ext cx="7876800" cy="347372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2200">
                <a:solidFill>
                  <a:schemeClr val="tx1"/>
                </a:solidFill>
              </a:defRPr>
            </a:lvl1pPr>
            <a:lvl2pPr marL="627063" indent="-228600">
              <a:lnSpc>
                <a:spcPct val="100000"/>
              </a:lnSpc>
              <a:spcBef>
                <a:spcPts val="1000"/>
              </a:spcBef>
              <a:buSzPct val="130000"/>
              <a:defRPr sz="220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1000"/>
              </a:spcBef>
              <a:buFont typeface="Symbol" panose="05050102010706020507" pitchFamily="18" charset="2"/>
              <a:buChar char="-"/>
              <a:defRPr sz="2000">
                <a:solidFill>
                  <a:schemeClr val="tx1"/>
                </a:solidFill>
              </a:defRPr>
            </a:lvl3pPr>
            <a:lvl4pPr marL="627063" indent="-36195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2200">
                <a:solidFill>
                  <a:schemeClr val="tx1"/>
                </a:solidFill>
              </a:defRPr>
            </a:lvl4pPr>
            <a:lvl5pPr>
              <a:defRPr sz="260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6" name="Espace réservé pour une image  3"/>
          <p:cNvSpPr>
            <a:spLocks noGrp="1"/>
          </p:cNvSpPr>
          <p:nvPr>
            <p:ph type="pic" sz="quarter" idx="14" hasCustomPrompt="1"/>
          </p:nvPr>
        </p:nvSpPr>
        <p:spPr>
          <a:xfrm>
            <a:off x="9023350" y="-1"/>
            <a:ext cx="3168650" cy="6040800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C71B1B8-46B4-49FF-89A8-44C2AAF5ACE8}" type="datetime1">
              <a:rPr lang="fr-CA" smtClean="0"/>
              <a:t>2019-04-10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CA"/>
              <a:t>Insérer le texte du pied de page à cet endroit</a:t>
            </a: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C4CFEF5-B80B-4EFE-B335-137DF928ED08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575327" y="1"/>
            <a:ext cx="8389762" cy="1610138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815" y="6032332"/>
            <a:ext cx="2863817" cy="77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84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- bleu clai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Logo-UdeM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503" y="6145530"/>
            <a:ext cx="1224744" cy="55725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029700" cy="60388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" name="Contenu"/>
          <p:cNvSpPr>
            <a:spLocks noGrp="1"/>
          </p:cNvSpPr>
          <p:nvPr>
            <p:ph idx="1"/>
          </p:nvPr>
        </p:nvSpPr>
        <p:spPr>
          <a:xfrm>
            <a:off x="576000" y="3000829"/>
            <a:ext cx="7877699" cy="28131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2000">
                <a:solidFill>
                  <a:schemeClr val="tx1"/>
                </a:solidFill>
              </a:defRPr>
            </a:lvl1pPr>
            <a:lvl2pPr marL="684000" indent="-270000">
              <a:lnSpc>
                <a:spcPct val="100000"/>
              </a:lnSpc>
              <a:spcBef>
                <a:spcPts val="500"/>
              </a:spcBef>
              <a:defRPr sz="2000">
                <a:solidFill>
                  <a:schemeClr val="tx1"/>
                </a:solidFill>
              </a:defRPr>
            </a:lvl2pPr>
            <a:lvl3pPr marL="1160463" indent="-270000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>
                <a:solidFill>
                  <a:schemeClr val="tx1"/>
                </a:solidFill>
              </a:defRPr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BAF1B-9435-4225-8E5F-5CC52632AB72}" type="datetime1">
              <a:rPr lang="fr-CA" smtClean="0"/>
              <a:t>2019-04-10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Insérer le texte du pied de page à cet endroit</a:t>
            </a:r>
            <a:endParaRPr lang="fr-CA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CFEF5-B80B-4EFE-B335-137DF928ED08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576000" y="365125"/>
            <a:ext cx="7877699" cy="260370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6600" cap="none" baseline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Modifiez le style</a:t>
            </a:r>
            <a:endParaRPr lang="fr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815" y="6032332"/>
            <a:ext cx="2863817" cy="77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45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- bleu foncé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029700" cy="60388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7" name="Logo-UdeM-bleu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989" y="6114559"/>
            <a:ext cx="1245600" cy="622800"/>
          </a:xfrm>
          <a:prstGeom prst="rect">
            <a:avLst/>
          </a:prstGeom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6F752E-1D99-4366-87A7-B0F147CCB932}" type="datetime1">
              <a:rPr lang="fr-CA" smtClean="0"/>
              <a:t>2019-04-10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698400" y="6038849"/>
            <a:ext cx="7127291" cy="81694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/>
              <a:t>Insérer le texte du pied de page à cet endroit</a:t>
            </a: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4CFEF5-B80B-4EFE-B335-137DF928ED08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3" name="Contenu"/>
          <p:cNvSpPr>
            <a:spLocks noGrp="1"/>
          </p:cNvSpPr>
          <p:nvPr>
            <p:ph idx="1"/>
          </p:nvPr>
        </p:nvSpPr>
        <p:spPr>
          <a:xfrm>
            <a:off x="576000" y="3000828"/>
            <a:ext cx="7877699" cy="281311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2000">
                <a:solidFill>
                  <a:schemeClr val="bg1"/>
                </a:solidFill>
              </a:defRPr>
            </a:lvl1pPr>
            <a:lvl2pPr marL="684000" indent="-270000">
              <a:lnSpc>
                <a:spcPct val="100000"/>
              </a:lnSpc>
              <a:spcBef>
                <a:spcPts val="500"/>
              </a:spcBef>
              <a:defRPr sz="2000">
                <a:solidFill>
                  <a:schemeClr val="bg1"/>
                </a:solidFill>
              </a:defRPr>
            </a:lvl2pPr>
            <a:lvl3pPr marL="1160463" indent="-270000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576000" y="365125"/>
            <a:ext cx="7877699" cy="260370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6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</a:t>
            </a:r>
            <a:endParaRPr lang="fr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061" y="6032950"/>
            <a:ext cx="2851287" cy="77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56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contenu et image - bleu clai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-bas"/>
          <p:cNvSpPr/>
          <p:nvPr userDrawn="1"/>
        </p:nvSpPr>
        <p:spPr>
          <a:xfrm>
            <a:off x="0" y="6040800"/>
            <a:ext cx="12192000" cy="82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4" name="Logo-UdeM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503" y="6145530"/>
            <a:ext cx="1224744" cy="557258"/>
          </a:xfrm>
          <a:prstGeom prst="rect">
            <a:avLst/>
          </a:prstGeom>
        </p:spPr>
      </p:pic>
      <p:sp>
        <p:nvSpPr>
          <p:cNvPr id="11" name="Espace réservé pour une image  4"/>
          <p:cNvSpPr>
            <a:spLocks noGrp="1"/>
          </p:cNvSpPr>
          <p:nvPr>
            <p:ph type="pic" sz="quarter" idx="13" hasCustomPrompt="1"/>
          </p:nvPr>
        </p:nvSpPr>
        <p:spPr>
          <a:xfrm>
            <a:off x="9029700" y="0"/>
            <a:ext cx="3162300" cy="6040800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dirty="0"/>
              <a:t>Cliquez sur l’icône pour modifier l’image</a:t>
            </a:r>
          </a:p>
        </p:txBody>
      </p:sp>
      <p:sp>
        <p:nvSpPr>
          <p:cNvPr id="3" name="Contenu"/>
          <p:cNvSpPr>
            <a:spLocks noGrp="1"/>
          </p:cNvSpPr>
          <p:nvPr>
            <p:ph idx="1"/>
          </p:nvPr>
        </p:nvSpPr>
        <p:spPr>
          <a:xfrm>
            <a:off x="576000" y="3000829"/>
            <a:ext cx="7877699" cy="281116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2000">
                <a:solidFill>
                  <a:schemeClr val="tx1"/>
                </a:solidFill>
              </a:defRPr>
            </a:lvl1pPr>
            <a:lvl2pPr marL="684000" indent="-270000">
              <a:lnSpc>
                <a:spcPct val="100000"/>
              </a:lnSpc>
              <a:spcBef>
                <a:spcPts val="500"/>
              </a:spcBef>
              <a:defRPr sz="2000">
                <a:solidFill>
                  <a:schemeClr val="tx1"/>
                </a:solidFill>
              </a:defRPr>
            </a:lvl2pPr>
            <a:lvl3pPr marL="1160463" indent="-270000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>
                <a:solidFill>
                  <a:schemeClr val="tx1"/>
                </a:solidFill>
              </a:defRPr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576000" y="365125"/>
            <a:ext cx="7877699" cy="260370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6600" cap="none" baseline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Modifiez le style</a:t>
            </a:r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47E3BED-C6BE-4E71-8BAA-FB62FC51E376}" type="datetime1">
              <a:rPr lang="fr-CA" smtClean="0"/>
              <a:t>2019-04-10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CA"/>
              <a:t>Insérer le texte du pied de page à cet endroit</a:t>
            </a:r>
            <a:endParaRPr lang="fr-CA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C4CFEF5-B80B-4EFE-B335-137DF928ED08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815" y="6032332"/>
            <a:ext cx="2863817" cy="77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51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contenu et image(2) - bleu clai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-bas"/>
          <p:cNvSpPr/>
          <p:nvPr userDrawn="1"/>
        </p:nvSpPr>
        <p:spPr>
          <a:xfrm>
            <a:off x="0" y="6040800"/>
            <a:ext cx="12192000" cy="82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0" name="Logo-UdeM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503" y="6145530"/>
            <a:ext cx="1224744" cy="557258"/>
          </a:xfrm>
          <a:prstGeom prst="rect">
            <a:avLst/>
          </a:prstGeom>
        </p:spPr>
      </p:pic>
      <p:sp>
        <p:nvSpPr>
          <p:cNvPr id="11" name="Espace réservé pour une image  4"/>
          <p:cNvSpPr>
            <a:spLocks noGrp="1"/>
          </p:cNvSpPr>
          <p:nvPr>
            <p:ph type="pic" sz="quarter" idx="13" hasCustomPrompt="1"/>
          </p:nvPr>
        </p:nvSpPr>
        <p:spPr>
          <a:xfrm>
            <a:off x="6610351" y="0"/>
            <a:ext cx="5581649" cy="6040800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sp>
        <p:nvSpPr>
          <p:cNvPr id="3" name="Contenu"/>
          <p:cNvSpPr>
            <a:spLocks noGrp="1"/>
          </p:cNvSpPr>
          <p:nvPr>
            <p:ph idx="1"/>
          </p:nvPr>
        </p:nvSpPr>
        <p:spPr>
          <a:xfrm>
            <a:off x="576001" y="3000829"/>
            <a:ext cx="5386649" cy="281116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2000">
                <a:solidFill>
                  <a:schemeClr val="tx1"/>
                </a:solidFill>
              </a:defRPr>
            </a:lvl1pPr>
            <a:lvl2pPr marL="450850" indent="-192088">
              <a:lnSpc>
                <a:spcPct val="100000"/>
              </a:lnSpc>
              <a:spcBef>
                <a:spcPts val="500"/>
              </a:spcBef>
              <a:defRPr sz="2000">
                <a:solidFill>
                  <a:schemeClr val="tx1"/>
                </a:solidFill>
              </a:defRPr>
            </a:lvl2pPr>
            <a:lvl3pPr marL="804863" indent="-176213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>
                <a:solidFill>
                  <a:schemeClr val="tx1"/>
                </a:solidFill>
              </a:defRPr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576001" y="365125"/>
            <a:ext cx="5386649" cy="2603706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>
              <a:defRPr sz="6600" cap="none" baseline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Modifiez le style</a:t>
            </a:r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DEF9361-37E8-40BB-93D1-E0A501AB436B}" type="datetime1">
              <a:rPr lang="fr-CA" smtClean="0"/>
              <a:t>2019-04-10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CA"/>
              <a:t>Insérer le texte du pied de page à cet endroit</a:t>
            </a:r>
            <a:endParaRPr lang="fr-CA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C4CFEF5-B80B-4EFE-B335-137DF928ED08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815" y="6032332"/>
            <a:ext cx="2863817" cy="77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36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9"/>
          <p:cNvSpPr>
            <a:spLocks noGrp="1"/>
          </p:cNvSpPr>
          <p:nvPr>
            <p:ph type="sldNum" sz="quarter" idx="4"/>
          </p:nvPr>
        </p:nvSpPr>
        <p:spPr>
          <a:xfrm>
            <a:off x="150240" y="6453939"/>
            <a:ext cx="306000" cy="306000"/>
          </a:xfrm>
          <a:prstGeom prst="rect">
            <a:avLst/>
          </a:prstGeom>
          <a:solidFill>
            <a:schemeClr val="accent2"/>
          </a:solidFill>
        </p:spPr>
        <p:txBody>
          <a:bodyPr lIns="0" rIns="0" anchor="ctr">
            <a:normAutofit/>
          </a:bodyPr>
          <a:lstStyle>
            <a:lvl1pPr algn="ctr">
              <a:defRPr sz="1200" b="1">
                <a:solidFill>
                  <a:schemeClr val="tx2"/>
                </a:solidFill>
              </a:defRPr>
            </a:lvl1pPr>
          </a:lstStyle>
          <a:p>
            <a:fld id="{BC4CFEF5-B80B-4EFE-B335-137DF928ED08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11" name="Espace réservé du pied de page 6"/>
          <p:cNvSpPr>
            <a:spLocks noGrp="1"/>
          </p:cNvSpPr>
          <p:nvPr>
            <p:ph type="ftr" sz="quarter" idx="3"/>
          </p:nvPr>
        </p:nvSpPr>
        <p:spPr>
          <a:xfrm>
            <a:off x="698400" y="6453939"/>
            <a:ext cx="7127291" cy="306000"/>
          </a:xfrm>
          <a:prstGeom prst="rect">
            <a:avLst/>
          </a:prstGeom>
        </p:spPr>
        <p:txBody>
          <a:bodyPr lIns="0" tIns="0" bIns="0" anchor="ctr"/>
          <a:lstStyle>
            <a:lvl1pPr algn="l">
              <a:defRPr sz="1000" cap="none" baseline="0">
                <a:solidFill>
                  <a:schemeClr val="accent2"/>
                </a:solidFill>
              </a:defRPr>
            </a:lvl1pPr>
          </a:lstStyle>
          <a:p>
            <a:r>
              <a:rPr lang="fr-CA"/>
              <a:t>Insérer le texte du pied de page à cet endroit</a:t>
            </a:r>
            <a:endParaRPr lang="fr-CA" dirty="0"/>
          </a:p>
        </p:txBody>
      </p:sp>
      <p:sp>
        <p:nvSpPr>
          <p:cNvPr id="12" name="Espace réservé de la date 5"/>
          <p:cNvSpPr>
            <a:spLocks noGrp="1"/>
          </p:cNvSpPr>
          <p:nvPr>
            <p:ph type="dt" sz="half" idx="2"/>
          </p:nvPr>
        </p:nvSpPr>
        <p:spPr>
          <a:xfrm>
            <a:off x="7885089" y="6453939"/>
            <a:ext cx="1080000" cy="306000"/>
          </a:xfrm>
          <a:prstGeom prst="rect">
            <a:avLst/>
          </a:prstGeom>
        </p:spPr>
        <p:txBody>
          <a:bodyPr tIns="0" bIns="0" anchor="ctr"/>
          <a:lstStyle>
            <a:lvl1pPr algn="r">
              <a:defRPr sz="1000">
                <a:solidFill>
                  <a:schemeClr val="accent2"/>
                </a:solidFill>
              </a:defRPr>
            </a:lvl1pPr>
          </a:lstStyle>
          <a:p>
            <a:fld id="{3652BF01-4B1E-4C83-ABD9-3481D11B7C33}" type="datetime1">
              <a:rPr lang="fr-CA" smtClean="0"/>
              <a:t>2019-04-10</a:t>
            </a:fld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327" y="1825625"/>
            <a:ext cx="10999052" cy="3988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4" name="Espace réservé du titre 13"/>
          <p:cNvSpPr>
            <a:spLocks noGrp="1"/>
          </p:cNvSpPr>
          <p:nvPr>
            <p:ph type="title"/>
          </p:nvPr>
        </p:nvSpPr>
        <p:spPr>
          <a:xfrm>
            <a:off x="575327" y="1"/>
            <a:ext cx="10999052" cy="16101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dirty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199687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6" r:id="rId2"/>
    <p:sldLayoutId id="2147483703" r:id="rId3"/>
    <p:sldLayoutId id="2147483718" r:id="rId4"/>
    <p:sldLayoutId id="2147483696" r:id="rId5"/>
    <p:sldLayoutId id="2147483689" r:id="rId6"/>
    <p:sldLayoutId id="2147483709" r:id="rId7"/>
    <p:sldLayoutId id="2147483710" r:id="rId8"/>
    <p:sldLayoutId id="2147483712" r:id="rId9"/>
    <p:sldLayoutId id="2147483711" r:id="rId10"/>
    <p:sldLayoutId id="2147483713" r:id="rId11"/>
    <p:sldLayoutId id="2147483692" r:id="rId12"/>
    <p:sldLayoutId id="2147483693" r:id="rId13"/>
    <p:sldLayoutId id="2147483700" r:id="rId14"/>
    <p:sldLayoutId id="2147483701" r:id="rId15"/>
    <p:sldLayoutId id="2147483725" r:id="rId16"/>
    <p:sldLayoutId id="2147483722" r:id="rId17"/>
    <p:sldLayoutId id="2147483723" r:id="rId18"/>
    <p:sldLayoutId id="2147483721" r:id="rId19"/>
    <p:sldLayoutId id="2147483724" r:id="rId20"/>
    <p:sldLayoutId id="2147483694" r:id="rId21"/>
    <p:sldLayoutId id="2147483707" r:id="rId22"/>
    <p:sldLayoutId id="2147483715" r:id="rId23"/>
    <p:sldLayoutId id="2147483726" r:id="rId24"/>
    <p:sldLayoutId id="2147483728" r:id="rId2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228600" algn="l" defTabSz="914400" rtl="0" eaLnBrk="1" latinLnBrk="0" hangingPunct="1">
        <a:lnSpc>
          <a:spcPct val="100000"/>
        </a:lnSpc>
        <a:spcBef>
          <a:spcPts val="500"/>
        </a:spcBef>
        <a:buSzPct val="130000"/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84000" indent="-363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SzPct val="110000"/>
        <a:buFont typeface="+mj-lt"/>
        <a:buAutoNum type="arabicPeriod"/>
        <a:defRPr lang="fr-FR" sz="22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>
          <a:xfrm>
            <a:off x="5847345" y="4486523"/>
            <a:ext cx="6344654" cy="878242"/>
          </a:xfrm>
        </p:spPr>
        <p:txBody>
          <a:bodyPr/>
          <a:lstStyle/>
          <a:p>
            <a:r>
              <a:rPr lang="fr-CA" dirty="0">
                <a:solidFill>
                  <a:schemeClr val="bg1"/>
                </a:solidFill>
              </a:rPr>
              <a:t>Alain Papineau </a:t>
            </a:r>
            <a:r>
              <a:rPr lang="fr-CA" dirty="0"/>
              <a:t/>
            </a:r>
            <a:br>
              <a:rPr lang="fr-CA" dirty="0"/>
            </a:br>
            <a:r>
              <a:rPr lang="fr-CA" dirty="0">
                <a:solidFill>
                  <a:schemeClr val="bg1"/>
                </a:solidFill>
              </a:rPr>
              <a:t>Directeur de programme de médecine de famille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C213DAE-E7D3-4E3B-9807-12E226FF9F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82145" y="1343890"/>
            <a:ext cx="5791200" cy="2189019"/>
          </a:xfrm>
        </p:spPr>
        <p:txBody>
          <a:bodyPr>
            <a:normAutofit fontScale="92500" lnSpcReduction="20000"/>
          </a:bodyPr>
          <a:lstStyle/>
          <a:p>
            <a:pPr lvl="0"/>
            <a:endParaRPr lang="fr-FR" sz="2800" dirty="0">
              <a:solidFill>
                <a:schemeClr val="bg1"/>
              </a:solidFill>
            </a:endParaRPr>
          </a:p>
          <a:p>
            <a:pPr lvl="0"/>
            <a:endParaRPr lang="fr-FR" sz="2800" dirty="0">
              <a:solidFill>
                <a:schemeClr val="bg1"/>
              </a:solidFill>
            </a:endParaRPr>
          </a:p>
          <a:p>
            <a:pPr lvl="0"/>
            <a:r>
              <a:rPr lang="fr-FR" sz="6200" dirty="0">
                <a:solidFill>
                  <a:schemeClr val="bg1"/>
                </a:solidFill>
              </a:rPr>
              <a:t>Proposition</a:t>
            </a:r>
          </a:p>
          <a:p>
            <a:pPr lvl="0"/>
            <a:endParaRPr lang="fr-F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53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0"/>
          </p:nvPr>
        </p:nvSpPr>
        <p:spPr>
          <a:xfrm>
            <a:off x="575327" y="1816537"/>
            <a:ext cx="10999052" cy="4910834"/>
          </a:xfrm>
        </p:spPr>
        <p:txBody>
          <a:bodyPr>
            <a:normAutofit/>
          </a:bodyPr>
          <a:lstStyle/>
          <a:p>
            <a:endParaRPr lang="fr-CA" sz="2000" dirty="0"/>
          </a:p>
          <a:p>
            <a:r>
              <a:rPr lang="fr-CA" b="1" dirty="0"/>
              <a:t>Mise en contexte</a:t>
            </a:r>
          </a:p>
          <a:p>
            <a:r>
              <a:rPr lang="fr-CA" sz="2000" dirty="0">
                <a:solidFill>
                  <a:schemeClr val="tx1">
                    <a:lumMod val="50000"/>
                  </a:schemeClr>
                </a:solidFill>
              </a:rPr>
              <a:t>La planification stratégique du Département de médecine de famille et de médecine d’urgence a fait ressortir l’importance de la valorisation de l’enseignement.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CA" sz="2000" dirty="0"/>
              <a:t>Nous avons besoin de comprendre les </a:t>
            </a:r>
            <a:r>
              <a:rPr lang="fr-CA" sz="2000" dirty="0" smtClean="0"/>
              <a:t>besoins</a:t>
            </a:r>
            <a:endParaRPr lang="fr-CA" sz="20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CA" sz="2000" dirty="0"/>
              <a:t>Nous voulons recentrer les activités des enseignants sur les objectifs du programme de médecine de </a:t>
            </a:r>
            <a:r>
              <a:rPr lang="fr-CA" sz="2000" dirty="0" smtClean="0"/>
              <a:t>famille</a:t>
            </a:r>
            <a:endParaRPr lang="fr-CA" sz="20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CA" sz="2000" dirty="0"/>
              <a:t>Reconnaître l’excellence et l’apport des </a:t>
            </a:r>
            <a:r>
              <a:rPr lang="fr-CA" sz="2000" dirty="0" smtClean="0"/>
              <a:t>enseignants</a:t>
            </a:r>
            <a:endParaRPr lang="fr-CA" sz="2000" dirty="0"/>
          </a:p>
          <a:p>
            <a:r>
              <a:rPr lang="fr-CA" sz="2000" b="1" dirty="0"/>
              <a:t>Les CUMF du réseau ont reçu la visite interne pour l’agrément de leur milieu. Ces résultats seront ajoutés à la consultation de planification stratégique.</a:t>
            </a:r>
          </a:p>
          <a:p>
            <a:endParaRPr lang="fr-CA" sz="2000" dirty="0"/>
          </a:p>
          <a:p>
            <a:endParaRPr lang="fr-CA" sz="2000" dirty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fr-CA" sz="2000" dirty="0"/>
          </a:p>
          <a:p>
            <a:endParaRPr lang="fr-CA" sz="1800" b="1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fr-CA" sz="4000" cap="small" dirty="0">
                <a:solidFill>
                  <a:schemeClr val="bg1"/>
                </a:solidFill>
              </a:rPr>
              <a:t>Planification stratégique </a:t>
            </a:r>
            <a:br>
              <a:rPr lang="fr-CA" sz="4000" cap="small" dirty="0">
                <a:solidFill>
                  <a:schemeClr val="bg1"/>
                </a:solidFill>
              </a:rPr>
            </a:br>
            <a:r>
              <a:rPr lang="fr-CA" sz="4000" cap="small" dirty="0" smtClean="0">
                <a:solidFill>
                  <a:schemeClr val="bg1"/>
                </a:solidFill>
              </a:rPr>
              <a:t>programme de </a:t>
            </a:r>
            <a:r>
              <a:rPr lang="fr-CA" sz="4000" cap="small" dirty="0">
                <a:solidFill>
                  <a:schemeClr val="bg1"/>
                </a:solidFill>
              </a:rPr>
              <a:t>médecine de famille </a:t>
            </a:r>
            <a:endParaRPr lang="fr-CA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71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lipse 9"/>
          <p:cNvSpPr/>
          <p:nvPr/>
        </p:nvSpPr>
        <p:spPr>
          <a:xfrm>
            <a:off x="2639615" y="3034250"/>
            <a:ext cx="1297632" cy="1224136"/>
          </a:xfrm>
          <a:prstGeom prst="ellipse">
            <a:avLst/>
          </a:prstGeom>
          <a:solidFill>
            <a:schemeClr val="bg1"/>
          </a:solidFill>
          <a:ln w="28575"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Situation actuelle</a:t>
            </a:r>
          </a:p>
          <a:p>
            <a:pPr algn="ctr"/>
            <a:r>
              <a:rPr lang="fr-CA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495606" y="4518074"/>
            <a:ext cx="1551619" cy="715089"/>
          </a:xfrm>
          <a:prstGeom prst="roundRect">
            <a:avLst/>
          </a:prstGeom>
          <a:solidFill>
            <a:srgbClr val="339933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87313" indent="-87313"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fr-CA" b="1" dirty="0"/>
              <a:t>Où en sommes-nous ?</a:t>
            </a:r>
          </a:p>
          <a:p>
            <a:pPr marL="0" indent="0">
              <a:buNone/>
            </a:pPr>
            <a:endParaRPr lang="fr-CA" b="1" dirty="0"/>
          </a:p>
        </p:txBody>
      </p:sp>
      <p:sp>
        <p:nvSpPr>
          <p:cNvPr id="14" name="Ellipse 13"/>
          <p:cNvSpPr/>
          <p:nvPr/>
        </p:nvSpPr>
        <p:spPr>
          <a:xfrm>
            <a:off x="4390242" y="3034250"/>
            <a:ext cx="1241159" cy="122413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Situation visée</a:t>
            </a:r>
          </a:p>
          <a:p>
            <a:pPr algn="ctr"/>
            <a:r>
              <a:rPr lang="fr-CA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4223798" y="4525579"/>
            <a:ext cx="1623627" cy="715089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87313" indent="-87313"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fr-CA" b="1" dirty="0"/>
              <a:t>Où voulons-nous aller ?</a:t>
            </a:r>
          </a:p>
          <a:p>
            <a:pPr marL="0" indent="0">
              <a:buNone/>
            </a:pPr>
            <a:endParaRPr lang="fr-CA" b="1" dirty="0"/>
          </a:p>
        </p:txBody>
      </p:sp>
      <p:sp>
        <p:nvSpPr>
          <p:cNvPr id="17" name="Arrondir un rectangle avec un coin du même côté 16"/>
          <p:cNvSpPr/>
          <p:nvPr/>
        </p:nvSpPr>
        <p:spPr>
          <a:xfrm>
            <a:off x="6084395" y="3286278"/>
            <a:ext cx="3431153" cy="720080"/>
          </a:xfrm>
          <a:prstGeom prst="round2Same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programme de médecine familiale</a:t>
            </a:r>
          </a:p>
        </p:txBody>
      </p:sp>
      <p:cxnSp>
        <p:nvCxnSpPr>
          <p:cNvPr id="18" name="Connecteur droit avec flèche 17"/>
          <p:cNvCxnSpPr>
            <a:stCxn id="14" idx="6"/>
            <a:endCxn id="17" idx="2"/>
          </p:cNvCxnSpPr>
          <p:nvPr/>
        </p:nvCxnSpPr>
        <p:spPr>
          <a:xfrm>
            <a:off x="5631400" y="3646318"/>
            <a:ext cx="452994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>
            <a:stCxn id="10" idx="6"/>
            <a:endCxn id="14" idx="2"/>
          </p:cNvCxnSpPr>
          <p:nvPr/>
        </p:nvCxnSpPr>
        <p:spPr>
          <a:xfrm>
            <a:off x="3937247" y="3646318"/>
            <a:ext cx="452994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e 19"/>
          <p:cNvGrpSpPr/>
          <p:nvPr/>
        </p:nvGrpSpPr>
        <p:grpSpPr>
          <a:xfrm>
            <a:off x="2135560" y="2098011"/>
            <a:ext cx="4524813" cy="826933"/>
            <a:chOff x="717889" y="475456"/>
            <a:chExt cx="2882073" cy="1119481"/>
          </a:xfrm>
        </p:grpSpPr>
        <p:sp>
          <p:nvSpPr>
            <p:cNvPr id="22" name="Rectangle à coins arrondis 21"/>
            <p:cNvSpPr/>
            <p:nvPr/>
          </p:nvSpPr>
          <p:spPr>
            <a:xfrm>
              <a:off x="717889" y="475456"/>
              <a:ext cx="2670313" cy="1119481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Rectangle 22"/>
            <p:cNvSpPr/>
            <p:nvPr/>
          </p:nvSpPr>
          <p:spPr>
            <a:xfrm>
              <a:off x="1038947" y="530105"/>
              <a:ext cx="2561015" cy="1010183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770" tIns="64770" rIns="64770" bIns="64770" numCol="1" spcCol="1270" anchor="t" anchorCtr="0">
              <a:noAutofit/>
            </a:bodyPr>
            <a:lstStyle/>
            <a:p>
              <a:pPr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A" sz="1100" b="1" u="sng" dirty="0">
                  <a:latin typeface="Arial" panose="020B0604020202020204" pitchFamily="34" charset="0"/>
                  <a:cs typeface="Arial" panose="020B0604020202020204" pitchFamily="34" charset="0"/>
                </a:rPr>
                <a:t>Volet stratégique</a:t>
              </a:r>
            </a:p>
            <a:p>
              <a:pPr marL="114300" lvl="1" indent="-114300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CA" sz="1100" dirty="0">
                  <a:latin typeface="Arial" panose="020B0604020202020204" pitchFamily="34" charset="0"/>
                  <a:cs typeface="Arial" panose="020B0604020202020204" pitchFamily="34" charset="0"/>
                </a:rPr>
                <a:t>Produire un plan stratégique qui guidera nos actions pour les 6 prochaines années</a:t>
              </a:r>
            </a:p>
          </p:txBody>
        </p:sp>
      </p:grpSp>
      <p:grpSp>
        <p:nvGrpSpPr>
          <p:cNvPr id="24" name="Groupe 23"/>
          <p:cNvGrpSpPr/>
          <p:nvPr/>
        </p:nvGrpSpPr>
        <p:grpSpPr>
          <a:xfrm>
            <a:off x="7120674" y="2091000"/>
            <a:ext cx="1495606" cy="833944"/>
            <a:chOff x="717889" y="1888298"/>
            <a:chExt cx="2670313" cy="1119481"/>
          </a:xfrm>
        </p:grpSpPr>
        <p:sp>
          <p:nvSpPr>
            <p:cNvPr id="25" name="Rectangle à coins arrondis 24"/>
            <p:cNvSpPr/>
            <p:nvPr/>
          </p:nvSpPr>
          <p:spPr>
            <a:xfrm>
              <a:off x="717889" y="1888298"/>
              <a:ext cx="2670313" cy="1119481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2538" y="1942947"/>
              <a:ext cx="2561015" cy="1010183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770" tIns="64770" rIns="64770" bIns="64770" numCol="1" spcCol="1270" anchor="t" anchorCtr="0">
              <a:noAutofit/>
            </a:bodyPr>
            <a:lstStyle/>
            <a:p>
              <a:pPr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A" sz="1100" b="1" u="sng" dirty="0">
                  <a:latin typeface="Arial" panose="020B0604020202020204" pitchFamily="34" charset="0"/>
                  <a:cs typeface="Arial" panose="020B0604020202020204" pitchFamily="34" charset="0"/>
                </a:rPr>
                <a:t>Volet opérationnel</a:t>
              </a:r>
            </a:p>
            <a:p>
              <a:pPr marL="114300" lvl="1" indent="-114300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CA" sz="1100" dirty="0">
                  <a:latin typeface="Arial" panose="020B0604020202020204" pitchFamily="34" charset="0"/>
                  <a:cs typeface="Arial" panose="020B0604020202020204" pitchFamily="34" charset="0"/>
                </a:rPr>
                <a:t>Réaliser le plan stratégique</a:t>
              </a:r>
            </a:p>
          </p:txBody>
        </p:sp>
      </p:grpSp>
      <p:grpSp>
        <p:nvGrpSpPr>
          <p:cNvPr id="27" name="Groupe 26"/>
          <p:cNvGrpSpPr/>
          <p:nvPr/>
        </p:nvGrpSpPr>
        <p:grpSpPr>
          <a:xfrm>
            <a:off x="8688288" y="2098010"/>
            <a:ext cx="1800200" cy="826934"/>
            <a:chOff x="717889" y="3300121"/>
            <a:chExt cx="2670313" cy="1119481"/>
          </a:xfrm>
        </p:grpSpPr>
        <p:sp>
          <p:nvSpPr>
            <p:cNvPr id="28" name="Rectangle à coins arrondis 27"/>
            <p:cNvSpPr/>
            <p:nvPr/>
          </p:nvSpPr>
          <p:spPr>
            <a:xfrm>
              <a:off x="717889" y="3300121"/>
              <a:ext cx="2670313" cy="1119481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772538" y="3354770"/>
              <a:ext cx="2561015" cy="1010183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770" tIns="64770" rIns="64770" bIns="64770" numCol="1" spcCol="1270" anchor="t" anchorCtr="0">
              <a:noAutofit/>
            </a:bodyPr>
            <a:lstStyle/>
            <a:p>
              <a:pPr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A" sz="1100" b="1" u="sng" dirty="0">
                  <a:latin typeface="Arial" panose="020B0604020202020204" pitchFamily="34" charset="0"/>
                  <a:cs typeface="Arial" panose="020B0604020202020204" pitchFamily="34" charset="0"/>
                </a:rPr>
                <a:t>Volet organisationnel</a:t>
              </a:r>
            </a:p>
            <a:p>
              <a:pPr marL="114300" lvl="1" indent="-114300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CA" sz="1100" dirty="0">
                  <a:latin typeface="Arial" panose="020B0604020202020204" pitchFamily="34" charset="0"/>
                  <a:cs typeface="Arial" panose="020B0604020202020204" pitchFamily="34" charset="0"/>
                </a:rPr>
                <a:t>Ajuster la répartition des dossiers et des activités</a:t>
              </a:r>
            </a:p>
          </p:txBody>
        </p:sp>
      </p:grpSp>
      <p:sp>
        <p:nvSpPr>
          <p:cNvPr id="30" name="ZoneTexte 29"/>
          <p:cNvSpPr txBox="1"/>
          <p:nvPr/>
        </p:nvSpPr>
        <p:spPr>
          <a:xfrm>
            <a:off x="7074837" y="4258386"/>
            <a:ext cx="1450268" cy="132802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87313" indent="-87313"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fr-CA" b="1" dirty="0"/>
              <a:t>Comment y allons-nous ?</a:t>
            </a:r>
          </a:p>
          <a:p>
            <a:pPr marL="0" indent="0">
              <a:buNone/>
            </a:pPr>
            <a:endParaRPr lang="fr-CA" b="1" dirty="0"/>
          </a:p>
          <a:p>
            <a:r>
              <a:rPr lang="fr-CA" dirty="0"/>
              <a:t>Rôles et responsabilités</a:t>
            </a:r>
          </a:p>
          <a:p>
            <a:r>
              <a:rPr lang="fr-CA" dirty="0"/>
              <a:t>Structure</a:t>
            </a:r>
          </a:p>
        </p:txBody>
      </p:sp>
      <p:sp>
        <p:nvSpPr>
          <p:cNvPr id="32" name="Triangle isocèle 31"/>
          <p:cNvSpPr/>
          <p:nvPr/>
        </p:nvSpPr>
        <p:spPr>
          <a:xfrm>
            <a:off x="1919536" y="2138378"/>
            <a:ext cx="439464" cy="745856"/>
          </a:xfrm>
          <a:prstGeom prst="triangle">
            <a:avLst/>
          </a:prstGeom>
          <a:solidFill>
            <a:srgbClr val="004F8A"/>
          </a:solidFill>
          <a:ln>
            <a:solidFill>
              <a:srgbClr val="004F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6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938235" y="1431233"/>
            <a:ext cx="8424965" cy="443111"/>
          </a:xfrm>
          <a:solidFill>
            <a:srgbClr val="004F8A"/>
          </a:solidFill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ctr" defTabSz="457200"/>
            <a:r>
              <a:rPr lang="fr-CA" sz="3200" b="1" dirty="0">
                <a:ln w="3175" cmpd="sng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</a:rPr>
              <a:t>Les étapes de la démarche</a:t>
            </a:r>
          </a:p>
        </p:txBody>
      </p:sp>
      <p:cxnSp>
        <p:nvCxnSpPr>
          <p:cNvPr id="39" name="Connecteur droit 38"/>
          <p:cNvCxnSpPr>
            <a:stCxn id="32" idx="4"/>
          </p:cNvCxnSpPr>
          <p:nvPr/>
        </p:nvCxnSpPr>
        <p:spPr>
          <a:xfrm>
            <a:off x="2359000" y="2884234"/>
            <a:ext cx="8092646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>
            <a:off x="8616280" y="2132856"/>
            <a:ext cx="0" cy="745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>
            <a:off x="7104112" y="2132856"/>
            <a:ext cx="0" cy="745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lipse 1">
            <a:extLst>
              <a:ext uri="{FF2B5EF4-FFF2-40B4-BE49-F238E27FC236}">
                <a16:creationId xmlns:a16="http://schemas.microsoft.com/office/drawing/2014/main" id="{044101EC-1B0C-0F43-B8E4-E03E678628BA}"/>
              </a:ext>
            </a:extLst>
          </p:cNvPr>
          <p:cNvSpPr/>
          <p:nvPr/>
        </p:nvSpPr>
        <p:spPr>
          <a:xfrm>
            <a:off x="4349730" y="5401821"/>
            <a:ext cx="1407601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Agrément</a:t>
            </a:r>
          </a:p>
          <a:p>
            <a:pPr algn="ctr"/>
            <a:r>
              <a:rPr lang="fr-FR" sz="1400" dirty="0"/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740752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36626" y="1628800"/>
            <a:ext cx="7255718" cy="4351338"/>
          </a:xfrm>
        </p:spPr>
        <p:txBody>
          <a:bodyPr/>
          <a:lstStyle/>
          <a:p>
            <a:r>
              <a:rPr lang="fr-CA" sz="2400" dirty="0">
                <a:latin typeface="Arial" panose="020B0604020202020204" pitchFamily="34" charset="0"/>
                <a:cs typeface="Arial" panose="020B0604020202020204" pitchFamily="34" charset="0"/>
              </a:rPr>
              <a:t>Réflexion sur la situation actuelle</a:t>
            </a:r>
          </a:p>
          <a:p>
            <a:endParaRPr lang="fr-C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2135560" y="441828"/>
            <a:ext cx="4524813" cy="826933"/>
            <a:chOff x="717889" y="475456"/>
            <a:chExt cx="2882073" cy="1119481"/>
          </a:xfrm>
        </p:grpSpPr>
        <p:sp>
          <p:nvSpPr>
            <p:cNvPr id="12" name="Rectangle à coins arrondis 11"/>
            <p:cNvSpPr/>
            <p:nvPr/>
          </p:nvSpPr>
          <p:spPr>
            <a:xfrm>
              <a:off x="717889" y="475456"/>
              <a:ext cx="2670313" cy="1119481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038947" y="530105"/>
              <a:ext cx="2561015" cy="1010183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770" tIns="64770" rIns="64770" bIns="64770" numCol="1" spcCol="1270" anchor="t" anchorCtr="0">
              <a:noAutofit/>
            </a:bodyPr>
            <a:lstStyle/>
            <a:p>
              <a:pPr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A" sz="1100" b="1" u="sng" dirty="0">
                  <a:latin typeface="Arial" panose="020B0604020202020204" pitchFamily="34" charset="0"/>
                  <a:cs typeface="Arial" panose="020B0604020202020204" pitchFamily="34" charset="0"/>
                </a:rPr>
                <a:t>Volet stratégique</a:t>
              </a:r>
            </a:p>
            <a:p>
              <a:pPr marL="114300" lvl="1" indent="-114300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CA" sz="1100" dirty="0">
                  <a:latin typeface="Arial" panose="020B0604020202020204" pitchFamily="34" charset="0"/>
                  <a:cs typeface="Arial" panose="020B0604020202020204" pitchFamily="34" charset="0"/>
                </a:rPr>
                <a:t>Produire un plan stratégique qui guidera nos actions pour les 4 prochaines années</a:t>
              </a:r>
            </a:p>
          </p:txBody>
        </p:sp>
      </p:grpSp>
      <p:sp>
        <p:nvSpPr>
          <p:cNvPr id="14" name="Triangle isocèle 13"/>
          <p:cNvSpPr/>
          <p:nvPr/>
        </p:nvSpPr>
        <p:spPr>
          <a:xfrm>
            <a:off x="1919536" y="482195"/>
            <a:ext cx="439464" cy="745856"/>
          </a:xfrm>
          <a:prstGeom prst="triangle">
            <a:avLst/>
          </a:prstGeom>
          <a:solidFill>
            <a:srgbClr val="004F8A"/>
          </a:solidFill>
          <a:ln>
            <a:solidFill>
              <a:srgbClr val="004F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15" name="Connecteur droit 14"/>
          <p:cNvCxnSpPr>
            <a:stCxn id="14" idx="4"/>
          </p:cNvCxnSpPr>
          <p:nvPr/>
        </p:nvCxnSpPr>
        <p:spPr>
          <a:xfrm>
            <a:off x="2359000" y="1228051"/>
            <a:ext cx="6545318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Tableau 17"/>
          <p:cNvGraphicFramePr>
            <a:graphicFrameLocks noGrp="1"/>
          </p:cNvGraphicFramePr>
          <p:nvPr>
            <p:extLst/>
          </p:nvPr>
        </p:nvGraphicFramePr>
        <p:xfrm>
          <a:off x="2135559" y="2370178"/>
          <a:ext cx="6552728" cy="252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3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63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15397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fr-CA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FORCES</a:t>
                      </a:r>
                    </a:p>
                    <a:p>
                      <a:r>
                        <a:rPr lang="fr-CA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Nos compétences, notre expertise,</a:t>
                      </a:r>
                      <a:r>
                        <a:rPr lang="fr-CA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nos réalisations</a:t>
                      </a:r>
                      <a:endParaRPr lang="fr-CA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fr-CA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MENACES</a:t>
                      </a:r>
                    </a:p>
                    <a:p>
                      <a:r>
                        <a:rPr lang="fr-CA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Obstacles extérieurs que nous devons</a:t>
                      </a:r>
                      <a:r>
                        <a:rPr lang="fr-CA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surmonter</a:t>
                      </a:r>
                      <a:endParaRPr lang="fr-CA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CA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5397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fr-CA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FAIBLESSES</a:t>
                      </a:r>
                    </a:p>
                    <a:p>
                      <a:r>
                        <a:rPr lang="fr-CA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Facteurs internes qui réduisent notre capacité à atteindre nos objectifs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CA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OPPORTUNITÉS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CA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Facteurs externes de développement,</a:t>
                      </a:r>
                      <a:r>
                        <a:rPr lang="fr-CA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d’innovation de positionnement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Ellipse 15"/>
          <p:cNvSpPr/>
          <p:nvPr/>
        </p:nvSpPr>
        <p:spPr>
          <a:xfrm>
            <a:off x="9085763" y="601489"/>
            <a:ext cx="1297632" cy="1224136"/>
          </a:xfrm>
          <a:prstGeom prst="ellipse">
            <a:avLst/>
          </a:prstGeom>
          <a:solidFill>
            <a:schemeClr val="bg1"/>
          </a:solidFill>
          <a:ln w="28575"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Situation </a:t>
            </a:r>
            <a:r>
              <a:rPr lang="fr-CA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actuelle</a:t>
            </a:r>
          </a:p>
          <a:p>
            <a:pPr algn="ctr"/>
            <a:r>
              <a:rPr lang="fr-CA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fr-CA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A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8941754" y="2085313"/>
            <a:ext cx="1551619" cy="1532334"/>
          </a:xfrm>
          <a:prstGeom prst="roundRect">
            <a:avLst/>
          </a:prstGeom>
          <a:solidFill>
            <a:srgbClr val="339933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87313" indent="-87313"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fr-CA" b="1" dirty="0"/>
              <a:t>Où en sommes-nous ?</a:t>
            </a:r>
          </a:p>
          <a:p>
            <a:pPr marL="0" indent="0">
              <a:buNone/>
            </a:pPr>
            <a:endParaRPr lang="fr-CA" b="1" dirty="0"/>
          </a:p>
          <a:p>
            <a:r>
              <a:rPr lang="fr-CA" dirty="0"/>
              <a:t>Contexte </a:t>
            </a:r>
          </a:p>
          <a:p>
            <a:r>
              <a:rPr lang="fr-CA" dirty="0"/>
              <a:t>Bilan</a:t>
            </a:r>
          </a:p>
          <a:p>
            <a:r>
              <a:rPr lang="fr-CA" dirty="0"/>
              <a:t>Besoins</a:t>
            </a:r>
          </a:p>
          <a:p>
            <a:r>
              <a:rPr lang="fr-CA" dirty="0"/>
              <a:t>Priorités </a:t>
            </a:r>
          </a:p>
        </p:txBody>
      </p:sp>
    </p:spTree>
    <p:extLst>
      <p:ext uri="{BB962C8B-B14F-4D97-AF65-F5344CB8AC3E}">
        <p14:creationId xmlns:p14="http://schemas.microsoft.com/office/powerpoint/2010/main" val="392571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0"/>
          </p:nvPr>
        </p:nvSpPr>
        <p:spPr>
          <a:xfrm>
            <a:off x="679269" y="1816537"/>
            <a:ext cx="10607040" cy="4910834"/>
          </a:xfrm>
        </p:spPr>
        <p:txBody>
          <a:bodyPr>
            <a:normAutofit/>
          </a:bodyPr>
          <a:lstStyle/>
          <a:p>
            <a:r>
              <a:rPr lang="fr-CA" sz="2400" b="1" dirty="0"/>
              <a:t>Démarche de consultation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CA" sz="2400" dirty="0"/>
              <a:t>Consultation des DLP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CA" sz="2400" dirty="0"/>
              <a:t>Consultation des adjoints-es au directeur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CA" sz="2400" dirty="0"/>
              <a:t>Consultation des responsables de comité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CA" sz="2400" dirty="0"/>
              <a:t>Autres personnes clés ?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fr-CA" sz="4000" cap="small" dirty="0">
                <a:solidFill>
                  <a:schemeClr val="bg1"/>
                </a:solidFill>
              </a:rPr>
              <a:t>Planification stratégique</a:t>
            </a:r>
            <a:br>
              <a:rPr lang="fr-CA" sz="4000" cap="small" dirty="0">
                <a:solidFill>
                  <a:schemeClr val="bg1"/>
                </a:solidFill>
              </a:rPr>
            </a:br>
            <a:r>
              <a:rPr lang="fr-CA" sz="4000" cap="small" dirty="0">
                <a:solidFill>
                  <a:schemeClr val="bg1"/>
                </a:solidFill>
              </a:rPr>
              <a:t>programme de médecine de famille </a:t>
            </a:r>
            <a:endParaRPr lang="fr-CA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24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Espace réservé du contenu 10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452612554"/>
              </p:ext>
            </p:extLst>
          </p:nvPr>
        </p:nvGraphicFramePr>
        <p:xfrm>
          <a:off x="1775520" y="1656184"/>
          <a:ext cx="8712968" cy="5373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1560004" y="1094221"/>
            <a:ext cx="9144000" cy="792163"/>
          </a:xfrm>
          <a:solidFill>
            <a:srgbClr val="004F8A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Échéancier</a:t>
            </a:r>
          </a:p>
        </p:txBody>
      </p:sp>
    </p:spTree>
    <p:extLst>
      <p:ext uri="{BB962C8B-B14F-4D97-AF65-F5344CB8AC3E}">
        <p14:creationId xmlns:p14="http://schemas.microsoft.com/office/powerpoint/2010/main" val="1150510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0"/>
          </p:nvPr>
        </p:nvSpPr>
        <p:spPr>
          <a:xfrm>
            <a:off x="679269" y="1816537"/>
            <a:ext cx="10607040" cy="4910834"/>
          </a:xfrm>
        </p:spPr>
        <p:txBody>
          <a:bodyPr>
            <a:normAutofit/>
          </a:bodyPr>
          <a:lstStyle/>
          <a:p>
            <a:endParaRPr lang="fr-CA" b="1" dirty="0"/>
          </a:p>
          <a:p>
            <a:r>
              <a:rPr lang="fr-CA" sz="3600" b="1" dirty="0"/>
              <a:t>Démarche de la consultation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CA" sz="3600" dirty="0"/>
              <a:t>Rencontres de groupe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CA" sz="3600" dirty="0"/>
              <a:t>Rencontres individuelles</a:t>
            </a:r>
            <a:endParaRPr lang="fr-CA" sz="3600" b="1" dirty="0"/>
          </a:p>
          <a:p>
            <a:endParaRPr lang="fr-CA" dirty="0"/>
          </a:p>
          <a:p>
            <a:pPr>
              <a:spcAft>
                <a:spcPts val="1000"/>
              </a:spcAft>
            </a:pPr>
            <a:endParaRPr lang="fr-CA" sz="1800" b="1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3600" cap="all" dirty="0">
                <a:solidFill>
                  <a:schemeClr val="bg1"/>
                </a:solidFill>
              </a:rPr>
              <a:t>Planification stratégique </a:t>
            </a:r>
            <a:br>
              <a:rPr lang="fr-CA" sz="3600" cap="all" dirty="0">
                <a:solidFill>
                  <a:schemeClr val="bg1"/>
                </a:solidFill>
              </a:rPr>
            </a:br>
            <a:r>
              <a:rPr lang="fr-CA" sz="3600" cap="all" dirty="0">
                <a:solidFill>
                  <a:schemeClr val="bg1"/>
                </a:solidFill>
              </a:rPr>
              <a:t>programme de médecine de famille </a:t>
            </a:r>
          </a:p>
        </p:txBody>
      </p:sp>
    </p:spTree>
    <p:extLst>
      <p:ext uri="{BB962C8B-B14F-4D97-AF65-F5344CB8AC3E}">
        <p14:creationId xmlns:p14="http://schemas.microsoft.com/office/powerpoint/2010/main" val="193070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0"/>
          </p:nvPr>
        </p:nvSpPr>
        <p:spPr>
          <a:xfrm>
            <a:off x="679269" y="1816537"/>
            <a:ext cx="10607040" cy="4910834"/>
          </a:xfrm>
        </p:spPr>
        <p:txBody>
          <a:bodyPr>
            <a:normAutofit/>
          </a:bodyPr>
          <a:lstStyle/>
          <a:p>
            <a:endParaRPr lang="fr-CA" b="1" u="sng" dirty="0"/>
          </a:p>
          <a:p>
            <a:r>
              <a:rPr lang="fr-CA" sz="3200" b="1" dirty="0"/>
              <a:t>Soutien à la consultation: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CA" sz="3200" dirty="0"/>
              <a:t> Céline Martinez, ressources humaines de </a:t>
            </a:r>
            <a:r>
              <a:rPr lang="fr-CA" sz="3200" dirty="0" smtClean="0"/>
              <a:t>l’université de Montréal</a:t>
            </a:r>
            <a:endParaRPr lang="fr-CA" sz="32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CA" sz="3200" dirty="0"/>
              <a:t> Élizabeth Larouche, coordonnatrice des CUMF</a:t>
            </a:r>
          </a:p>
          <a:p>
            <a:endParaRPr lang="fr-CA" sz="1800" dirty="0"/>
          </a:p>
          <a:p>
            <a:pPr>
              <a:spcAft>
                <a:spcPts val="1000"/>
              </a:spcAft>
            </a:pPr>
            <a:endParaRPr lang="fr-CA" sz="1800" b="1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3600" cap="small" dirty="0">
                <a:solidFill>
                  <a:schemeClr val="bg1"/>
                </a:solidFill>
              </a:rPr>
              <a:t>Planification stratégique </a:t>
            </a:r>
            <a:br>
              <a:rPr lang="fr-CA" sz="3600" cap="small" dirty="0">
                <a:solidFill>
                  <a:schemeClr val="bg1"/>
                </a:solidFill>
              </a:rPr>
            </a:br>
            <a:r>
              <a:rPr lang="fr-CA" sz="3600" cap="small" dirty="0">
                <a:solidFill>
                  <a:schemeClr val="bg1"/>
                </a:solidFill>
              </a:rPr>
              <a:t>programme de médecine de famille </a:t>
            </a:r>
          </a:p>
        </p:txBody>
      </p:sp>
    </p:spTree>
    <p:extLst>
      <p:ext uri="{BB962C8B-B14F-4D97-AF65-F5344CB8AC3E}">
        <p14:creationId xmlns:p14="http://schemas.microsoft.com/office/powerpoint/2010/main" val="17995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0" y="1277257"/>
            <a:ext cx="3381828" cy="1712686"/>
          </a:xfrm>
        </p:spPr>
        <p:txBody>
          <a:bodyPr/>
          <a:lstStyle/>
          <a:p>
            <a:r>
              <a:rPr lang="fr-CA" sz="2800" cap="small" dirty="0">
                <a:solidFill>
                  <a:schemeClr val="bg1"/>
                </a:solidFill>
              </a:rPr>
              <a:t>Planification stratégique </a:t>
            </a:r>
            <a:br>
              <a:rPr lang="fr-CA" sz="2800" cap="small" dirty="0">
                <a:solidFill>
                  <a:schemeClr val="bg1"/>
                </a:solidFill>
              </a:rPr>
            </a:br>
            <a:r>
              <a:rPr lang="fr-CA" sz="2800" cap="small" dirty="0">
                <a:solidFill>
                  <a:schemeClr val="bg1"/>
                </a:solidFill>
              </a:rPr>
              <a:t>programme de médecine de famille </a:t>
            </a:r>
            <a:endParaRPr lang="fr-CA" sz="2600" cap="small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85028" y="692710"/>
            <a:ext cx="7881257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rgbClr val="0070C0"/>
              </a:buClr>
              <a:buSzPct val="60000"/>
            </a:pPr>
            <a:endParaRPr lang="fr-CA" sz="2200" b="1" dirty="0"/>
          </a:p>
          <a:p>
            <a:pPr lvl="0" algn="just">
              <a:buClr>
                <a:srgbClr val="0070C0"/>
              </a:buClr>
              <a:buSzPct val="60000"/>
            </a:pPr>
            <a:r>
              <a:rPr lang="fr-CA" sz="2200" b="1" dirty="0"/>
              <a:t>La valorisation du rôle de l’enseignant est important pour le département et le programme </a:t>
            </a:r>
            <a:endParaRPr lang="fr-CA" sz="2200" dirty="0"/>
          </a:p>
          <a:p>
            <a:pPr lvl="0" algn="ctr">
              <a:buClr>
                <a:srgbClr val="0070C0"/>
              </a:buClr>
              <a:buSzPct val="60000"/>
            </a:pPr>
            <a:endParaRPr lang="fr-CA" sz="2200" b="1" dirty="0"/>
          </a:p>
          <a:p>
            <a:pPr lvl="0" algn="ctr">
              <a:buClr>
                <a:srgbClr val="0070C0"/>
              </a:buClr>
              <a:buSzPct val="60000"/>
            </a:pPr>
            <a:endParaRPr lang="fr-CA" sz="2200" b="1" dirty="0"/>
          </a:p>
          <a:p>
            <a:pPr lvl="0" algn="ctr">
              <a:buClr>
                <a:srgbClr val="0070C0"/>
              </a:buClr>
              <a:buSzPct val="60000"/>
            </a:pPr>
            <a:endParaRPr lang="fr-CA" sz="2200" b="1" dirty="0"/>
          </a:p>
          <a:p>
            <a:pPr lvl="0" algn="ctr">
              <a:buClr>
                <a:srgbClr val="0070C0"/>
              </a:buClr>
              <a:buSzPct val="60000"/>
            </a:pPr>
            <a:r>
              <a:rPr lang="fr-CA" sz="3200" b="1" dirty="0"/>
              <a:t>Questions – </a:t>
            </a:r>
            <a:r>
              <a:rPr lang="fr-CA" sz="3200" b="1" dirty="0" smtClean="0"/>
              <a:t>Commentaires  </a:t>
            </a:r>
            <a:r>
              <a:rPr lang="fr-CA" sz="3200" b="1" dirty="0"/>
              <a:t>?</a:t>
            </a:r>
          </a:p>
          <a:p>
            <a:pPr lvl="0" algn="ctr">
              <a:buClr>
                <a:srgbClr val="0070C0"/>
              </a:buClr>
              <a:buSzPct val="60000"/>
            </a:pPr>
            <a:r>
              <a:rPr lang="fr-CA" sz="3200" b="1" dirty="0"/>
              <a:t>Décision</a:t>
            </a:r>
          </a:p>
          <a:p>
            <a:pPr lvl="0">
              <a:buClr>
                <a:srgbClr val="0070C0"/>
              </a:buClr>
              <a:buSzPct val="60000"/>
            </a:pPr>
            <a:endParaRPr lang="fr-CA" sz="2200" dirty="0"/>
          </a:p>
        </p:txBody>
      </p:sp>
    </p:spTree>
    <p:extLst>
      <p:ext uri="{BB962C8B-B14F-4D97-AF65-F5344CB8AC3E}">
        <p14:creationId xmlns:p14="http://schemas.microsoft.com/office/powerpoint/2010/main" val="238653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Thème Office">
  <a:themeElements>
    <a:clrScheme name="GAB-UdeM2017-b">
      <a:dk1>
        <a:srgbClr val="4D4C4A"/>
      </a:dk1>
      <a:lt1>
        <a:srgbClr val="FFFFFF"/>
      </a:lt1>
      <a:dk2>
        <a:srgbClr val="006BB6"/>
      </a:dk2>
      <a:lt2>
        <a:srgbClr val="DBEEFC"/>
      </a:lt2>
      <a:accent1>
        <a:srgbClr val="006BB6"/>
      </a:accent1>
      <a:accent2>
        <a:srgbClr val="5BC2E7"/>
      </a:accent2>
      <a:accent3>
        <a:srgbClr val="003D5F"/>
      </a:accent3>
      <a:accent4>
        <a:srgbClr val="DBDCD8"/>
      </a:accent4>
      <a:accent5>
        <a:srgbClr val="FFCA05"/>
      </a:accent5>
      <a:accent6>
        <a:srgbClr val="8FA74A"/>
      </a:accent6>
      <a:hlink>
        <a:srgbClr val="A57C38"/>
      </a:hlink>
      <a:folHlink>
        <a:srgbClr val="585758"/>
      </a:folHlink>
    </a:clrScheme>
    <a:fontScheme name="ppt insitutuionn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9483</TotalTime>
  <Words>332</Words>
  <Application>Microsoft Office PowerPoint</Application>
  <PresentationFormat>Grand écran</PresentationFormat>
  <Paragraphs>98</Paragraphs>
  <Slides>9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Calibri</vt:lpstr>
      <vt:lpstr>Symbol</vt:lpstr>
      <vt:lpstr>Wingdings</vt:lpstr>
      <vt:lpstr>Thème Office</vt:lpstr>
      <vt:lpstr>Présentation PowerPoint</vt:lpstr>
      <vt:lpstr>Planification stratégique  programme de médecine de famille </vt:lpstr>
      <vt:lpstr>Les étapes de la démarche</vt:lpstr>
      <vt:lpstr>Présentation PowerPoint</vt:lpstr>
      <vt:lpstr>Planification stratégique programme de médecine de famille </vt:lpstr>
      <vt:lpstr>Échéancier</vt:lpstr>
      <vt:lpstr>Planification stratégique  programme de médecine de famille </vt:lpstr>
      <vt:lpstr>Planification stratégique  programme de médecine de famille </vt:lpstr>
      <vt:lpstr>Planification stratégique  programme de médecine de famille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Riverin Annie</dc:creator>
  <cp:lastModifiedBy>Larouche Elizabeth</cp:lastModifiedBy>
  <cp:revision>271</cp:revision>
  <cp:lastPrinted>2019-01-16T19:56:23Z</cp:lastPrinted>
  <dcterms:created xsi:type="dcterms:W3CDTF">2017-06-08T13:31:13Z</dcterms:created>
  <dcterms:modified xsi:type="dcterms:W3CDTF">2019-04-10T18:31:39Z</dcterms:modified>
</cp:coreProperties>
</file>