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DC70D-B3D6-45E5-B1FC-2E2D33C08FB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8731B06-EF44-44B6-A16E-EC443DBB6012}">
      <dgm:prSet phldrT="[Texte]"/>
      <dgm:spPr/>
      <dgm:t>
        <a:bodyPr/>
        <a:lstStyle/>
        <a:p>
          <a:r>
            <a:rPr lang="fr-FR" dirty="0"/>
            <a:t>SWOT</a:t>
          </a:r>
        </a:p>
      </dgm:t>
    </dgm:pt>
    <dgm:pt modelId="{35151232-B2E3-437E-AA92-119653FE5355}" type="parTrans" cxnId="{50AF0210-7EEA-4BCD-8861-A8E6C13C14C8}">
      <dgm:prSet/>
      <dgm:spPr/>
      <dgm:t>
        <a:bodyPr/>
        <a:lstStyle/>
        <a:p>
          <a:endParaRPr lang="fr-FR"/>
        </a:p>
      </dgm:t>
    </dgm:pt>
    <dgm:pt modelId="{72F94006-C309-41BB-A991-8C11272CF343}" type="sibTrans" cxnId="{50AF0210-7EEA-4BCD-8861-A8E6C13C14C8}">
      <dgm:prSet/>
      <dgm:spPr/>
      <dgm:t>
        <a:bodyPr/>
        <a:lstStyle/>
        <a:p>
          <a:endParaRPr lang="fr-FR"/>
        </a:p>
      </dgm:t>
    </dgm:pt>
    <dgm:pt modelId="{6AA8F8F9-0B7C-4BEE-9DAD-A17B10142B12}">
      <dgm:prSet phldrT="[Texte]" custT="1"/>
      <dgm:spPr/>
      <dgm:t>
        <a:bodyPr/>
        <a:lstStyle/>
        <a:p>
          <a:pPr algn="l"/>
          <a:r>
            <a:rPr lang="fr-FR" sz="5200" dirty="0"/>
            <a:t>Forces</a:t>
          </a:r>
        </a:p>
      </dgm:t>
    </dgm:pt>
    <dgm:pt modelId="{74285521-B43F-406D-A154-B86B8A2DAC4F}" type="parTrans" cxnId="{CB25F6E5-8493-4DF2-BC62-AF66E400FB24}">
      <dgm:prSet/>
      <dgm:spPr/>
      <dgm:t>
        <a:bodyPr/>
        <a:lstStyle/>
        <a:p>
          <a:endParaRPr lang="fr-FR"/>
        </a:p>
      </dgm:t>
    </dgm:pt>
    <dgm:pt modelId="{3552A35C-0A06-41D8-A54D-4A610FF08A5C}" type="sibTrans" cxnId="{CB25F6E5-8493-4DF2-BC62-AF66E400FB24}">
      <dgm:prSet/>
      <dgm:spPr/>
      <dgm:t>
        <a:bodyPr/>
        <a:lstStyle/>
        <a:p>
          <a:endParaRPr lang="fr-FR"/>
        </a:p>
      </dgm:t>
    </dgm:pt>
    <dgm:pt modelId="{899F8248-778E-43A5-BEB8-DB27373A68C8}">
      <dgm:prSet phldrT="[Texte]"/>
      <dgm:spPr/>
      <dgm:t>
        <a:bodyPr/>
        <a:lstStyle/>
        <a:p>
          <a:r>
            <a:rPr lang="fr-FR" dirty="0"/>
            <a:t>Faiblesses</a:t>
          </a:r>
        </a:p>
      </dgm:t>
    </dgm:pt>
    <dgm:pt modelId="{F92FF3CD-CC48-4D57-9FBA-0A6420EC4541}" type="parTrans" cxnId="{F193E747-C97D-4FA1-B4A8-2D2BB819949E}">
      <dgm:prSet/>
      <dgm:spPr/>
      <dgm:t>
        <a:bodyPr/>
        <a:lstStyle/>
        <a:p>
          <a:endParaRPr lang="fr-FR"/>
        </a:p>
      </dgm:t>
    </dgm:pt>
    <dgm:pt modelId="{685D1DE8-0965-4701-B714-44B164F785D6}" type="sibTrans" cxnId="{F193E747-C97D-4FA1-B4A8-2D2BB819949E}">
      <dgm:prSet/>
      <dgm:spPr/>
      <dgm:t>
        <a:bodyPr/>
        <a:lstStyle/>
        <a:p>
          <a:endParaRPr lang="fr-FR"/>
        </a:p>
      </dgm:t>
    </dgm:pt>
    <dgm:pt modelId="{25EFC122-AD9D-4A1C-940E-7F675E880EF8}">
      <dgm:prSet phldrT="[Texte]"/>
      <dgm:spPr/>
      <dgm:t>
        <a:bodyPr/>
        <a:lstStyle/>
        <a:p>
          <a:r>
            <a:rPr lang="fr-FR" dirty="0"/>
            <a:t>Opportunités</a:t>
          </a:r>
        </a:p>
      </dgm:t>
    </dgm:pt>
    <dgm:pt modelId="{A67D6D8B-3555-4217-80C9-12200FD3B790}" type="parTrans" cxnId="{0B73BD33-D537-4416-AA78-C04BE00D0551}">
      <dgm:prSet/>
      <dgm:spPr/>
      <dgm:t>
        <a:bodyPr/>
        <a:lstStyle/>
        <a:p>
          <a:endParaRPr lang="fr-FR"/>
        </a:p>
      </dgm:t>
    </dgm:pt>
    <dgm:pt modelId="{8CE41106-8278-4787-8BB0-3CAF2AD10321}" type="sibTrans" cxnId="{0B73BD33-D537-4416-AA78-C04BE00D0551}">
      <dgm:prSet/>
      <dgm:spPr/>
      <dgm:t>
        <a:bodyPr/>
        <a:lstStyle/>
        <a:p>
          <a:endParaRPr lang="fr-FR"/>
        </a:p>
      </dgm:t>
    </dgm:pt>
    <dgm:pt modelId="{6951260E-26A4-480F-A66F-EEDCB1E9099F}">
      <dgm:prSet phldrT="[Texte]"/>
      <dgm:spPr/>
      <dgm:t>
        <a:bodyPr/>
        <a:lstStyle/>
        <a:p>
          <a:r>
            <a:rPr lang="fr-FR" dirty="0"/>
            <a:t>Menaces</a:t>
          </a:r>
        </a:p>
      </dgm:t>
    </dgm:pt>
    <dgm:pt modelId="{090F6DFE-D911-41ED-A566-CAE0D3D29BEF}" type="parTrans" cxnId="{172F55AC-9A78-4A93-859D-7491C55CAFC3}">
      <dgm:prSet/>
      <dgm:spPr/>
      <dgm:t>
        <a:bodyPr/>
        <a:lstStyle/>
        <a:p>
          <a:endParaRPr lang="fr-FR"/>
        </a:p>
      </dgm:t>
    </dgm:pt>
    <dgm:pt modelId="{DE42AEA5-2D9A-4EE3-90FA-E51159709686}" type="sibTrans" cxnId="{172F55AC-9A78-4A93-859D-7491C55CAFC3}">
      <dgm:prSet/>
      <dgm:spPr/>
      <dgm:t>
        <a:bodyPr/>
        <a:lstStyle/>
        <a:p>
          <a:endParaRPr lang="fr-FR"/>
        </a:p>
      </dgm:t>
    </dgm:pt>
    <dgm:pt modelId="{B66B4050-33D2-4EB7-8846-35B22AFCF748}" type="pres">
      <dgm:prSet presAssocID="{78FDC70D-B3D6-45E5-B1FC-2E2D33C08FB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A36264-B672-43B1-8EF4-F3AF256D633C}" type="pres">
      <dgm:prSet presAssocID="{78FDC70D-B3D6-45E5-B1FC-2E2D33C08FB5}" presName="matrix" presStyleCnt="0"/>
      <dgm:spPr/>
    </dgm:pt>
    <dgm:pt modelId="{81765267-6746-46FA-9F7A-5E19633C702A}" type="pres">
      <dgm:prSet presAssocID="{78FDC70D-B3D6-45E5-B1FC-2E2D33C08FB5}" presName="tile1" presStyleLbl="node1" presStyleIdx="0" presStyleCnt="4"/>
      <dgm:spPr/>
      <dgm:t>
        <a:bodyPr/>
        <a:lstStyle/>
        <a:p>
          <a:endParaRPr lang="fr-FR"/>
        </a:p>
      </dgm:t>
    </dgm:pt>
    <dgm:pt modelId="{79E1D09C-88C0-49CE-94E3-EB6A02D4E012}" type="pres">
      <dgm:prSet presAssocID="{78FDC70D-B3D6-45E5-B1FC-2E2D33C08FB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0FAF7E-0216-4C9C-BF58-BC47C262775C}" type="pres">
      <dgm:prSet presAssocID="{78FDC70D-B3D6-45E5-B1FC-2E2D33C08FB5}" presName="tile2" presStyleLbl="node1" presStyleIdx="1" presStyleCnt="4"/>
      <dgm:spPr/>
      <dgm:t>
        <a:bodyPr/>
        <a:lstStyle/>
        <a:p>
          <a:endParaRPr lang="fr-FR"/>
        </a:p>
      </dgm:t>
    </dgm:pt>
    <dgm:pt modelId="{46BE465A-A20F-4BAB-8C37-8B562F24BE1F}" type="pres">
      <dgm:prSet presAssocID="{78FDC70D-B3D6-45E5-B1FC-2E2D33C08FB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94F5AF-8610-4261-8079-B16FF433A02A}" type="pres">
      <dgm:prSet presAssocID="{78FDC70D-B3D6-45E5-B1FC-2E2D33C08FB5}" presName="tile3" presStyleLbl="node1" presStyleIdx="2" presStyleCnt="4"/>
      <dgm:spPr/>
      <dgm:t>
        <a:bodyPr/>
        <a:lstStyle/>
        <a:p>
          <a:endParaRPr lang="fr-FR"/>
        </a:p>
      </dgm:t>
    </dgm:pt>
    <dgm:pt modelId="{098CF329-26C9-4C73-A308-BDB9C49F5B25}" type="pres">
      <dgm:prSet presAssocID="{78FDC70D-B3D6-45E5-B1FC-2E2D33C08FB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9A5B98-9D4B-4D29-8FE2-302890EA4B15}" type="pres">
      <dgm:prSet presAssocID="{78FDC70D-B3D6-45E5-B1FC-2E2D33C08FB5}" presName="tile4" presStyleLbl="node1" presStyleIdx="3" presStyleCnt="4"/>
      <dgm:spPr/>
      <dgm:t>
        <a:bodyPr/>
        <a:lstStyle/>
        <a:p>
          <a:endParaRPr lang="fr-FR"/>
        </a:p>
      </dgm:t>
    </dgm:pt>
    <dgm:pt modelId="{A2BD4043-DF1A-44DF-B700-2BEFB27E8277}" type="pres">
      <dgm:prSet presAssocID="{78FDC70D-B3D6-45E5-B1FC-2E2D33C08FB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352D5E-37C8-417A-9816-3BD4A41533EE}" type="pres">
      <dgm:prSet presAssocID="{78FDC70D-B3D6-45E5-B1FC-2E2D33C08FB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939D20B7-EF66-472E-A531-549C0185E6B6}" type="presOf" srcId="{78FDC70D-B3D6-45E5-B1FC-2E2D33C08FB5}" destId="{B66B4050-33D2-4EB7-8846-35B22AFCF748}" srcOrd="0" destOrd="0" presId="urn:microsoft.com/office/officeart/2005/8/layout/matrix1"/>
    <dgm:cxn modelId="{0B73BD33-D537-4416-AA78-C04BE00D0551}" srcId="{E8731B06-EF44-44B6-A16E-EC443DBB6012}" destId="{25EFC122-AD9D-4A1C-940E-7F675E880EF8}" srcOrd="2" destOrd="0" parTransId="{A67D6D8B-3555-4217-80C9-12200FD3B790}" sibTransId="{8CE41106-8278-4787-8BB0-3CAF2AD10321}"/>
    <dgm:cxn modelId="{172F55AC-9A78-4A93-859D-7491C55CAFC3}" srcId="{E8731B06-EF44-44B6-A16E-EC443DBB6012}" destId="{6951260E-26A4-480F-A66F-EEDCB1E9099F}" srcOrd="3" destOrd="0" parTransId="{090F6DFE-D911-41ED-A566-CAE0D3D29BEF}" sibTransId="{DE42AEA5-2D9A-4EE3-90FA-E51159709686}"/>
    <dgm:cxn modelId="{92C3D509-306A-4998-8B3B-9887BD991B8F}" type="presOf" srcId="{6951260E-26A4-480F-A66F-EEDCB1E9099F}" destId="{009A5B98-9D4B-4D29-8FE2-302890EA4B15}" srcOrd="0" destOrd="0" presId="urn:microsoft.com/office/officeart/2005/8/layout/matrix1"/>
    <dgm:cxn modelId="{F3CB4729-4249-4234-8BC6-094B5118C2E0}" type="presOf" srcId="{25EFC122-AD9D-4A1C-940E-7F675E880EF8}" destId="{098CF329-26C9-4C73-A308-BDB9C49F5B25}" srcOrd="1" destOrd="0" presId="urn:microsoft.com/office/officeart/2005/8/layout/matrix1"/>
    <dgm:cxn modelId="{9F0A7742-FFB7-48A0-A526-651D82872F5E}" type="presOf" srcId="{6AA8F8F9-0B7C-4BEE-9DAD-A17B10142B12}" destId="{81765267-6746-46FA-9F7A-5E19633C702A}" srcOrd="0" destOrd="0" presId="urn:microsoft.com/office/officeart/2005/8/layout/matrix1"/>
    <dgm:cxn modelId="{1AA6531C-0583-4300-AA6B-96F834C90E7D}" type="presOf" srcId="{899F8248-778E-43A5-BEB8-DB27373A68C8}" destId="{3E0FAF7E-0216-4C9C-BF58-BC47C262775C}" srcOrd="0" destOrd="0" presId="urn:microsoft.com/office/officeart/2005/8/layout/matrix1"/>
    <dgm:cxn modelId="{1F978130-F518-4B36-8419-CCB176D776AF}" type="presOf" srcId="{6AA8F8F9-0B7C-4BEE-9DAD-A17B10142B12}" destId="{79E1D09C-88C0-49CE-94E3-EB6A02D4E012}" srcOrd="1" destOrd="0" presId="urn:microsoft.com/office/officeart/2005/8/layout/matrix1"/>
    <dgm:cxn modelId="{CB25F6E5-8493-4DF2-BC62-AF66E400FB24}" srcId="{E8731B06-EF44-44B6-A16E-EC443DBB6012}" destId="{6AA8F8F9-0B7C-4BEE-9DAD-A17B10142B12}" srcOrd="0" destOrd="0" parTransId="{74285521-B43F-406D-A154-B86B8A2DAC4F}" sibTransId="{3552A35C-0A06-41D8-A54D-4A610FF08A5C}"/>
    <dgm:cxn modelId="{C9926838-3F37-4EEC-BA00-6BA8126C4F8C}" type="presOf" srcId="{6951260E-26A4-480F-A66F-EEDCB1E9099F}" destId="{A2BD4043-DF1A-44DF-B700-2BEFB27E8277}" srcOrd="1" destOrd="0" presId="urn:microsoft.com/office/officeart/2005/8/layout/matrix1"/>
    <dgm:cxn modelId="{50AF0210-7EEA-4BCD-8861-A8E6C13C14C8}" srcId="{78FDC70D-B3D6-45E5-B1FC-2E2D33C08FB5}" destId="{E8731B06-EF44-44B6-A16E-EC443DBB6012}" srcOrd="0" destOrd="0" parTransId="{35151232-B2E3-437E-AA92-119653FE5355}" sibTransId="{72F94006-C309-41BB-A991-8C11272CF343}"/>
    <dgm:cxn modelId="{F193E747-C97D-4FA1-B4A8-2D2BB819949E}" srcId="{E8731B06-EF44-44B6-A16E-EC443DBB6012}" destId="{899F8248-778E-43A5-BEB8-DB27373A68C8}" srcOrd="1" destOrd="0" parTransId="{F92FF3CD-CC48-4D57-9FBA-0A6420EC4541}" sibTransId="{685D1DE8-0965-4701-B714-44B164F785D6}"/>
    <dgm:cxn modelId="{8E5417C4-57E6-4D33-AD11-2D1FC3EC7EB5}" type="presOf" srcId="{E8731B06-EF44-44B6-A16E-EC443DBB6012}" destId="{E3352D5E-37C8-417A-9816-3BD4A41533EE}" srcOrd="0" destOrd="0" presId="urn:microsoft.com/office/officeart/2005/8/layout/matrix1"/>
    <dgm:cxn modelId="{E89DBA04-A4AF-42FF-A587-0C34D0CE40C5}" type="presOf" srcId="{25EFC122-AD9D-4A1C-940E-7F675E880EF8}" destId="{3994F5AF-8610-4261-8079-B16FF433A02A}" srcOrd="0" destOrd="0" presId="urn:microsoft.com/office/officeart/2005/8/layout/matrix1"/>
    <dgm:cxn modelId="{8A85F445-0A17-4E3F-8401-E7BB84F4E65E}" type="presOf" srcId="{899F8248-778E-43A5-BEB8-DB27373A68C8}" destId="{46BE465A-A20F-4BAB-8C37-8B562F24BE1F}" srcOrd="1" destOrd="0" presId="urn:microsoft.com/office/officeart/2005/8/layout/matrix1"/>
    <dgm:cxn modelId="{92FD3EDB-E45F-4286-965E-468ED05BA198}" type="presParOf" srcId="{B66B4050-33D2-4EB7-8846-35B22AFCF748}" destId="{68A36264-B672-43B1-8EF4-F3AF256D633C}" srcOrd="0" destOrd="0" presId="urn:microsoft.com/office/officeart/2005/8/layout/matrix1"/>
    <dgm:cxn modelId="{BEFA67D0-09C2-4F32-A6DF-26FFAE6EC77C}" type="presParOf" srcId="{68A36264-B672-43B1-8EF4-F3AF256D633C}" destId="{81765267-6746-46FA-9F7A-5E19633C702A}" srcOrd="0" destOrd="0" presId="urn:microsoft.com/office/officeart/2005/8/layout/matrix1"/>
    <dgm:cxn modelId="{ABEF64DF-FEE4-40C0-8C7D-C03F003FF36E}" type="presParOf" srcId="{68A36264-B672-43B1-8EF4-F3AF256D633C}" destId="{79E1D09C-88C0-49CE-94E3-EB6A02D4E012}" srcOrd="1" destOrd="0" presId="urn:microsoft.com/office/officeart/2005/8/layout/matrix1"/>
    <dgm:cxn modelId="{DF401883-94EE-4C92-A2BC-8645472DA8E0}" type="presParOf" srcId="{68A36264-B672-43B1-8EF4-F3AF256D633C}" destId="{3E0FAF7E-0216-4C9C-BF58-BC47C262775C}" srcOrd="2" destOrd="0" presId="urn:microsoft.com/office/officeart/2005/8/layout/matrix1"/>
    <dgm:cxn modelId="{B47BA8C5-EEA7-4F79-8CBC-B46F02D08334}" type="presParOf" srcId="{68A36264-B672-43B1-8EF4-F3AF256D633C}" destId="{46BE465A-A20F-4BAB-8C37-8B562F24BE1F}" srcOrd="3" destOrd="0" presId="urn:microsoft.com/office/officeart/2005/8/layout/matrix1"/>
    <dgm:cxn modelId="{B3638EC7-DE71-4CAB-919F-06F1A6E43F7A}" type="presParOf" srcId="{68A36264-B672-43B1-8EF4-F3AF256D633C}" destId="{3994F5AF-8610-4261-8079-B16FF433A02A}" srcOrd="4" destOrd="0" presId="urn:microsoft.com/office/officeart/2005/8/layout/matrix1"/>
    <dgm:cxn modelId="{91B5F59D-8C16-4810-890D-BA4B6279B038}" type="presParOf" srcId="{68A36264-B672-43B1-8EF4-F3AF256D633C}" destId="{098CF329-26C9-4C73-A308-BDB9C49F5B25}" srcOrd="5" destOrd="0" presId="urn:microsoft.com/office/officeart/2005/8/layout/matrix1"/>
    <dgm:cxn modelId="{AEB74B08-B379-4420-A8FA-994BAD16373A}" type="presParOf" srcId="{68A36264-B672-43B1-8EF4-F3AF256D633C}" destId="{009A5B98-9D4B-4D29-8FE2-302890EA4B15}" srcOrd="6" destOrd="0" presId="urn:microsoft.com/office/officeart/2005/8/layout/matrix1"/>
    <dgm:cxn modelId="{F66910BD-0ACC-4ADE-A7FE-C697E4D53DAE}" type="presParOf" srcId="{68A36264-B672-43B1-8EF4-F3AF256D633C}" destId="{A2BD4043-DF1A-44DF-B700-2BEFB27E8277}" srcOrd="7" destOrd="0" presId="urn:microsoft.com/office/officeart/2005/8/layout/matrix1"/>
    <dgm:cxn modelId="{85CFFBB0-C054-43EB-BEFC-0B6B3E5FB928}" type="presParOf" srcId="{B66B4050-33D2-4EB7-8846-35B22AFCF748}" destId="{E3352D5E-37C8-417A-9816-3BD4A41533E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FDC70D-B3D6-45E5-B1FC-2E2D33C08FB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8731B06-EF44-44B6-A16E-EC443DBB6012}">
      <dgm:prSet phldrT="[Texte]"/>
      <dgm:spPr/>
      <dgm:t>
        <a:bodyPr/>
        <a:lstStyle/>
        <a:p>
          <a:r>
            <a:rPr lang="fr-FR" dirty="0"/>
            <a:t>SWOT</a:t>
          </a:r>
        </a:p>
      </dgm:t>
    </dgm:pt>
    <dgm:pt modelId="{35151232-B2E3-437E-AA92-119653FE5355}" type="parTrans" cxnId="{50AF0210-7EEA-4BCD-8861-A8E6C13C14C8}">
      <dgm:prSet/>
      <dgm:spPr/>
      <dgm:t>
        <a:bodyPr/>
        <a:lstStyle/>
        <a:p>
          <a:endParaRPr lang="fr-FR"/>
        </a:p>
      </dgm:t>
    </dgm:pt>
    <dgm:pt modelId="{72F94006-C309-41BB-A991-8C11272CF343}" type="sibTrans" cxnId="{50AF0210-7EEA-4BCD-8861-A8E6C13C14C8}">
      <dgm:prSet/>
      <dgm:spPr/>
      <dgm:t>
        <a:bodyPr/>
        <a:lstStyle/>
        <a:p>
          <a:endParaRPr lang="fr-FR"/>
        </a:p>
      </dgm:t>
    </dgm:pt>
    <dgm:pt modelId="{6AA8F8F9-0B7C-4BEE-9DAD-A17B10142B12}">
      <dgm:prSet phldrT="[Texte]" custT="1"/>
      <dgm:spPr/>
      <dgm:t>
        <a:bodyPr/>
        <a:lstStyle/>
        <a:p>
          <a:pPr algn="l"/>
          <a:endParaRPr lang="fr-CA" sz="24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algn="ctr"/>
          <a:r>
            <a:rPr lang="fr-FR" sz="3000" dirty="0"/>
            <a:t>Forces</a:t>
          </a:r>
        </a:p>
        <a:p>
          <a:pPr algn="l"/>
          <a:r>
            <a:rPr lang="fr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Opportunités d’échanges-Participation, sujets de discussion et suivi des dossiers</a:t>
          </a:r>
        </a:p>
        <a:p>
          <a:pPr algn="ctr"/>
          <a:endParaRPr lang="fr-FR" sz="2400" dirty="0"/>
        </a:p>
      </dgm:t>
    </dgm:pt>
    <dgm:pt modelId="{74285521-B43F-406D-A154-B86B8A2DAC4F}" type="parTrans" cxnId="{CB25F6E5-8493-4DF2-BC62-AF66E400FB24}">
      <dgm:prSet/>
      <dgm:spPr/>
      <dgm:t>
        <a:bodyPr/>
        <a:lstStyle/>
        <a:p>
          <a:endParaRPr lang="fr-FR"/>
        </a:p>
      </dgm:t>
    </dgm:pt>
    <dgm:pt modelId="{3552A35C-0A06-41D8-A54D-4A610FF08A5C}" type="sibTrans" cxnId="{CB25F6E5-8493-4DF2-BC62-AF66E400FB24}">
      <dgm:prSet/>
      <dgm:spPr/>
      <dgm:t>
        <a:bodyPr/>
        <a:lstStyle/>
        <a:p>
          <a:endParaRPr lang="fr-FR"/>
        </a:p>
      </dgm:t>
    </dgm:pt>
    <dgm:pt modelId="{899F8248-778E-43A5-BEB8-DB27373A68C8}">
      <dgm:prSet phldrT="[Texte]" custT="1"/>
      <dgm:spPr/>
      <dgm:t>
        <a:bodyPr/>
        <a:lstStyle/>
        <a:p>
          <a:endParaRPr lang="fr-FR" sz="2800"/>
        </a:p>
        <a:p>
          <a:r>
            <a:rPr lang="fr-FR" sz="2800"/>
            <a:t>Faiblesses</a:t>
          </a:r>
          <a:endParaRPr lang="fr-FR" sz="2800" dirty="0"/>
        </a:p>
        <a:p>
          <a:r>
            <a:rPr lang="fr-FR" sz="2800" dirty="0"/>
            <a:t>Durée, présentations formelles des invités, points d’information, absence secteurs soins</a:t>
          </a:r>
        </a:p>
      </dgm:t>
    </dgm:pt>
    <dgm:pt modelId="{F92FF3CD-CC48-4D57-9FBA-0A6420EC4541}" type="parTrans" cxnId="{F193E747-C97D-4FA1-B4A8-2D2BB819949E}">
      <dgm:prSet/>
      <dgm:spPr/>
      <dgm:t>
        <a:bodyPr/>
        <a:lstStyle/>
        <a:p>
          <a:endParaRPr lang="fr-FR"/>
        </a:p>
      </dgm:t>
    </dgm:pt>
    <dgm:pt modelId="{685D1DE8-0965-4701-B714-44B164F785D6}" type="sibTrans" cxnId="{F193E747-C97D-4FA1-B4A8-2D2BB819949E}">
      <dgm:prSet/>
      <dgm:spPr/>
      <dgm:t>
        <a:bodyPr/>
        <a:lstStyle/>
        <a:p>
          <a:endParaRPr lang="fr-FR"/>
        </a:p>
      </dgm:t>
    </dgm:pt>
    <dgm:pt modelId="{25EFC122-AD9D-4A1C-940E-7F675E880EF8}">
      <dgm:prSet phldrT="[Texte]" custT="1"/>
      <dgm:spPr/>
      <dgm:t>
        <a:bodyPr/>
        <a:lstStyle/>
        <a:p>
          <a:r>
            <a:rPr lang="fr-FR" sz="2800" dirty="0"/>
            <a:t>Opportunités</a:t>
          </a:r>
        </a:p>
        <a:p>
          <a:r>
            <a:rPr lang="fr-FR" sz="2800" dirty="0"/>
            <a:t>Apprendre sur les autres milieux, différences, nouveaux DLP, plateforme de communication</a:t>
          </a:r>
        </a:p>
        <a:p>
          <a:endParaRPr lang="fr-FR" sz="2800" dirty="0"/>
        </a:p>
      </dgm:t>
    </dgm:pt>
    <dgm:pt modelId="{A67D6D8B-3555-4217-80C9-12200FD3B790}" type="parTrans" cxnId="{0B73BD33-D537-4416-AA78-C04BE00D0551}">
      <dgm:prSet/>
      <dgm:spPr/>
      <dgm:t>
        <a:bodyPr/>
        <a:lstStyle/>
        <a:p>
          <a:endParaRPr lang="fr-FR"/>
        </a:p>
      </dgm:t>
    </dgm:pt>
    <dgm:pt modelId="{8CE41106-8278-4787-8BB0-3CAF2AD10321}" type="sibTrans" cxnId="{0B73BD33-D537-4416-AA78-C04BE00D0551}">
      <dgm:prSet/>
      <dgm:spPr/>
      <dgm:t>
        <a:bodyPr/>
        <a:lstStyle/>
        <a:p>
          <a:endParaRPr lang="fr-FR"/>
        </a:p>
      </dgm:t>
    </dgm:pt>
    <dgm:pt modelId="{6951260E-26A4-480F-A66F-EEDCB1E9099F}">
      <dgm:prSet phldrT="[Texte]" custT="1"/>
      <dgm:spPr/>
      <dgm:t>
        <a:bodyPr/>
        <a:lstStyle/>
        <a:p>
          <a:r>
            <a:rPr lang="fr-FR" sz="2400" dirty="0"/>
            <a:t>Menaces</a:t>
          </a:r>
        </a:p>
        <a:p>
          <a:r>
            <a:rPr lang="fr-FR" sz="2400" dirty="0"/>
            <a:t>Moyenne d’années d’expérience collective diminue, perte de continuité dans la vision, applicabilité des grandes idées dans milieu (cadre)</a:t>
          </a:r>
        </a:p>
        <a:p>
          <a:endParaRPr lang="fr-FR" sz="2400" dirty="0"/>
        </a:p>
      </dgm:t>
    </dgm:pt>
    <dgm:pt modelId="{090F6DFE-D911-41ED-A566-CAE0D3D29BEF}" type="parTrans" cxnId="{172F55AC-9A78-4A93-859D-7491C55CAFC3}">
      <dgm:prSet/>
      <dgm:spPr/>
      <dgm:t>
        <a:bodyPr/>
        <a:lstStyle/>
        <a:p>
          <a:endParaRPr lang="fr-FR"/>
        </a:p>
      </dgm:t>
    </dgm:pt>
    <dgm:pt modelId="{DE42AEA5-2D9A-4EE3-90FA-E51159709686}" type="sibTrans" cxnId="{172F55AC-9A78-4A93-859D-7491C55CAFC3}">
      <dgm:prSet/>
      <dgm:spPr/>
      <dgm:t>
        <a:bodyPr/>
        <a:lstStyle/>
        <a:p>
          <a:endParaRPr lang="fr-FR"/>
        </a:p>
      </dgm:t>
    </dgm:pt>
    <dgm:pt modelId="{B66B4050-33D2-4EB7-8846-35B22AFCF748}" type="pres">
      <dgm:prSet presAssocID="{78FDC70D-B3D6-45E5-B1FC-2E2D33C08FB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A36264-B672-43B1-8EF4-F3AF256D633C}" type="pres">
      <dgm:prSet presAssocID="{78FDC70D-B3D6-45E5-B1FC-2E2D33C08FB5}" presName="matrix" presStyleCnt="0"/>
      <dgm:spPr/>
    </dgm:pt>
    <dgm:pt modelId="{81765267-6746-46FA-9F7A-5E19633C702A}" type="pres">
      <dgm:prSet presAssocID="{78FDC70D-B3D6-45E5-B1FC-2E2D33C08FB5}" presName="tile1" presStyleLbl="node1" presStyleIdx="0" presStyleCnt="4" custLinFactNeighborX="0" custLinFactNeighborY="-2484"/>
      <dgm:spPr/>
      <dgm:t>
        <a:bodyPr/>
        <a:lstStyle/>
        <a:p>
          <a:endParaRPr lang="fr-FR"/>
        </a:p>
      </dgm:t>
    </dgm:pt>
    <dgm:pt modelId="{79E1D09C-88C0-49CE-94E3-EB6A02D4E012}" type="pres">
      <dgm:prSet presAssocID="{78FDC70D-B3D6-45E5-B1FC-2E2D33C08FB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0FAF7E-0216-4C9C-BF58-BC47C262775C}" type="pres">
      <dgm:prSet presAssocID="{78FDC70D-B3D6-45E5-B1FC-2E2D33C08FB5}" presName="tile2" presStyleLbl="node1" presStyleIdx="1" presStyleCnt="4"/>
      <dgm:spPr/>
      <dgm:t>
        <a:bodyPr/>
        <a:lstStyle/>
        <a:p>
          <a:endParaRPr lang="fr-FR"/>
        </a:p>
      </dgm:t>
    </dgm:pt>
    <dgm:pt modelId="{46BE465A-A20F-4BAB-8C37-8B562F24BE1F}" type="pres">
      <dgm:prSet presAssocID="{78FDC70D-B3D6-45E5-B1FC-2E2D33C08FB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94F5AF-8610-4261-8079-B16FF433A02A}" type="pres">
      <dgm:prSet presAssocID="{78FDC70D-B3D6-45E5-B1FC-2E2D33C08FB5}" presName="tile3" presStyleLbl="node1" presStyleIdx="2" presStyleCnt="4"/>
      <dgm:spPr/>
      <dgm:t>
        <a:bodyPr/>
        <a:lstStyle/>
        <a:p>
          <a:endParaRPr lang="fr-FR"/>
        </a:p>
      </dgm:t>
    </dgm:pt>
    <dgm:pt modelId="{098CF329-26C9-4C73-A308-BDB9C49F5B25}" type="pres">
      <dgm:prSet presAssocID="{78FDC70D-B3D6-45E5-B1FC-2E2D33C08FB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9A5B98-9D4B-4D29-8FE2-302890EA4B15}" type="pres">
      <dgm:prSet presAssocID="{78FDC70D-B3D6-45E5-B1FC-2E2D33C08FB5}" presName="tile4" presStyleLbl="node1" presStyleIdx="3" presStyleCnt="4" custLinFactNeighborY="2349"/>
      <dgm:spPr/>
      <dgm:t>
        <a:bodyPr/>
        <a:lstStyle/>
        <a:p>
          <a:endParaRPr lang="fr-FR"/>
        </a:p>
      </dgm:t>
    </dgm:pt>
    <dgm:pt modelId="{A2BD4043-DF1A-44DF-B700-2BEFB27E8277}" type="pres">
      <dgm:prSet presAssocID="{78FDC70D-B3D6-45E5-B1FC-2E2D33C08FB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352D5E-37C8-417A-9816-3BD4A41533EE}" type="pres">
      <dgm:prSet presAssocID="{78FDC70D-B3D6-45E5-B1FC-2E2D33C08FB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939D20B7-EF66-472E-A531-549C0185E6B6}" type="presOf" srcId="{78FDC70D-B3D6-45E5-B1FC-2E2D33C08FB5}" destId="{B66B4050-33D2-4EB7-8846-35B22AFCF748}" srcOrd="0" destOrd="0" presId="urn:microsoft.com/office/officeart/2005/8/layout/matrix1"/>
    <dgm:cxn modelId="{0B73BD33-D537-4416-AA78-C04BE00D0551}" srcId="{E8731B06-EF44-44B6-A16E-EC443DBB6012}" destId="{25EFC122-AD9D-4A1C-940E-7F675E880EF8}" srcOrd="2" destOrd="0" parTransId="{A67D6D8B-3555-4217-80C9-12200FD3B790}" sibTransId="{8CE41106-8278-4787-8BB0-3CAF2AD10321}"/>
    <dgm:cxn modelId="{172F55AC-9A78-4A93-859D-7491C55CAFC3}" srcId="{E8731B06-EF44-44B6-A16E-EC443DBB6012}" destId="{6951260E-26A4-480F-A66F-EEDCB1E9099F}" srcOrd="3" destOrd="0" parTransId="{090F6DFE-D911-41ED-A566-CAE0D3D29BEF}" sibTransId="{DE42AEA5-2D9A-4EE3-90FA-E51159709686}"/>
    <dgm:cxn modelId="{92C3D509-306A-4998-8B3B-9887BD991B8F}" type="presOf" srcId="{6951260E-26A4-480F-A66F-EEDCB1E9099F}" destId="{009A5B98-9D4B-4D29-8FE2-302890EA4B15}" srcOrd="0" destOrd="0" presId="urn:microsoft.com/office/officeart/2005/8/layout/matrix1"/>
    <dgm:cxn modelId="{F3CB4729-4249-4234-8BC6-094B5118C2E0}" type="presOf" srcId="{25EFC122-AD9D-4A1C-940E-7F675E880EF8}" destId="{098CF329-26C9-4C73-A308-BDB9C49F5B25}" srcOrd="1" destOrd="0" presId="urn:microsoft.com/office/officeart/2005/8/layout/matrix1"/>
    <dgm:cxn modelId="{9F0A7742-FFB7-48A0-A526-651D82872F5E}" type="presOf" srcId="{6AA8F8F9-0B7C-4BEE-9DAD-A17B10142B12}" destId="{81765267-6746-46FA-9F7A-5E19633C702A}" srcOrd="0" destOrd="0" presId="urn:microsoft.com/office/officeart/2005/8/layout/matrix1"/>
    <dgm:cxn modelId="{1AA6531C-0583-4300-AA6B-96F834C90E7D}" type="presOf" srcId="{899F8248-778E-43A5-BEB8-DB27373A68C8}" destId="{3E0FAF7E-0216-4C9C-BF58-BC47C262775C}" srcOrd="0" destOrd="0" presId="urn:microsoft.com/office/officeart/2005/8/layout/matrix1"/>
    <dgm:cxn modelId="{1F978130-F518-4B36-8419-CCB176D776AF}" type="presOf" srcId="{6AA8F8F9-0B7C-4BEE-9DAD-A17B10142B12}" destId="{79E1D09C-88C0-49CE-94E3-EB6A02D4E012}" srcOrd="1" destOrd="0" presId="urn:microsoft.com/office/officeart/2005/8/layout/matrix1"/>
    <dgm:cxn modelId="{CB25F6E5-8493-4DF2-BC62-AF66E400FB24}" srcId="{E8731B06-EF44-44B6-A16E-EC443DBB6012}" destId="{6AA8F8F9-0B7C-4BEE-9DAD-A17B10142B12}" srcOrd="0" destOrd="0" parTransId="{74285521-B43F-406D-A154-B86B8A2DAC4F}" sibTransId="{3552A35C-0A06-41D8-A54D-4A610FF08A5C}"/>
    <dgm:cxn modelId="{C9926838-3F37-4EEC-BA00-6BA8126C4F8C}" type="presOf" srcId="{6951260E-26A4-480F-A66F-EEDCB1E9099F}" destId="{A2BD4043-DF1A-44DF-B700-2BEFB27E8277}" srcOrd="1" destOrd="0" presId="urn:microsoft.com/office/officeart/2005/8/layout/matrix1"/>
    <dgm:cxn modelId="{50AF0210-7EEA-4BCD-8861-A8E6C13C14C8}" srcId="{78FDC70D-B3D6-45E5-B1FC-2E2D33C08FB5}" destId="{E8731B06-EF44-44B6-A16E-EC443DBB6012}" srcOrd="0" destOrd="0" parTransId="{35151232-B2E3-437E-AA92-119653FE5355}" sibTransId="{72F94006-C309-41BB-A991-8C11272CF343}"/>
    <dgm:cxn modelId="{F193E747-C97D-4FA1-B4A8-2D2BB819949E}" srcId="{E8731B06-EF44-44B6-A16E-EC443DBB6012}" destId="{899F8248-778E-43A5-BEB8-DB27373A68C8}" srcOrd="1" destOrd="0" parTransId="{F92FF3CD-CC48-4D57-9FBA-0A6420EC4541}" sibTransId="{685D1DE8-0965-4701-B714-44B164F785D6}"/>
    <dgm:cxn modelId="{8E5417C4-57E6-4D33-AD11-2D1FC3EC7EB5}" type="presOf" srcId="{E8731B06-EF44-44B6-A16E-EC443DBB6012}" destId="{E3352D5E-37C8-417A-9816-3BD4A41533EE}" srcOrd="0" destOrd="0" presId="urn:microsoft.com/office/officeart/2005/8/layout/matrix1"/>
    <dgm:cxn modelId="{E89DBA04-A4AF-42FF-A587-0C34D0CE40C5}" type="presOf" srcId="{25EFC122-AD9D-4A1C-940E-7F675E880EF8}" destId="{3994F5AF-8610-4261-8079-B16FF433A02A}" srcOrd="0" destOrd="0" presId="urn:microsoft.com/office/officeart/2005/8/layout/matrix1"/>
    <dgm:cxn modelId="{8A85F445-0A17-4E3F-8401-E7BB84F4E65E}" type="presOf" srcId="{899F8248-778E-43A5-BEB8-DB27373A68C8}" destId="{46BE465A-A20F-4BAB-8C37-8B562F24BE1F}" srcOrd="1" destOrd="0" presId="urn:microsoft.com/office/officeart/2005/8/layout/matrix1"/>
    <dgm:cxn modelId="{92FD3EDB-E45F-4286-965E-468ED05BA198}" type="presParOf" srcId="{B66B4050-33D2-4EB7-8846-35B22AFCF748}" destId="{68A36264-B672-43B1-8EF4-F3AF256D633C}" srcOrd="0" destOrd="0" presId="urn:microsoft.com/office/officeart/2005/8/layout/matrix1"/>
    <dgm:cxn modelId="{BEFA67D0-09C2-4F32-A6DF-26FFAE6EC77C}" type="presParOf" srcId="{68A36264-B672-43B1-8EF4-F3AF256D633C}" destId="{81765267-6746-46FA-9F7A-5E19633C702A}" srcOrd="0" destOrd="0" presId="urn:microsoft.com/office/officeart/2005/8/layout/matrix1"/>
    <dgm:cxn modelId="{ABEF64DF-FEE4-40C0-8C7D-C03F003FF36E}" type="presParOf" srcId="{68A36264-B672-43B1-8EF4-F3AF256D633C}" destId="{79E1D09C-88C0-49CE-94E3-EB6A02D4E012}" srcOrd="1" destOrd="0" presId="urn:microsoft.com/office/officeart/2005/8/layout/matrix1"/>
    <dgm:cxn modelId="{DF401883-94EE-4C92-A2BC-8645472DA8E0}" type="presParOf" srcId="{68A36264-B672-43B1-8EF4-F3AF256D633C}" destId="{3E0FAF7E-0216-4C9C-BF58-BC47C262775C}" srcOrd="2" destOrd="0" presId="urn:microsoft.com/office/officeart/2005/8/layout/matrix1"/>
    <dgm:cxn modelId="{B47BA8C5-EEA7-4F79-8CBC-B46F02D08334}" type="presParOf" srcId="{68A36264-B672-43B1-8EF4-F3AF256D633C}" destId="{46BE465A-A20F-4BAB-8C37-8B562F24BE1F}" srcOrd="3" destOrd="0" presId="urn:microsoft.com/office/officeart/2005/8/layout/matrix1"/>
    <dgm:cxn modelId="{B3638EC7-DE71-4CAB-919F-06F1A6E43F7A}" type="presParOf" srcId="{68A36264-B672-43B1-8EF4-F3AF256D633C}" destId="{3994F5AF-8610-4261-8079-B16FF433A02A}" srcOrd="4" destOrd="0" presId="urn:microsoft.com/office/officeart/2005/8/layout/matrix1"/>
    <dgm:cxn modelId="{91B5F59D-8C16-4810-890D-BA4B6279B038}" type="presParOf" srcId="{68A36264-B672-43B1-8EF4-F3AF256D633C}" destId="{098CF329-26C9-4C73-A308-BDB9C49F5B25}" srcOrd="5" destOrd="0" presId="urn:microsoft.com/office/officeart/2005/8/layout/matrix1"/>
    <dgm:cxn modelId="{AEB74B08-B379-4420-A8FA-994BAD16373A}" type="presParOf" srcId="{68A36264-B672-43B1-8EF4-F3AF256D633C}" destId="{009A5B98-9D4B-4D29-8FE2-302890EA4B15}" srcOrd="6" destOrd="0" presId="urn:microsoft.com/office/officeart/2005/8/layout/matrix1"/>
    <dgm:cxn modelId="{F66910BD-0ACC-4ADE-A7FE-C697E4D53DAE}" type="presParOf" srcId="{68A36264-B672-43B1-8EF4-F3AF256D633C}" destId="{A2BD4043-DF1A-44DF-B700-2BEFB27E8277}" srcOrd="7" destOrd="0" presId="urn:microsoft.com/office/officeart/2005/8/layout/matrix1"/>
    <dgm:cxn modelId="{85CFFBB0-C054-43EB-BEFC-0B6B3E5FB928}" type="presParOf" srcId="{B66B4050-33D2-4EB7-8846-35B22AFCF748}" destId="{E3352D5E-37C8-417A-9816-3BD4A41533E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65267-6746-46FA-9F7A-5E19633C702A}">
      <dsp:nvSpPr>
        <dsp:cNvPr id="0" name=""/>
        <dsp:cNvSpPr/>
      </dsp:nvSpPr>
      <dsp:spPr>
        <a:xfrm rot="16200000">
          <a:off x="795866" y="-795866"/>
          <a:ext cx="2726267" cy="431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200" kern="1200" dirty="0"/>
            <a:t>Forces</a:t>
          </a:r>
        </a:p>
      </dsp:txBody>
      <dsp:txXfrm rot="5400000">
        <a:off x="-1" y="1"/>
        <a:ext cx="4318000" cy="2044700"/>
      </dsp:txXfrm>
    </dsp:sp>
    <dsp:sp modelId="{3E0FAF7E-0216-4C9C-BF58-BC47C262775C}">
      <dsp:nvSpPr>
        <dsp:cNvPr id="0" name=""/>
        <dsp:cNvSpPr/>
      </dsp:nvSpPr>
      <dsp:spPr>
        <a:xfrm>
          <a:off x="4318000" y="0"/>
          <a:ext cx="4318000" cy="272626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200" kern="1200" dirty="0"/>
            <a:t>Faiblesses</a:t>
          </a:r>
        </a:p>
      </dsp:txBody>
      <dsp:txXfrm>
        <a:off x="4318000" y="0"/>
        <a:ext cx="4318000" cy="2044700"/>
      </dsp:txXfrm>
    </dsp:sp>
    <dsp:sp modelId="{3994F5AF-8610-4261-8079-B16FF433A02A}">
      <dsp:nvSpPr>
        <dsp:cNvPr id="0" name=""/>
        <dsp:cNvSpPr/>
      </dsp:nvSpPr>
      <dsp:spPr>
        <a:xfrm rot="10800000">
          <a:off x="0" y="2726267"/>
          <a:ext cx="4318000" cy="272626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200" kern="1200" dirty="0"/>
            <a:t>Opportunités</a:t>
          </a:r>
        </a:p>
      </dsp:txBody>
      <dsp:txXfrm rot="10800000">
        <a:off x="0" y="3407833"/>
        <a:ext cx="4318000" cy="2044700"/>
      </dsp:txXfrm>
    </dsp:sp>
    <dsp:sp modelId="{009A5B98-9D4B-4D29-8FE2-302890EA4B15}">
      <dsp:nvSpPr>
        <dsp:cNvPr id="0" name=""/>
        <dsp:cNvSpPr/>
      </dsp:nvSpPr>
      <dsp:spPr>
        <a:xfrm rot="5400000">
          <a:off x="5113866" y="1930400"/>
          <a:ext cx="2726267" cy="431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200" kern="1200" dirty="0"/>
            <a:t>Menaces</a:t>
          </a:r>
        </a:p>
      </dsp:txBody>
      <dsp:txXfrm rot="-5400000">
        <a:off x="4317999" y="3407833"/>
        <a:ext cx="4318000" cy="2044700"/>
      </dsp:txXfrm>
    </dsp:sp>
    <dsp:sp modelId="{E3352D5E-37C8-417A-9816-3BD4A41533EE}">
      <dsp:nvSpPr>
        <dsp:cNvPr id="0" name=""/>
        <dsp:cNvSpPr/>
      </dsp:nvSpPr>
      <dsp:spPr>
        <a:xfrm>
          <a:off x="3022600" y="2044700"/>
          <a:ext cx="2590800" cy="1363133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200" kern="1200" dirty="0"/>
            <a:t>SWOT</a:t>
          </a:r>
        </a:p>
      </dsp:txBody>
      <dsp:txXfrm>
        <a:off x="3089143" y="2111243"/>
        <a:ext cx="2457714" cy="1230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65267-6746-46FA-9F7A-5E19633C702A}">
      <dsp:nvSpPr>
        <dsp:cNvPr id="0" name=""/>
        <dsp:cNvSpPr/>
      </dsp:nvSpPr>
      <dsp:spPr>
        <a:xfrm rot="16200000">
          <a:off x="795866" y="-795866"/>
          <a:ext cx="2726267" cy="431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Forces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Opportunités d’échanges-Participation, sujets de discussion et suivi des dossiers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 dirty="0"/>
        </a:p>
      </dsp:txBody>
      <dsp:txXfrm rot="5400000">
        <a:off x="-1" y="1"/>
        <a:ext cx="4318000" cy="2044700"/>
      </dsp:txXfrm>
    </dsp:sp>
    <dsp:sp modelId="{3E0FAF7E-0216-4C9C-BF58-BC47C262775C}">
      <dsp:nvSpPr>
        <dsp:cNvPr id="0" name=""/>
        <dsp:cNvSpPr/>
      </dsp:nvSpPr>
      <dsp:spPr>
        <a:xfrm>
          <a:off x="4318000" y="0"/>
          <a:ext cx="4318000" cy="272626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/>
            <a:t>Faiblesses</a:t>
          </a:r>
          <a:endParaRPr lang="fr-FR" sz="28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Durée, présentations formelles des invités, points d’information, absence secteurs soins</a:t>
          </a:r>
        </a:p>
      </dsp:txBody>
      <dsp:txXfrm>
        <a:off x="4318000" y="0"/>
        <a:ext cx="4318000" cy="2044700"/>
      </dsp:txXfrm>
    </dsp:sp>
    <dsp:sp modelId="{3994F5AF-8610-4261-8079-B16FF433A02A}">
      <dsp:nvSpPr>
        <dsp:cNvPr id="0" name=""/>
        <dsp:cNvSpPr/>
      </dsp:nvSpPr>
      <dsp:spPr>
        <a:xfrm rot="10800000">
          <a:off x="0" y="2726267"/>
          <a:ext cx="4318000" cy="272626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Opportunités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Apprendre sur les autres milieux, différences, nouveaux DLP, plateforme de communication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 dirty="0"/>
        </a:p>
      </dsp:txBody>
      <dsp:txXfrm rot="10800000">
        <a:off x="0" y="3407833"/>
        <a:ext cx="4318000" cy="2044700"/>
      </dsp:txXfrm>
    </dsp:sp>
    <dsp:sp modelId="{009A5B98-9D4B-4D29-8FE2-302890EA4B15}">
      <dsp:nvSpPr>
        <dsp:cNvPr id="0" name=""/>
        <dsp:cNvSpPr/>
      </dsp:nvSpPr>
      <dsp:spPr>
        <a:xfrm rot="5400000">
          <a:off x="5113866" y="1930400"/>
          <a:ext cx="2726267" cy="431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Menaces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Moyenne d’années d’expérience collective diminue, perte de continuité dans la vision, applicabilité des grandes idées dans milieu (cadre)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 dirty="0"/>
        </a:p>
      </dsp:txBody>
      <dsp:txXfrm rot="-5400000">
        <a:off x="4317999" y="3407833"/>
        <a:ext cx="4318000" cy="2044700"/>
      </dsp:txXfrm>
    </dsp:sp>
    <dsp:sp modelId="{E3352D5E-37C8-417A-9816-3BD4A41533EE}">
      <dsp:nvSpPr>
        <dsp:cNvPr id="0" name=""/>
        <dsp:cNvSpPr/>
      </dsp:nvSpPr>
      <dsp:spPr>
        <a:xfrm>
          <a:off x="3022600" y="2044700"/>
          <a:ext cx="2590800" cy="1363133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700" kern="1200" dirty="0"/>
            <a:t>SWOT</a:t>
          </a:r>
        </a:p>
      </dsp:txBody>
      <dsp:txXfrm>
        <a:off x="3089143" y="2111243"/>
        <a:ext cx="2457714" cy="1230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268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471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933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015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809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016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320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95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871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462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294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475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69434725"/>
              </p:ext>
            </p:extLst>
          </p:nvPr>
        </p:nvGraphicFramePr>
        <p:xfrm>
          <a:off x="1524000" y="719666"/>
          <a:ext cx="8636000" cy="5452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91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Forces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1109872" y="1517916"/>
            <a:ext cx="6096000" cy="50175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(3)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Efficacité des rencontres (2)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Opportunités d’échanges-Participation (7)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Réseautage (2)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participants et composition du comité (2)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Inclusion des médecins-résidents (2)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Suivi de dossiers (3)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d’être en </a:t>
            </a:r>
            <a:r>
              <a:rPr lang="fr-CA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</a:t>
            </a: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Sujets de discussion (4)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PV et </a:t>
            </a:r>
            <a:r>
              <a:rPr lang="fr-CA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OduJ</a:t>
            </a: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bien fait (2)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Dépôt des présentations sur le site web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Décisions d’équipe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Permet l’uniformisation de l’enseignement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Permet une vision globale du programme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Convivialité</a:t>
            </a:r>
          </a:p>
        </p:txBody>
      </p:sp>
    </p:spTree>
    <p:extLst>
      <p:ext uri="{BB962C8B-B14F-4D97-AF65-F5344CB8AC3E}">
        <p14:creationId xmlns:p14="http://schemas.microsoft.com/office/powerpoint/2010/main" val="133191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Faiblesses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1109872" y="1517916"/>
            <a:ext cx="8381998" cy="435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Sujets parfois trop long (2)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Nombre de participants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Durée du comité (3)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Certains points d’infos pourraient être envoyés par courriel (3)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Présentations formelles des invités (3)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Communication avec le département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Non représentation des comités de secteurs de soins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Disparités des milieux (ville vs régions) (2)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Problématique clinique non associé avec l’élément pédagogique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Nombre de points statutaires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Lieu de la rencontre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Difficulté à identifier la personne responsable des dossiers dans les adjoints</a:t>
            </a:r>
          </a:p>
          <a:p>
            <a:r>
              <a:rPr lang="fr-CA" dirty="0"/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fr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8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2618"/>
            <a:ext cx="10515600" cy="1325563"/>
          </a:xfrm>
        </p:spPr>
        <p:txBody>
          <a:bodyPr/>
          <a:lstStyle/>
          <a:p>
            <a:r>
              <a:rPr lang="fr-CA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Opportunités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1109872" y="1160112"/>
            <a:ext cx="8381998" cy="620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Nouvelle direction (2)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Nouveaux DLP (3)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Contexte politique qui semble s’éclaircir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Réseautage (2)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Présentiel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Meilleur arrimage chefs vs DLP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Différence des milieux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Relève dynamique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Présentation centrée sur la pédagogie (forme de présentation)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Présentation centrée sur la stratégie (rassembler les enseignants d’une même direction)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Plateforme de communication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La rotation des membres afin d’augmenter l’expertise en CUMF et le sentiment d’appartenance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Impliquer les nouveaux professionnels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Apprendre le fonctionnement du programme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Apprendre sur les autres milieux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Tour de table des CUMF</a:t>
            </a:r>
          </a:p>
          <a:p>
            <a:r>
              <a:rPr lang="fr-CA" dirty="0"/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fr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01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Menaces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1109872" y="1726635"/>
            <a:ext cx="9226824" cy="4051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Temps limite pour les échanges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Moyenne d’expérience des DLP qui diminue avec le roulement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Budget absent pour le voyagement des régions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Réalité des régions versus la ville souvent incomprises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Diminution des résidents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Perte de personnel enseignants suite aux changements dans les lois Barrette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Productivité attendue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Applicabilité des grandes idées / grands principes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Difficultés de recrutement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Difficulté de communication pour les gens en </a:t>
            </a:r>
            <a:r>
              <a:rPr lang="fr-CA" sz="2000" dirty="0" err="1"/>
              <a:t>visio</a:t>
            </a:r>
            <a:r>
              <a:rPr lang="fr-CA" sz="2000" dirty="0"/>
              <a:t> (2)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2000" dirty="0"/>
              <a:t>Taux de roulement dans les DLP (perte de continuité dans la vision)</a:t>
            </a:r>
          </a:p>
          <a:p>
            <a:r>
              <a:rPr lang="fr-CA" dirty="0"/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fr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1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97261726"/>
              </p:ext>
            </p:extLst>
          </p:nvPr>
        </p:nvGraphicFramePr>
        <p:xfrm>
          <a:off x="1524000" y="719666"/>
          <a:ext cx="8636000" cy="5452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668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407</Words>
  <Application>Microsoft Office PowerPoint</Application>
  <PresentationFormat>Grand écran</PresentationFormat>
  <Paragraphs>77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Thème Office</vt:lpstr>
      <vt:lpstr>Présentation PowerPoint</vt:lpstr>
      <vt:lpstr> Forces</vt:lpstr>
      <vt:lpstr>Faiblesses</vt:lpstr>
      <vt:lpstr>Opportunités</vt:lpstr>
      <vt:lpstr>Menaces</vt:lpstr>
      <vt:lpstr>Présentation PowerPoint</vt:lpstr>
    </vt:vector>
  </TitlesOfParts>
  <Company>Université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Héroux Mylène</dc:creator>
  <cp:lastModifiedBy>Héroux Mylène</cp:lastModifiedBy>
  <cp:revision>6</cp:revision>
  <dcterms:created xsi:type="dcterms:W3CDTF">2019-04-10T15:58:45Z</dcterms:created>
  <dcterms:modified xsi:type="dcterms:W3CDTF">2019-04-18T19:49:42Z</dcterms:modified>
</cp:coreProperties>
</file>