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268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471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933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015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809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016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320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95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871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462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294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C801-2DEC-491B-9733-1777399FB893}" type="datetimeFigureOut">
              <a:rPr lang="fr-CA" smtClean="0"/>
              <a:t>2019-04-18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B03A1-ECF5-4704-B871-B3D8A564BD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475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705559"/>
              </p:ext>
            </p:extLst>
          </p:nvPr>
        </p:nvGraphicFramePr>
        <p:xfrm>
          <a:off x="1510746" y="1848679"/>
          <a:ext cx="8816010" cy="3369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8005">
                  <a:extLst>
                    <a:ext uri="{9D8B030D-6E8A-4147-A177-3AD203B41FA5}">
                      <a16:colId xmlns:a16="http://schemas.microsoft.com/office/drawing/2014/main" val="3383238018"/>
                    </a:ext>
                  </a:extLst>
                </a:gridCol>
                <a:gridCol w="4408005">
                  <a:extLst>
                    <a:ext uri="{9D8B030D-6E8A-4147-A177-3AD203B41FA5}">
                      <a16:colId xmlns:a16="http://schemas.microsoft.com/office/drawing/2014/main" val="1361640463"/>
                    </a:ext>
                  </a:extLst>
                </a:gridCol>
              </a:tblGrid>
              <a:tr h="481338">
                <a:tc>
                  <a:txBody>
                    <a:bodyPr/>
                    <a:lstStyle/>
                    <a:p>
                      <a:r>
                        <a:rPr lang="fr-CA" dirty="0"/>
                        <a:t>2018-2019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2019-2020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971971"/>
                  </a:ext>
                </a:extLst>
              </a:tr>
              <a:tr h="481338">
                <a:tc>
                  <a:txBody>
                    <a:bodyPr/>
                    <a:lstStyle/>
                    <a:p>
                      <a:r>
                        <a:rPr lang="fr-CA" dirty="0"/>
                        <a:t>139 postes comblés </a:t>
                      </a:r>
                      <a:r>
                        <a:rPr lang="fr-CA"/>
                        <a:t>/ </a:t>
                      </a:r>
                      <a:r>
                        <a:rPr lang="fr-CA" smtClean="0"/>
                        <a:t>158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154 </a:t>
                      </a:r>
                      <a:r>
                        <a:rPr lang="fr-CA" dirty="0"/>
                        <a:t>postes comblés / 162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514740"/>
                  </a:ext>
                </a:extLst>
              </a:tr>
              <a:tr h="481338">
                <a:tc>
                  <a:txBody>
                    <a:bodyPr/>
                    <a:lstStyle/>
                    <a:p>
                      <a:r>
                        <a:rPr lang="fr-CA" dirty="0"/>
                        <a:t>19</a:t>
                      </a:r>
                      <a:r>
                        <a:rPr lang="fr-CA" baseline="0" dirty="0"/>
                        <a:t> postes libres (9,5 % </a:t>
                      </a:r>
                      <a:r>
                        <a:rPr lang="fr-CA" baseline="0" dirty="0" err="1"/>
                        <a:t>inocupés</a:t>
                      </a:r>
                      <a:r>
                        <a:rPr lang="fr-CA" baseline="0" dirty="0"/>
                        <a:t>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8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/>
                        <a:t>postes libres (</a:t>
                      </a:r>
                      <a:r>
                        <a:rPr lang="fr-CA" dirty="0" smtClean="0"/>
                        <a:t>5% </a:t>
                      </a:r>
                      <a:r>
                        <a:rPr lang="fr-CA" dirty="0" err="1"/>
                        <a:t>inocupés</a:t>
                      </a:r>
                      <a:r>
                        <a:rPr lang="fr-CA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391501"/>
                  </a:ext>
                </a:extLst>
              </a:tr>
              <a:tr h="481338">
                <a:tc>
                  <a:txBody>
                    <a:bodyPr/>
                    <a:lstStyle/>
                    <a:p>
                      <a:r>
                        <a:rPr lang="fr-CA" dirty="0"/>
                        <a:t>DHCEU-111 dossiers évalués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DHCEU-92 dossiers évalués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687705"/>
                  </a:ext>
                </a:extLst>
              </a:tr>
              <a:tr h="481338">
                <a:tc>
                  <a:txBody>
                    <a:bodyPr/>
                    <a:lstStyle/>
                    <a:p>
                      <a:r>
                        <a:rPr lang="fr-CA" dirty="0"/>
                        <a:t>DHCEU-41 retenus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DHCEU-32 </a:t>
                      </a:r>
                      <a:r>
                        <a:rPr lang="fr-CA" dirty="0"/>
                        <a:t>retenus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163550"/>
                  </a:ext>
                </a:extLst>
              </a:tr>
              <a:tr h="481338">
                <a:tc>
                  <a:txBody>
                    <a:bodyPr/>
                    <a:lstStyle/>
                    <a:p>
                      <a:r>
                        <a:rPr lang="fr-CA" dirty="0"/>
                        <a:t>DHCEU-17 classés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DHCEU-14 classés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35598"/>
                  </a:ext>
                </a:extLst>
              </a:tr>
              <a:tr h="481338">
                <a:tc>
                  <a:txBody>
                    <a:bodyPr/>
                    <a:lstStyle/>
                    <a:p>
                      <a:r>
                        <a:rPr lang="fr-CA" dirty="0"/>
                        <a:t>DHCEU-8 admis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DHCEU-8 admis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77052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630015" y="427383"/>
            <a:ext cx="6579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CARMS</a:t>
            </a:r>
          </a:p>
        </p:txBody>
      </p:sp>
    </p:spTree>
    <p:extLst>
      <p:ext uri="{BB962C8B-B14F-4D97-AF65-F5344CB8AC3E}">
        <p14:creationId xmlns:p14="http://schemas.microsoft.com/office/powerpoint/2010/main" val="23273129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47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Université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Héroux Mylène</dc:creator>
  <cp:lastModifiedBy>Héroux Mylène</cp:lastModifiedBy>
  <cp:revision>8</cp:revision>
  <cp:lastPrinted>2019-04-11T14:10:34Z</cp:lastPrinted>
  <dcterms:created xsi:type="dcterms:W3CDTF">2019-04-10T15:58:45Z</dcterms:created>
  <dcterms:modified xsi:type="dcterms:W3CDTF">2019-04-18T13:07:11Z</dcterms:modified>
</cp:coreProperties>
</file>