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19-04-11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19-04-11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19-04-11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19-04-11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19-04-11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19-04-11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19-04-11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19-04-11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19-04-11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19-04-11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19-04-11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19-04-11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19-04-11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19-04-11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19-04-11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19-04-11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19-04-11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Comité de compétence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</a:t>
            </a:r>
            <a:r>
              <a:rPr lang="fr-CA" dirty="0" err="1" smtClean="0"/>
              <a:t>omité</a:t>
            </a:r>
            <a:r>
              <a:rPr lang="fr-CA" dirty="0" smtClean="0"/>
              <a:t> de ou des </a:t>
            </a:r>
            <a:r>
              <a:rPr lang="fr-CA" smtClean="0"/>
              <a:t>compétences central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52072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Processus évaluation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1 évaluation par semestre</a:t>
            </a:r>
          </a:p>
          <a:p>
            <a:r>
              <a:rPr lang="fr-FR" dirty="0" smtClean="0"/>
              <a:t>Support administratif CC</a:t>
            </a:r>
          </a:p>
          <a:p>
            <a:pPr lvl="1"/>
            <a:r>
              <a:rPr lang="fr-FR" dirty="0" smtClean="0"/>
              <a:t>Communication</a:t>
            </a:r>
          </a:p>
          <a:p>
            <a:r>
              <a:rPr lang="fr-FR" dirty="0" smtClean="0"/>
              <a:t>Evaluation professionnalisme-tenue dossiers</a:t>
            </a:r>
          </a:p>
          <a:p>
            <a:endParaRPr lang="fr-FR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4053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Plan de soutien à la réussite</a:t>
            </a:r>
          </a:p>
          <a:p>
            <a:pPr lvl="1"/>
            <a:r>
              <a:rPr lang="fr-FR" dirty="0" smtClean="0"/>
              <a:t>S</a:t>
            </a:r>
            <a:r>
              <a:rPr lang="fr-CA" dirty="0" err="1" smtClean="0"/>
              <a:t>uivi</a:t>
            </a:r>
            <a:endParaRPr lang="fr-CA" dirty="0"/>
          </a:p>
          <a:p>
            <a:pPr lvl="1"/>
            <a:r>
              <a:rPr lang="fr-CA" dirty="0" smtClean="0"/>
              <a:t>A qui envoyer?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2076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/>
              <a:t>CLC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</a:t>
            </a:r>
            <a:r>
              <a:rPr lang="fr-CA" dirty="0" smtClean="0"/>
              <a:t>encontre 11 juin 2019 avec les CLC</a:t>
            </a:r>
          </a:p>
          <a:p>
            <a:pPr lvl="1"/>
            <a:r>
              <a:rPr lang="fr-FR" dirty="0" smtClean="0"/>
              <a:t>E</a:t>
            </a:r>
            <a:r>
              <a:rPr lang="fr-CA" dirty="0" err="1" smtClean="0"/>
              <a:t>nvoyer</a:t>
            </a:r>
            <a:r>
              <a:rPr lang="fr-CA" dirty="0" smtClean="0"/>
              <a:t> FORT maison</a:t>
            </a:r>
          </a:p>
          <a:p>
            <a:pPr lvl="1"/>
            <a:r>
              <a:rPr lang="fr-FR" dirty="0" smtClean="0"/>
              <a:t>Apporter</a:t>
            </a:r>
            <a:r>
              <a:rPr lang="fr-CA" dirty="0" smtClean="0"/>
              <a:t> difficultés , suggestions, défis par rapport à la mise en application FASC</a:t>
            </a:r>
          </a:p>
          <a:p>
            <a:r>
              <a:rPr lang="fr-FR" dirty="0" smtClean="0"/>
              <a:t>R</a:t>
            </a:r>
            <a:r>
              <a:rPr lang="fr-CA" dirty="0" smtClean="0"/>
              <a:t>encontre bi annuelle</a:t>
            </a:r>
          </a:p>
          <a:p>
            <a:pPr lvl="1"/>
            <a:r>
              <a:rPr lang="fr-FR" dirty="0" smtClean="0"/>
              <a:t>V</a:t>
            </a:r>
            <a:r>
              <a:rPr lang="fr-CA" dirty="0" err="1" smtClean="0"/>
              <a:t>endredi</a:t>
            </a:r>
            <a:r>
              <a:rPr lang="fr-CA" dirty="0" smtClean="0"/>
              <a:t> </a:t>
            </a:r>
            <a:r>
              <a:rPr lang="fr-CA" dirty="0" err="1" smtClean="0"/>
              <a:t>am</a:t>
            </a:r>
            <a:r>
              <a:rPr lang="fr-CA" dirty="0" smtClean="0"/>
              <a:t> 15 novembre</a:t>
            </a:r>
          </a:p>
          <a:p>
            <a:pPr lvl="1"/>
            <a:r>
              <a:rPr lang="fr-FR" dirty="0" smtClean="0"/>
              <a:t>V</a:t>
            </a:r>
            <a:r>
              <a:rPr lang="fr-CA" dirty="0" err="1" smtClean="0"/>
              <a:t>endredi</a:t>
            </a:r>
            <a:r>
              <a:rPr lang="fr-CA" dirty="0" smtClean="0"/>
              <a:t> </a:t>
            </a:r>
            <a:r>
              <a:rPr lang="fr-CA" dirty="0" err="1" smtClean="0"/>
              <a:t>am</a:t>
            </a:r>
            <a:r>
              <a:rPr lang="fr-CA" dirty="0" smtClean="0"/>
              <a:t> 17 avril </a:t>
            </a:r>
          </a:p>
          <a:p>
            <a:pPr lvl="1"/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2053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Demande de stage non contributoire</a:t>
            </a:r>
          </a:p>
          <a:p>
            <a:r>
              <a:rPr lang="fr-FR" dirty="0" smtClean="0"/>
              <a:t>R</a:t>
            </a:r>
            <a:r>
              <a:rPr lang="fr-CA" dirty="0" smtClean="0"/>
              <a:t>appel des balises RV</a:t>
            </a:r>
          </a:p>
          <a:p>
            <a:r>
              <a:rPr lang="fr-FR" dirty="0" smtClean="0"/>
              <a:t>C</a:t>
            </a:r>
            <a:r>
              <a:rPr lang="fr-CA" dirty="0" err="1" smtClean="0"/>
              <a:t>ontexte</a:t>
            </a:r>
            <a:r>
              <a:rPr lang="fr-CA" dirty="0" smtClean="0"/>
              <a:t> actuel ;</a:t>
            </a:r>
          </a:p>
          <a:p>
            <a:pPr lvl="1"/>
            <a:r>
              <a:rPr lang="fr-FR" dirty="0" smtClean="0"/>
              <a:t>L</a:t>
            </a:r>
            <a:r>
              <a:rPr lang="fr-CA" dirty="0" err="1" smtClean="0"/>
              <a:t>ettre</a:t>
            </a:r>
            <a:r>
              <a:rPr lang="fr-CA" dirty="0" smtClean="0"/>
              <a:t> AMRM</a:t>
            </a:r>
          </a:p>
          <a:p>
            <a:pPr lvl="1"/>
            <a:r>
              <a:rPr lang="fr-CA" dirty="0" smtClean="0"/>
              <a:t>FMRQ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30167517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A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14</TotalTime>
  <Words>86</Words>
  <Application>Microsoft Macintosh PowerPoint</Application>
  <PresentationFormat>Présentation à l'écran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Spectrum</vt:lpstr>
      <vt:lpstr>Comité de compétence</vt:lpstr>
      <vt:lpstr>Processus évaluation</vt:lpstr>
      <vt:lpstr>Présentation PowerPoint</vt:lpstr>
      <vt:lpstr>CLC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de compétence</dc:title>
  <dc:creator>Isabelle Gosselin</dc:creator>
  <cp:lastModifiedBy>Isabelle Gosselin</cp:lastModifiedBy>
  <cp:revision>2</cp:revision>
  <dcterms:created xsi:type="dcterms:W3CDTF">2019-04-12T00:45:23Z</dcterms:created>
  <dcterms:modified xsi:type="dcterms:W3CDTF">2019-04-12T01:00:02Z</dcterms:modified>
</cp:coreProperties>
</file>