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555" y="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endParaRPr kumimoji="0" lang="en-US" dirty="0"/>
          </a:p>
        </p:txBody>
      </p:sp>
      <p:sp>
        <p:nvSpPr>
          <p:cNvPr id="9" name="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4/12/2019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‹N°›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Stage pédiatrie hospitalisation-ambulatoire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12 avril 2019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165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</a:t>
            </a:r>
            <a:r>
              <a:rPr lang="fr-CA" dirty="0" err="1" smtClean="0"/>
              <a:t>valuation</a:t>
            </a:r>
            <a:r>
              <a:rPr lang="fr-CA" dirty="0" smtClean="0"/>
              <a:t> portail 2017-2018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Évaluation </a:t>
            </a:r>
            <a:r>
              <a:rPr lang="fr-FR" dirty="0" err="1" smtClean="0"/>
              <a:t>mi-stage</a:t>
            </a:r>
            <a:r>
              <a:rPr lang="fr-FR" dirty="0" smtClean="0"/>
              <a:t> 73%</a:t>
            </a:r>
          </a:p>
          <a:p>
            <a:r>
              <a:rPr lang="fr-FR" dirty="0" smtClean="0"/>
              <a:t>Commentaires; </a:t>
            </a:r>
          </a:p>
          <a:p>
            <a:pPr lvl="2"/>
            <a:r>
              <a:rPr lang="fr-FR" dirty="0" smtClean="0"/>
              <a:t>support pendant les gardes très bon, excellent</a:t>
            </a:r>
          </a:p>
          <a:p>
            <a:pPr lvl="2"/>
            <a:r>
              <a:rPr lang="fr-FR" dirty="0" err="1" smtClean="0"/>
              <a:t>Bcp</a:t>
            </a:r>
            <a:r>
              <a:rPr lang="fr-FR" dirty="0" smtClean="0"/>
              <a:t> de cliniques pertinentes pour la médecine de famille, peu de cas trop poussés</a:t>
            </a:r>
          </a:p>
          <a:p>
            <a:pPr lvl="2"/>
            <a:r>
              <a:rPr lang="fr-FR" dirty="0" err="1" smtClean="0"/>
              <a:t>Bcp</a:t>
            </a:r>
            <a:r>
              <a:rPr lang="fr-FR" dirty="0" smtClean="0"/>
              <a:t> gardes, horaire chargé, </a:t>
            </a:r>
            <a:r>
              <a:rPr lang="fr-FR" dirty="0" err="1" smtClean="0"/>
              <a:t>bcp</a:t>
            </a:r>
            <a:r>
              <a:rPr lang="fr-FR" dirty="0" smtClean="0"/>
              <a:t> trop de gardes par rapport aux activités régulières</a:t>
            </a:r>
          </a:p>
          <a:p>
            <a:pPr lvl="2"/>
            <a:r>
              <a:rPr lang="fr-FR" dirty="0" smtClean="0"/>
              <a:t>Un milieu qui ne devrait pas dépendre sur les résidents pour couvrir toutes les nuits du mois</a:t>
            </a:r>
            <a:r>
              <a:rPr lang="mr-IN" dirty="0" smtClean="0"/>
              <a:t>…</a:t>
            </a:r>
            <a:endParaRPr lang="fr-FR" dirty="0" smtClean="0"/>
          </a:p>
          <a:p>
            <a:pPr lvl="2"/>
            <a:r>
              <a:rPr lang="fr-FR" dirty="0" smtClean="0"/>
              <a:t>Pas suffisamment de clinique externe, </a:t>
            </a:r>
            <a:r>
              <a:rPr lang="fr-FR" dirty="0" err="1" smtClean="0"/>
              <a:t>bcp</a:t>
            </a:r>
            <a:r>
              <a:rPr lang="fr-FR" dirty="0" smtClean="0"/>
              <a:t> exposition en cliniques externes de pédiatrie, ne pas trop enlever totalement l’exposition aux étages si congé pris durant le stage</a:t>
            </a:r>
          </a:p>
          <a:p>
            <a:pPr lvl="2"/>
            <a:r>
              <a:rPr lang="fr-FR" dirty="0" smtClean="0"/>
              <a:t>Trop de gardes, pas bénéfique pour apprentissage</a:t>
            </a:r>
          </a:p>
          <a:p>
            <a:pPr lvl="2"/>
            <a:r>
              <a:rPr lang="fr-FR" dirty="0" smtClean="0"/>
              <a:t>Patrons toujours adéquats</a:t>
            </a:r>
          </a:p>
          <a:p>
            <a:pPr lvl="2"/>
            <a:r>
              <a:rPr lang="fr-FR" dirty="0" smtClean="0"/>
              <a:t>Bonne diversité de cas, enseignement continu des superviseurs</a:t>
            </a:r>
          </a:p>
          <a:p>
            <a:pPr lvl="2"/>
            <a:r>
              <a:rPr lang="fr-FR" dirty="0" smtClean="0"/>
              <a:t>Les patrons sont toujours adéquats sur appel, peu importe l’heure de la nuit</a:t>
            </a:r>
          </a:p>
          <a:p>
            <a:pPr lvl="2"/>
            <a:r>
              <a:rPr lang="fr-FR" dirty="0" smtClean="0"/>
              <a:t>Belle équipe, dynamique et passionnée, bonne atmosphère de travail, propice a l’apprentissage. Bon équilibre entre la pratique clinique et l’enseignement. Références et outils donnés lors du stage très utile, patrons toujours disponibles</a:t>
            </a:r>
            <a:r>
              <a:rPr lang="mr-IN" dirty="0" smtClean="0"/>
              <a:t>…</a:t>
            </a:r>
            <a:r>
              <a:rPr lang="fr-CA" dirty="0" smtClean="0"/>
              <a:t>.</a:t>
            </a:r>
          </a:p>
          <a:p>
            <a:pPr lvl="2"/>
            <a:r>
              <a:rPr lang="fr-FR" dirty="0" err="1" smtClean="0"/>
              <a:t>T</a:t>
            </a:r>
            <a:r>
              <a:rPr lang="fr-CA" dirty="0" err="1" smtClean="0"/>
              <a:t>rop</a:t>
            </a:r>
            <a:r>
              <a:rPr lang="fr-CA" dirty="0" smtClean="0"/>
              <a:t> de courriels d’accueil, idéalement tenter de regrouper l’information </a:t>
            </a:r>
          </a:p>
          <a:p>
            <a:pPr lvl="2"/>
            <a:r>
              <a:rPr lang="fr-FR" dirty="0" smtClean="0"/>
              <a:t>P</a:t>
            </a:r>
            <a:r>
              <a:rPr lang="fr-CA" dirty="0" smtClean="0"/>
              <a:t>eu de rétroactions durant le stage</a:t>
            </a:r>
          </a:p>
          <a:p>
            <a:pPr lvl="2"/>
            <a:r>
              <a:rPr lang="fr-FR" dirty="0" err="1" smtClean="0"/>
              <a:t>T</a:t>
            </a:r>
            <a:r>
              <a:rPr lang="fr-CA" dirty="0" err="1" smtClean="0"/>
              <a:t>rès</a:t>
            </a:r>
            <a:r>
              <a:rPr lang="fr-CA" dirty="0" smtClean="0"/>
              <a:t> peu enseignements lors des gardes</a:t>
            </a:r>
          </a:p>
          <a:p>
            <a:pPr lvl="2"/>
            <a:r>
              <a:rPr lang="fr-FR" dirty="0" smtClean="0"/>
              <a:t>S</a:t>
            </a:r>
            <a:r>
              <a:rPr lang="fr-CA" dirty="0" err="1" smtClean="0"/>
              <a:t>uper</a:t>
            </a:r>
            <a:r>
              <a:rPr lang="fr-CA" dirty="0" smtClean="0"/>
              <a:t> belle équipe de pédiatres enseignants</a:t>
            </a:r>
          </a:p>
          <a:p>
            <a:pPr lvl="2"/>
            <a:r>
              <a:rPr lang="fr-FR" dirty="0" smtClean="0"/>
              <a:t>E</a:t>
            </a:r>
            <a:r>
              <a:rPr lang="fr-CA" dirty="0" err="1" smtClean="0"/>
              <a:t>xpositon</a:t>
            </a:r>
            <a:r>
              <a:rPr lang="fr-CA" dirty="0" smtClean="0"/>
              <a:t> été vs hiver disparate</a:t>
            </a:r>
            <a:endParaRPr lang="fr-FR" dirty="0" smtClean="0"/>
          </a:p>
          <a:p>
            <a:pPr lvl="2"/>
            <a:endParaRPr lang="fr-FR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7151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8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0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6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2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8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4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0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6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2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8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4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4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4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14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4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4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4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fill="hold">
                      <p:stCondLst>
                        <p:cond delay="indefinite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</a:t>
            </a:r>
            <a:r>
              <a:rPr lang="fr-CA" dirty="0" smtClean="0"/>
              <a:t>apport résident CUMF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CUMFs</a:t>
            </a:r>
            <a:r>
              <a:rPr lang="fr-CA" dirty="0" smtClean="0"/>
              <a:t> ont transmis les commentaires reçus de leur résident.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7905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</a:t>
            </a:r>
            <a:r>
              <a:rPr lang="fr-CA" dirty="0" err="1" smtClean="0"/>
              <a:t>éfis</a:t>
            </a:r>
            <a:r>
              <a:rPr lang="fr-CA" dirty="0" smtClean="0"/>
              <a:t> stage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</a:t>
            </a:r>
            <a:r>
              <a:rPr lang="fr-CA" dirty="0" err="1" smtClean="0"/>
              <a:t>iste</a:t>
            </a:r>
            <a:r>
              <a:rPr lang="fr-CA" dirty="0" smtClean="0"/>
              <a:t> de garde</a:t>
            </a:r>
            <a:r>
              <a:rPr lang="fr-CA" dirty="0" smtClean="0"/>
              <a:t>;</a:t>
            </a:r>
          </a:p>
          <a:p>
            <a:pPr marL="82296" indent="0">
              <a:buNone/>
            </a:pPr>
            <a:endParaRPr lang="fr-CA" dirty="0" smtClean="0"/>
          </a:p>
          <a:p>
            <a:pPr lvl="1"/>
            <a:r>
              <a:rPr lang="fr-FR" dirty="0" smtClean="0"/>
              <a:t>V</a:t>
            </a:r>
            <a:r>
              <a:rPr lang="fr-CA" dirty="0" err="1" smtClean="0"/>
              <a:t>aleur</a:t>
            </a:r>
            <a:r>
              <a:rPr lang="fr-CA" dirty="0" smtClean="0"/>
              <a:t> </a:t>
            </a:r>
            <a:r>
              <a:rPr lang="fr-CA" dirty="0" smtClean="0"/>
              <a:t>garde</a:t>
            </a:r>
          </a:p>
          <a:p>
            <a:pPr lvl="1"/>
            <a:r>
              <a:rPr lang="fr-CA" dirty="0" smtClean="0"/>
              <a:t>Modification majeure concernant supervision et </a:t>
            </a:r>
            <a:r>
              <a:rPr lang="fr-CA" dirty="0" err="1" smtClean="0"/>
              <a:t>néonat</a:t>
            </a:r>
            <a:endParaRPr lang="fr-CA" dirty="0" smtClean="0"/>
          </a:p>
          <a:p>
            <a:pPr lvl="1"/>
            <a:r>
              <a:rPr lang="fr-CA" dirty="0" smtClean="0"/>
              <a:t>Pyramide d’enseignement-supervision externes (apprécié des résidents)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43191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/>
              <a:t>C</a:t>
            </a:r>
            <a:r>
              <a:rPr lang="fr-CA" dirty="0" err="1"/>
              <a:t>omment</a:t>
            </a:r>
            <a:r>
              <a:rPr lang="fr-CA" dirty="0"/>
              <a:t> trouver équilibre</a:t>
            </a:r>
            <a:r>
              <a:rPr lang="fr-CA" dirty="0" smtClean="0"/>
              <a:t>;</a:t>
            </a:r>
          </a:p>
          <a:p>
            <a:pPr marL="402336" lvl="1" indent="0">
              <a:buNone/>
            </a:pPr>
            <a:endParaRPr lang="fr-CA" dirty="0"/>
          </a:p>
          <a:p>
            <a:pPr lvl="2"/>
            <a:r>
              <a:rPr lang="fr-FR" dirty="0"/>
              <a:t>C</a:t>
            </a:r>
            <a:r>
              <a:rPr lang="fr-CA" dirty="0" err="1"/>
              <a:t>harge</a:t>
            </a:r>
            <a:r>
              <a:rPr lang="fr-CA" dirty="0"/>
              <a:t> administrative vs accommodement </a:t>
            </a:r>
            <a:r>
              <a:rPr lang="fr-CA" dirty="0" smtClean="0"/>
              <a:t>résident</a:t>
            </a:r>
          </a:p>
          <a:p>
            <a:pPr lvl="2"/>
            <a:r>
              <a:rPr lang="fr-CA" dirty="0" smtClean="0"/>
              <a:t>Garde soir vs journée UMF</a:t>
            </a:r>
            <a:endParaRPr lang="fr-CA" dirty="0"/>
          </a:p>
          <a:p>
            <a:pPr lvl="2"/>
            <a:r>
              <a:rPr lang="fr-CA" dirty="0"/>
              <a:t>Besoin pédagogique vs besoin clinique</a:t>
            </a:r>
          </a:p>
          <a:p>
            <a:pPr lvl="2"/>
            <a:r>
              <a:rPr lang="fr-FR" dirty="0"/>
              <a:t>M</a:t>
            </a:r>
            <a:r>
              <a:rPr lang="fr-CA" dirty="0" err="1"/>
              <a:t>ultiples</a:t>
            </a:r>
            <a:r>
              <a:rPr lang="fr-CA" dirty="0"/>
              <a:t> demandes </a:t>
            </a:r>
            <a:r>
              <a:rPr lang="fr-CA" dirty="0" smtClean="0"/>
              <a:t>exemption</a:t>
            </a:r>
          </a:p>
          <a:p>
            <a:pPr lvl="2"/>
            <a:r>
              <a:rPr lang="fr-CA" dirty="0" smtClean="0"/>
              <a:t>Prise de responsabilité de la part du résident qui deviendra patron bientôt (ex: demande vacances, maladie, etc.)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3678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Défis semaine </a:t>
            </a:r>
            <a:r>
              <a:rPr lang="fr-CA" dirty="0" err="1" smtClean="0"/>
              <a:t>horizontalisée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</a:t>
            </a:r>
            <a:r>
              <a:rPr lang="fr-CA" dirty="0" err="1" smtClean="0"/>
              <a:t>espect</a:t>
            </a:r>
            <a:r>
              <a:rPr lang="fr-CA" dirty="0" smtClean="0"/>
              <a:t> convention gardes pour le mois durant stage CUMF en considérant garde effectué pendant le reste du mois</a:t>
            </a:r>
          </a:p>
          <a:p>
            <a:r>
              <a:rPr lang="fr-FR" dirty="0" smtClean="0"/>
              <a:t>C</a:t>
            </a:r>
            <a:r>
              <a:rPr lang="fr-CA" dirty="0" err="1" smtClean="0"/>
              <a:t>ollaboration</a:t>
            </a:r>
            <a:r>
              <a:rPr lang="fr-CA" dirty="0" smtClean="0"/>
              <a:t> au service de pédiatrie</a:t>
            </a:r>
          </a:p>
          <a:p>
            <a:r>
              <a:rPr lang="fr-FR" dirty="0" smtClean="0"/>
              <a:t>R</a:t>
            </a:r>
            <a:r>
              <a:rPr lang="fr-CA" dirty="0" err="1" smtClean="0"/>
              <a:t>especter</a:t>
            </a:r>
            <a:r>
              <a:rPr lang="fr-CA" dirty="0" smtClean="0"/>
              <a:t> journée retour activités académiques-continuité soins CUMF</a:t>
            </a:r>
          </a:p>
          <a:p>
            <a:r>
              <a:rPr lang="fr-FR" dirty="0" smtClean="0"/>
              <a:t>R</a:t>
            </a:r>
            <a:r>
              <a:rPr lang="fr-CA" dirty="0" err="1" smtClean="0"/>
              <a:t>esponsabilité</a:t>
            </a:r>
            <a:r>
              <a:rPr lang="fr-CA" dirty="0" smtClean="0"/>
              <a:t> autorisation exemption garde et congé durant la semaine</a:t>
            </a:r>
          </a:p>
        </p:txBody>
      </p:sp>
    </p:spTree>
    <p:extLst>
      <p:ext uri="{BB962C8B-B14F-4D97-AF65-F5344CB8AC3E}">
        <p14:creationId xmlns:p14="http://schemas.microsoft.com/office/powerpoint/2010/main" val="141508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</a:t>
            </a:r>
            <a:r>
              <a:rPr lang="fr-CA" dirty="0" err="1" smtClean="0"/>
              <a:t>istes</a:t>
            </a:r>
            <a:r>
              <a:rPr lang="fr-CA" dirty="0" smtClean="0"/>
              <a:t> de solution</a:t>
            </a:r>
            <a:r>
              <a:rPr lang="fr-CA" smtClean="0"/>
              <a:t>/suggestions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</a:t>
            </a:r>
            <a:r>
              <a:rPr lang="fr-CA" dirty="0" smtClean="0"/>
              <a:t>encontre avec les 2 milieux qui ont semaine </a:t>
            </a:r>
            <a:r>
              <a:rPr lang="fr-CA" dirty="0" err="1" smtClean="0"/>
              <a:t>horizontalisée</a:t>
            </a:r>
            <a:r>
              <a:rPr lang="fr-CA" dirty="0" smtClean="0"/>
              <a:t> (DLP et adjointe)</a:t>
            </a:r>
          </a:p>
          <a:p>
            <a:r>
              <a:rPr lang="fr-FR" dirty="0" smtClean="0"/>
              <a:t>L</a:t>
            </a:r>
            <a:r>
              <a:rPr lang="fr-CA" dirty="0" smtClean="0"/>
              <a:t>a parole est à vous</a:t>
            </a:r>
            <a:r>
              <a:rPr lang="mr-IN" dirty="0" smtClean="0"/>
              <a:t>…</a:t>
            </a:r>
            <a:r>
              <a:rPr lang="fr-CA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77233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55</TotalTime>
  <Words>371</Words>
  <Application>Microsoft Office PowerPoint</Application>
  <PresentationFormat>Affichage à l'écran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Gill Sans MT</vt:lpstr>
      <vt:lpstr>Mangal</vt:lpstr>
      <vt:lpstr>Verdana</vt:lpstr>
      <vt:lpstr>Wingdings 2</vt:lpstr>
      <vt:lpstr>Solstice</vt:lpstr>
      <vt:lpstr>Stage pédiatrie hospitalisation-ambulatoire</vt:lpstr>
      <vt:lpstr>Evaluation portail 2017-2018</vt:lpstr>
      <vt:lpstr>Rapport résident CUMF</vt:lpstr>
      <vt:lpstr>Défis stage</vt:lpstr>
      <vt:lpstr>Présentation PowerPoint</vt:lpstr>
      <vt:lpstr>Défis semaine horizontalisée</vt:lpstr>
      <vt:lpstr>Pistes de solution/suggestions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pédiatrie hospitalisation-ambulatoire</dc:title>
  <dc:creator>Isabelle Gosselin</dc:creator>
  <cp:lastModifiedBy>Jessy Bergeron</cp:lastModifiedBy>
  <cp:revision>8</cp:revision>
  <dcterms:created xsi:type="dcterms:W3CDTF">2019-04-12T01:11:52Z</dcterms:created>
  <dcterms:modified xsi:type="dcterms:W3CDTF">2019-04-12T13:58:52Z</dcterms:modified>
</cp:coreProperties>
</file>