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E4DDF-61F9-496A-824A-3FB782A091F0}" type="datetimeFigureOut">
              <a:rPr lang="fr-FR" smtClean="0"/>
              <a:t>18-10-09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31863-4632-4E91-B57C-30B0B546F4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3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31863-4632-4E91-B57C-30B0B546F430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CA" smtClean="0"/>
              <a:pPr/>
              <a:t>18-10-09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0" name="Picture 376" descr="C:\Users\Tom\AppData\Local\Microsoft\Windows\Temporary Internet Files\Content.IE5\54P6HUVA\MPj043937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7206" y="1827189"/>
            <a:ext cx="4177022" cy="1752600"/>
          </a:xfrm>
        </p:spPr>
        <p:txBody>
          <a:bodyPr/>
          <a:lstStyle/>
          <a:p>
            <a:r>
              <a:rPr lang="fr-FR" dirty="0" smtClean="0"/>
              <a:t>Juin 2018</a:t>
            </a:r>
          </a:p>
          <a:p>
            <a:r>
              <a:rPr lang="fr-FR" dirty="0" smtClean="0"/>
              <a:t>Comité de programme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06" y="71414"/>
            <a:ext cx="5072098" cy="1470025"/>
          </a:xfrm>
        </p:spPr>
        <p:txBody>
          <a:bodyPr/>
          <a:lstStyle/>
          <a:p>
            <a:r>
              <a:rPr lang="fr-FR" dirty="0" smtClean="0"/>
              <a:t>Bilan activités académiques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14 milieux</a:t>
            </a:r>
          </a:p>
          <a:p>
            <a:r>
              <a:rPr lang="fr-CA" dirty="0" smtClean="0"/>
              <a:t>plages horaire;</a:t>
            </a:r>
          </a:p>
          <a:p>
            <a:pPr lvl="1"/>
            <a:r>
              <a:rPr lang="fr-CA" dirty="0" smtClean="0"/>
              <a:t>2 avant 9h00</a:t>
            </a:r>
          </a:p>
          <a:p>
            <a:pPr lvl="1"/>
            <a:r>
              <a:rPr lang="fr-CA" dirty="0" smtClean="0"/>
              <a:t>3 </a:t>
            </a:r>
            <a:r>
              <a:rPr lang="fr-CA" dirty="0" err="1" smtClean="0"/>
              <a:t>am</a:t>
            </a:r>
            <a:endParaRPr lang="fr-CA" dirty="0" smtClean="0"/>
          </a:p>
          <a:p>
            <a:pPr lvl="1"/>
            <a:r>
              <a:rPr lang="fr-CA" dirty="0" smtClean="0"/>
              <a:t>2 midi</a:t>
            </a:r>
          </a:p>
          <a:p>
            <a:pPr lvl="1"/>
            <a:r>
              <a:rPr lang="fr-CA" dirty="0" smtClean="0"/>
              <a:t>8 pm</a:t>
            </a:r>
          </a:p>
          <a:p>
            <a:r>
              <a:rPr lang="fr-FR" dirty="0" smtClean="0"/>
              <a:t>Cours d’urgence </a:t>
            </a:r>
            <a:r>
              <a:rPr lang="fr-FR" dirty="0" err="1" smtClean="0"/>
              <a:t>svt</a:t>
            </a:r>
            <a:r>
              <a:rPr lang="fr-FR" dirty="0" smtClean="0"/>
              <a:t> plage défavorable ; matin </a:t>
            </a:r>
            <a:r>
              <a:rPr lang="fr-FR" dirty="0" err="1" smtClean="0"/>
              <a:t>tot</a:t>
            </a:r>
            <a:r>
              <a:rPr lang="fr-FR" dirty="0" smtClean="0"/>
              <a:t>, </a:t>
            </a:r>
            <a:r>
              <a:rPr lang="fr-FR" dirty="0" smtClean="0"/>
              <a:t>après </a:t>
            </a:r>
            <a:r>
              <a:rPr lang="fr-FR" dirty="0" smtClean="0"/>
              <a:t>heures bureau ou midi</a:t>
            </a:r>
            <a:endParaRPr lang="fr-CA" dirty="0"/>
          </a:p>
        </p:txBody>
      </p:sp>
      <p:pic>
        <p:nvPicPr>
          <p:cNvPr id="4" name="Image 3" descr="kisspng-financial-literacy-finance-income-school-3d-pen-of-dr-5a8ded5cc85782.58681200151925078082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12776"/>
            <a:ext cx="435597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9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0890" y="1700808"/>
            <a:ext cx="7077472" cy="4525963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2800" dirty="0" smtClean="0"/>
              <a:t>N</a:t>
            </a:r>
            <a:r>
              <a:rPr lang="fr-CA" sz="2800" dirty="0" smtClean="0"/>
              <a:t>ombre heures; 3-6 heures </a:t>
            </a:r>
            <a:r>
              <a:rPr lang="fr-CA" sz="2800" dirty="0" err="1" smtClean="0"/>
              <a:t>moy</a:t>
            </a:r>
            <a:r>
              <a:rPr lang="fr-CA" sz="2800" dirty="0" smtClean="0"/>
              <a:t> 4 heures</a:t>
            </a:r>
          </a:p>
          <a:p>
            <a:r>
              <a:rPr lang="fr-FR" sz="2800" dirty="0" smtClean="0"/>
              <a:t>C</a:t>
            </a:r>
            <a:r>
              <a:rPr lang="fr-CA" sz="2800" dirty="0" err="1" smtClean="0"/>
              <a:t>lubs</a:t>
            </a:r>
            <a:r>
              <a:rPr lang="fr-CA" sz="2800" dirty="0" smtClean="0"/>
              <a:t> lecture période différente que PABP (9/14) souvent le midi ou 8-9h00</a:t>
            </a:r>
          </a:p>
          <a:p>
            <a:r>
              <a:rPr lang="fr-FR" sz="2800" dirty="0" smtClean="0"/>
              <a:t>A</a:t>
            </a:r>
            <a:r>
              <a:rPr lang="fr-CA" sz="2800" dirty="0" err="1" smtClean="0"/>
              <a:t>telier</a:t>
            </a:r>
            <a:r>
              <a:rPr lang="fr-CA" sz="2800" dirty="0" smtClean="0"/>
              <a:t> locomoteur souvent inclus heures activités académiques (11/14)</a:t>
            </a:r>
          </a:p>
          <a:p>
            <a:r>
              <a:rPr lang="fr-FR" sz="2800" dirty="0" err="1" smtClean="0"/>
              <a:t>T</a:t>
            </a:r>
            <a:r>
              <a:rPr lang="fr-CA" sz="2800" dirty="0" smtClean="0"/>
              <a:t>out les milieux sauf 1 offre formation allaitement</a:t>
            </a:r>
          </a:p>
          <a:p>
            <a:endParaRPr lang="fr-CA" dirty="0"/>
          </a:p>
        </p:txBody>
      </p:sp>
      <p:pic>
        <p:nvPicPr>
          <p:cNvPr id="5" name="Image 4" descr="resulta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99392"/>
            <a:ext cx="4453658" cy="249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44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 descr="discuss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1835696" y="548680"/>
            <a:ext cx="5194920" cy="2620888"/>
          </a:xfrm>
        </p:spPr>
      </p:pic>
      <p:sp>
        <p:nvSpPr>
          <p:cNvPr id="6" name="ZoneTexte 5"/>
          <p:cNvSpPr txBox="1"/>
          <p:nvPr/>
        </p:nvSpPr>
        <p:spPr>
          <a:xfrm>
            <a:off x="179512" y="3717032"/>
            <a:ext cx="863569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fr-CA" sz="2800" dirty="0" smtClean="0"/>
              <a:t>Période; éviter midi et avant heures d’ouverture GMF U</a:t>
            </a:r>
          </a:p>
          <a:p>
            <a:pPr marL="342900" indent="-342900">
              <a:buFont typeface="Wingdings" charset="2"/>
              <a:buChar char="v"/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101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M3000748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TP030007483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2010-04-16T14:25:56+00:00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328636</Value>
      <Value>502872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scolaire - Cahiers avec pomme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scolaire - Cahiers avec pomme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LJzmLvQz/JV4U64jU6KvRsKO03c=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2009-10-11T07:00:00+00:00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169988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4108DB-92C5-42F9-979D-E7CD07B54CF4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2.xml><?xml version="1.0" encoding="utf-8"?>
<ds:datastoreItem xmlns:ds="http://schemas.openxmlformats.org/officeDocument/2006/customXml" ds:itemID="{C4E6F836-69AB-47D0-8FBB-499492FE4B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D8727D-D4F5-4EBF-A0A4-DD27EC6E7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TM30007483</Template>
  <TotalTime>259</TotalTime>
  <Words>95</Words>
  <Application>Microsoft Macintosh PowerPoint</Application>
  <PresentationFormat>Présentation à l'écran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TM30007483</vt:lpstr>
      <vt:lpstr>Bilan activités académiques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>Isabelle Gosselin</cp:lastModifiedBy>
  <cp:revision>5</cp:revision>
  <dcterms:created xsi:type="dcterms:W3CDTF">2009-10-09T22:44:07Z</dcterms:created>
  <dcterms:modified xsi:type="dcterms:W3CDTF">2018-10-09T14:37:31Z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8645100</vt:r8>
  </property>
  <property fmtid="{D5CDD505-2E9C-101B-9397-08002B2CF9AE}" pid="5" name="APTrustLevel">
    <vt:r8>3</vt:r8>
  </property>
</Properties>
</file>