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55"/>
  </p:normalViewPr>
  <p:slideViewPr>
    <p:cSldViewPr snapToGrid="0" snapToObjects="1">
      <p:cViewPr varScale="1">
        <p:scale>
          <a:sx n="100" d="100"/>
          <a:sy n="100" d="100"/>
        </p:scale>
        <p:origin x="4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7335F1-2CCC-C84E-AD2A-CFE8744FD8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Nouvelle méthode pour évaluer les places disponibles dans les CUMF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69F76D-C0EA-9747-86AF-65B8D407FB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203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3A19DD-C927-334C-A47F-B0EF1769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Raisons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3FE108-F3A9-A74A-82AC-8E8658974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Difficultés de plus en plus importantes à replacer nos résidents nécessitant un transfert de CUMF</a:t>
            </a:r>
          </a:p>
          <a:p>
            <a:r>
              <a:rPr lang="fr-FR" dirty="0"/>
              <a:t>Augmentation du nombre de transferts</a:t>
            </a:r>
          </a:p>
          <a:p>
            <a:r>
              <a:rPr lang="fr-FR" dirty="0"/>
              <a:t>Nécessité de considérer un nombre accru de résidents(es) en décalage</a:t>
            </a:r>
          </a:p>
          <a:p>
            <a:r>
              <a:rPr lang="fr-FR" dirty="0"/>
              <a:t>Nous devons trouver une façon équitable de partager les résidents en fonction des capacités d’accueil</a:t>
            </a:r>
          </a:p>
        </p:txBody>
      </p:sp>
    </p:spTree>
    <p:extLst>
      <p:ext uri="{BB962C8B-B14F-4D97-AF65-F5344CB8AC3E}">
        <p14:creationId xmlns:p14="http://schemas.microsoft.com/office/powerpoint/2010/main" val="128460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99EEFE-E80E-AC4E-9636-91C03E26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Résidents en décalage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6F6059-F57A-8847-A4C7-BA8EA59BC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Ceux qui terminent leur résidence dans leur CUMF</a:t>
            </a:r>
          </a:p>
          <a:p>
            <a:pPr lvl="1"/>
            <a:r>
              <a:rPr lang="fr-FR" dirty="0"/>
              <a:t>Problèmes de santé</a:t>
            </a:r>
          </a:p>
          <a:p>
            <a:pPr lvl="1"/>
            <a:r>
              <a:rPr lang="fr-FR" dirty="0"/>
              <a:t>Grossesse</a:t>
            </a:r>
          </a:p>
          <a:p>
            <a:pPr lvl="1"/>
            <a:r>
              <a:rPr lang="fr-FR" dirty="0"/>
              <a:t>Difficulté pédagogiques avec reprises de stage 1-2 mois</a:t>
            </a:r>
          </a:p>
          <a:p>
            <a:r>
              <a:rPr lang="fr-FR" dirty="0"/>
              <a:t>Ceux qui doivent transférer</a:t>
            </a:r>
          </a:p>
          <a:p>
            <a:pPr lvl="1"/>
            <a:r>
              <a:rPr lang="fr-FR" dirty="0"/>
              <a:t>Difficultés pédagogiques avec reprise d’au moins 3 mois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734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2EC903-983A-EF4F-BCF1-9EE2BF4DD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Nombre de résidents par CUMF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BAA148-5C2D-A94F-978B-3F099B970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Décret gouvernemental </a:t>
            </a:r>
          </a:p>
          <a:p>
            <a:pPr lvl="1"/>
            <a:r>
              <a:rPr lang="fr-FR" dirty="0"/>
              <a:t>2017: 158</a:t>
            </a:r>
          </a:p>
          <a:p>
            <a:pPr lvl="1"/>
            <a:r>
              <a:rPr lang="fr-FR" dirty="0"/>
              <a:t>2018: 158</a:t>
            </a:r>
          </a:p>
          <a:p>
            <a:pPr lvl="1"/>
            <a:r>
              <a:rPr lang="fr-FR" dirty="0"/>
              <a:t>2019: 162</a:t>
            </a:r>
          </a:p>
          <a:p>
            <a:r>
              <a:rPr lang="fr-FR" dirty="0"/>
              <a:t>Le total réel comprend </a:t>
            </a:r>
            <a:r>
              <a:rPr lang="fr-FR" u="sng" dirty="0"/>
              <a:t>en plus </a:t>
            </a:r>
            <a:r>
              <a:rPr lang="fr-FR" dirty="0"/>
              <a:t>les résidents en décalage (début avant juillet 2017)</a:t>
            </a:r>
          </a:p>
          <a:p>
            <a:r>
              <a:rPr lang="fr-FR" dirty="0"/>
              <a:t>Le nombre de résidents par CUMF correspond donc à la capacité d’accueil R1, R2 et les décalages</a:t>
            </a:r>
          </a:p>
        </p:txBody>
      </p:sp>
    </p:spTree>
    <p:extLst>
      <p:ext uri="{BB962C8B-B14F-4D97-AF65-F5344CB8AC3E}">
        <p14:creationId xmlns:p14="http://schemas.microsoft.com/office/powerpoint/2010/main" val="387293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FFC5F6-51C8-AC45-A3BC-7FBE36D16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389FC3-3AFD-254D-B950-F9965C33D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devient évident qu’on ne peut pas se limiter dans les CUMF à notre seule capacité d’accueil si on veut être capable d’héberger tous les résidents de notre programme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858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5F9DDC-2A89-5B40-A75F-2AE3FA798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Solutions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C4F0E7-9BE2-C044-B43D-D9347FAA4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DLP montrent une ouverture lors d’une demande de transfert, la direction fait une distribution juste et équitable entre les milieux.</a:t>
            </a:r>
          </a:p>
          <a:p>
            <a:r>
              <a:rPr lang="fr-FR" dirty="0"/>
              <a:t>La direction décide en fonction du nombre de résidents qui sont à l’intérieur de leur programme de 2 ans et des transferts déjà acceptés où va le transfert et le milieu doit accepter.</a:t>
            </a:r>
          </a:p>
          <a:p>
            <a:pPr lvl="1"/>
            <a:r>
              <a:rPr lang="fr-FR" dirty="0"/>
              <a:t>Ex. un milieu de 24 résidents- 12 R1(2018), 11R2 (2017), 2 R2 congés maternités (2016) a en réalité 23 places occupées, donc 1 place disponible</a:t>
            </a:r>
          </a:p>
        </p:txBody>
      </p:sp>
    </p:spTree>
    <p:extLst>
      <p:ext uri="{BB962C8B-B14F-4D97-AF65-F5344CB8AC3E}">
        <p14:creationId xmlns:p14="http://schemas.microsoft.com/office/powerpoint/2010/main" val="688756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632</TotalTime>
  <Words>263</Words>
  <Application>Microsoft Macintosh PowerPoint</Application>
  <PresentationFormat>Grand écran</PresentationFormat>
  <Paragraphs>26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</vt:lpstr>
      <vt:lpstr>Nouvelle méthode pour évaluer les places disponibles dans les CUMF</vt:lpstr>
      <vt:lpstr>Raisons</vt:lpstr>
      <vt:lpstr>Résidents en décalage</vt:lpstr>
      <vt:lpstr>Nombre de résidents par CUMF</vt:lpstr>
      <vt:lpstr>Présentation PowerPoint</vt:lpstr>
      <vt:lpstr>Solutions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Nouvelle méthode pour évaluer les places disponibles dans les CUMF</dc:title>
  <dc:creator>ALAIN PAPINEAU</dc:creator>
  <cp:lastModifiedBy>ALAIN PAPINEAU</cp:lastModifiedBy>
  <cp:revision>4</cp:revision>
  <dcterms:created xsi:type="dcterms:W3CDTF">2019-02-14T15:26:25Z</dcterms:created>
  <dcterms:modified xsi:type="dcterms:W3CDTF">2019-02-15T01:59:17Z</dcterms:modified>
</cp:coreProperties>
</file>