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9" r:id="rId2"/>
    <p:sldId id="310" r:id="rId3"/>
    <p:sldId id="323" r:id="rId4"/>
    <p:sldId id="311" r:id="rId5"/>
    <p:sldId id="313" r:id="rId6"/>
    <p:sldId id="312" r:id="rId7"/>
    <p:sldId id="314" r:id="rId8"/>
    <p:sldId id="316" r:id="rId9"/>
    <p:sldId id="315" r:id="rId10"/>
    <p:sldId id="317" r:id="rId11"/>
    <p:sldId id="318" r:id="rId12"/>
    <p:sldId id="320" r:id="rId13"/>
    <p:sldId id="319" r:id="rId14"/>
    <p:sldId id="321" r:id="rId15"/>
    <p:sldId id="322" r:id="rId16"/>
    <p:sldId id="324" r:id="rId17"/>
    <p:sldId id="309" r:id="rId1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5E7A51A-FDC6-4291-93AD-896F284D6FDE}">
          <p14:sldIdLst>
            <p14:sldId id="259"/>
            <p14:sldId id="310"/>
            <p14:sldId id="323"/>
            <p14:sldId id="311"/>
            <p14:sldId id="313"/>
            <p14:sldId id="312"/>
            <p14:sldId id="314"/>
            <p14:sldId id="316"/>
            <p14:sldId id="315"/>
            <p14:sldId id="317"/>
            <p14:sldId id="318"/>
            <p14:sldId id="320"/>
            <p14:sldId id="319"/>
            <p14:sldId id="321"/>
            <p14:sldId id="322"/>
            <p14:sldId id="324"/>
            <p14:sldId id="309"/>
          </p14:sldIdLst>
        </p14:section>
        <p14:section name="Exemples de graphique" id="{D7690A03-FE12-4566-958B-44BEAC8DA1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5" autoAdjust="0"/>
    <p:restoredTop sz="94660"/>
  </p:normalViewPr>
  <p:slideViewPr>
    <p:cSldViewPr snapToGrid="0">
      <p:cViewPr varScale="1">
        <p:scale>
          <a:sx n="105" d="100"/>
          <a:sy n="105" d="100"/>
        </p:scale>
        <p:origin x="1064" y="184"/>
      </p:cViewPr>
      <p:guideLst/>
    </p:cSldViewPr>
  </p:slideViewPr>
  <p:notesTextViewPr>
    <p:cViewPr>
      <p:scale>
        <a:sx n="3" d="2"/>
        <a:sy n="3" d="2"/>
      </p:scale>
      <p:origin x="0" y="0"/>
    </p:cViewPr>
  </p:notesTextViewPr>
  <p:notesViewPr>
    <p:cSldViewPr snapToGrid="0">
      <p:cViewPr varScale="1">
        <p:scale>
          <a:sx n="66" d="100"/>
          <a:sy n="66" d="100"/>
        </p:scale>
        <p:origin x="116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sz="quarter" idx="1"/>
          </p:nvPr>
        </p:nvSpPr>
        <p:spPr>
          <a:xfrm>
            <a:off x="3978133" y="1"/>
            <a:ext cx="3043343" cy="467072"/>
          </a:xfrm>
          <a:prstGeom prst="rect">
            <a:avLst/>
          </a:prstGeom>
        </p:spPr>
        <p:txBody>
          <a:bodyPr vert="horz" lIns="93324" tIns="46662" rIns="93324" bIns="46662" rtlCol="0"/>
          <a:lstStyle>
            <a:lvl1pPr algn="r">
              <a:defRPr sz="1200"/>
            </a:lvl1pPr>
          </a:lstStyle>
          <a:p>
            <a:fld id="{E0AB7694-8D05-4A43-AF14-35B65AB07C99}" type="datetimeFigureOut">
              <a:rPr lang="fr-CA" smtClean="0"/>
              <a:t>19-02-13</a:t>
            </a:fld>
            <a:endParaRPr lang="fr-CA"/>
          </a:p>
        </p:txBody>
      </p:sp>
      <p:sp>
        <p:nvSpPr>
          <p:cNvPr id="4" name="Espace réservé du pied de page 3"/>
          <p:cNvSpPr>
            <a:spLocks noGrp="1"/>
          </p:cNvSpPr>
          <p:nvPr>
            <p:ph type="ftr" sz="quarter" idx="2"/>
          </p:nvPr>
        </p:nvSpPr>
        <p:spPr>
          <a:xfrm>
            <a:off x="1"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133" y="8842030"/>
            <a:ext cx="3043343" cy="467071"/>
          </a:xfrm>
          <a:prstGeom prst="rect">
            <a:avLst/>
          </a:prstGeom>
        </p:spPr>
        <p:txBody>
          <a:bodyPr vert="horz" lIns="93324" tIns="46662" rIns="93324" bIns="46662" rtlCol="0" anchor="b"/>
          <a:lstStyle>
            <a:lvl1pPr algn="r">
              <a:defRPr sz="1200"/>
            </a:lvl1pPr>
          </a:lstStyle>
          <a:p>
            <a:fld id="{C6E66E76-F276-4725-AA97-DA285FA20A3C}" type="slidenum">
              <a:rPr lang="fr-CA" smtClean="0"/>
              <a:t>‹#›</a:t>
            </a:fld>
            <a:endParaRPr lang="fr-CA"/>
          </a:p>
        </p:txBody>
      </p:sp>
    </p:spTree>
    <p:extLst>
      <p:ext uri="{BB962C8B-B14F-4D97-AF65-F5344CB8AC3E}">
        <p14:creationId xmlns:p14="http://schemas.microsoft.com/office/powerpoint/2010/main" val="1559477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idx="1"/>
          </p:nvPr>
        </p:nvSpPr>
        <p:spPr>
          <a:xfrm>
            <a:off x="3978133" y="1"/>
            <a:ext cx="3043343" cy="467072"/>
          </a:xfrm>
          <a:prstGeom prst="rect">
            <a:avLst/>
          </a:prstGeom>
        </p:spPr>
        <p:txBody>
          <a:bodyPr vert="horz" lIns="93324" tIns="46662" rIns="93324" bIns="46662" rtlCol="0"/>
          <a:lstStyle>
            <a:lvl1pPr algn="r">
              <a:defRPr sz="1200"/>
            </a:lvl1pPr>
          </a:lstStyle>
          <a:p>
            <a:fld id="{811E07CA-7683-463D-8A86-22327DFB3FFA}" type="datetimeFigureOut">
              <a:rPr lang="fr-CA" smtClean="0"/>
              <a:t>19-02-13</a:t>
            </a:fld>
            <a:endParaRPr lang="fr-CA"/>
          </a:p>
        </p:txBody>
      </p:sp>
      <p:sp>
        <p:nvSpPr>
          <p:cNvPr id="4" name="Espace réservé de l'image des diapositives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fr-CA"/>
          </a:p>
        </p:txBody>
      </p:sp>
      <p:sp>
        <p:nvSpPr>
          <p:cNvPr id="5" name="Espace réservé des notes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1"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3" y="8842030"/>
            <a:ext cx="3043343" cy="467071"/>
          </a:xfrm>
          <a:prstGeom prst="rect">
            <a:avLst/>
          </a:prstGeom>
        </p:spPr>
        <p:txBody>
          <a:bodyPr vert="horz" lIns="93324" tIns="46662" rIns="93324" bIns="46662" rtlCol="0" anchor="b"/>
          <a:lstStyle>
            <a:lvl1pPr algn="r">
              <a:defRPr sz="1200"/>
            </a:lvl1pPr>
          </a:lstStyle>
          <a:p>
            <a:fld id="{D97DD56C-59DF-4308-A43D-4840493903ED}" type="slidenum">
              <a:rPr lang="fr-CA" smtClean="0"/>
              <a:t>‹#›</a:t>
            </a:fld>
            <a:endParaRPr lang="fr-CA"/>
          </a:p>
        </p:txBody>
      </p:sp>
    </p:spTree>
    <p:extLst>
      <p:ext uri="{BB962C8B-B14F-4D97-AF65-F5344CB8AC3E}">
        <p14:creationId xmlns:p14="http://schemas.microsoft.com/office/powerpoint/2010/main" val="204467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5AAE2E4-D0D8-4037-BF21-48FEB6BF9DDD}" type="slidenum">
              <a:rPr lang="fr-CA" smtClean="0"/>
              <a:t>1</a:t>
            </a:fld>
            <a:endParaRPr lang="fr-CA"/>
          </a:p>
        </p:txBody>
      </p:sp>
    </p:spTree>
    <p:extLst>
      <p:ext uri="{BB962C8B-B14F-4D97-AF65-F5344CB8AC3E}">
        <p14:creationId xmlns:p14="http://schemas.microsoft.com/office/powerpoint/2010/main" val="3520937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Titre">
    <p:spTree>
      <p:nvGrpSpPr>
        <p:cNvPr id="1" name=""/>
        <p:cNvGrpSpPr/>
        <p:nvPr/>
      </p:nvGrpSpPr>
      <p:grpSpPr>
        <a:xfrm>
          <a:off x="0" y="0"/>
          <a:ext cx="0" cy="0"/>
          <a:chOff x="0" y="0"/>
          <a:chExt cx="0" cy="0"/>
        </a:xfrm>
      </p:grpSpPr>
      <p:pic>
        <p:nvPicPr>
          <p:cNvPr id="4" name="Image-tou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17" t="311" r="12382" b="13164"/>
          <a:stretch/>
        </p:blipFill>
        <p:spPr>
          <a:xfrm>
            <a:off x="0" y="-16042"/>
            <a:ext cx="9144000" cy="6864517"/>
          </a:xfrm>
          <a:prstGeom prst="rect">
            <a:avLst/>
          </a:prstGeom>
        </p:spPr>
      </p:pic>
      <p:sp>
        <p:nvSpPr>
          <p:cNvPr id="6" name="Rectangle-bas"/>
          <p:cNvSpPr/>
          <p:nvPr userDrawn="1"/>
        </p:nvSpPr>
        <p:spPr>
          <a:xfrm>
            <a:off x="0" y="5983705"/>
            <a:ext cx="9144000" cy="874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bleu - haut">
            <a:extLst>
              <a:ext uri="{FF2B5EF4-FFF2-40B4-BE49-F238E27FC236}">
                <a16:creationId xmlns:a16="http://schemas.microsoft.com/office/drawing/2014/main" id="{D9805552-F195-4C67-AE72-94F541781C2F}"/>
              </a:ext>
            </a:extLst>
          </p:cNvPr>
          <p:cNvSpPr/>
          <p:nvPr/>
        </p:nvSpPr>
        <p:spPr>
          <a:xfrm>
            <a:off x="4333164" y="753978"/>
            <a:ext cx="4810837" cy="3719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fr-CA" sz="1350"/>
          </a:p>
        </p:txBody>
      </p:sp>
      <p:pic>
        <p:nvPicPr>
          <p:cNvPr id="10" name="Exemple-logo service"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6736" y="3729910"/>
            <a:ext cx="2074956" cy="698569"/>
          </a:xfrm>
          <a:prstGeom prst="rect">
            <a:avLst/>
          </a:prstGeom>
        </p:spPr>
      </p:pic>
      <p:sp>
        <p:nvSpPr>
          <p:cNvPr id="16" name="Espace  texte - date"/>
          <p:cNvSpPr>
            <a:spLocks noGrp="1"/>
          </p:cNvSpPr>
          <p:nvPr>
            <p:ph type="body" sz="quarter" idx="15"/>
          </p:nvPr>
        </p:nvSpPr>
        <p:spPr>
          <a:xfrm>
            <a:off x="7017488" y="6129038"/>
            <a:ext cx="1860697" cy="540000"/>
          </a:xfrm>
        </p:spPr>
        <p:txBody>
          <a:bodyPr lIns="0" tIns="0" rIns="0" bIns="0" anchor="ctr" anchorCtr="0">
            <a:normAutofit/>
          </a:bodyPr>
          <a:lstStyle>
            <a:lvl1pPr algn="r">
              <a:defRPr sz="1400">
                <a:solidFill>
                  <a:schemeClr val="accent2"/>
                </a:solidFill>
              </a:defRPr>
            </a:lvl1pPr>
            <a:lvl2pPr algn="r">
              <a:defRPr>
                <a:solidFill>
                  <a:schemeClr val="accent2"/>
                </a:solidFill>
              </a:defRPr>
            </a:lvl2pPr>
            <a:lvl3pPr algn="r">
              <a:defRPr>
                <a:solidFill>
                  <a:schemeClr val="accent2"/>
                </a:solidFill>
              </a:defRPr>
            </a:lvl3pPr>
            <a:lvl4pPr algn="r">
              <a:defRPr>
                <a:solidFill>
                  <a:schemeClr val="accent2"/>
                </a:solidFill>
              </a:defRPr>
            </a:lvl4pPr>
            <a:lvl5pPr algn="r">
              <a:defRPr>
                <a:solidFill>
                  <a:schemeClr val="accent2"/>
                </a:solidFill>
              </a:defRPr>
            </a:lvl5pPr>
          </a:lstStyle>
          <a:p>
            <a:pPr lvl="0"/>
            <a:r>
              <a:rPr lang="fr-FR" dirty="0"/>
              <a:t>Modifier les styles du texte du masque</a:t>
            </a:r>
          </a:p>
        </p:txBody>
      </p:sp>
      <p:sp>
        <p:nvSpPr>
          <p:cNvPr id="12" name="Espace texte  - presentateur"/>
          <p:cNvSpPr>
            <a:spLocks noGrp="1"/>
          </p:cNvSpPr>
          <p:nvPr>
            <p:ph type="body" sz="quarter" idx="14"/>
          </p:nvPr>
        </p:nvSpPr>
        <p:spPr>
          <a:xfrm>
            <a:off x="261278" y="6129038"/>
            <a:ext cx="6575458" cy="540000"/>
          </a:xfrm>
          <a:noFill/>
        </p:spPr>
        <p:txBody>
          <a:bodyPr lIns="0" tIns="0" rIns="0" bIns="0">
            <a:noAutofit/>
          </a:bodyPr>
          <a:lstStyle>
            <a:lvl1pPr>
              <a:spcBef>
                <a:spcPts val="0"/>
              </a:spcBef>
              <a:spcAft>
                <a:spcPts val="0"/>
              </a:spcAft>
              <a:defRPr sz="1600" b="1">
                <a:solidFill>
                  <a:schemeClr val="accent2"/>
                </a:solidFill>
              </a:defRPr>
            </a:lvl1pPr>
            <a:lvl2pPr marL="0" indent="0">
              <a:buNone/>
              <a:defRPr sz="1400">
                <a:solidFill>
                  <a:schemeClr val="accent2"/>
                </a:solidFill>
              </a:defRPr>
            </a:lvl2pPr>
            <a:lvl3pPr>
              <a:defRPr sz="1400">
                <a:solidFill>
                  <a:schemeClr val="accent2"/>
                </a:solidFill>
              </a:defRPr>
            </a:lvl3pPr>
            <a:lvl4pPr>
              <a:defRPr sz="1400">
                <a:solidFill>
                  <a:schemeClr val="accent2"/>
                </a:solidFill>
              </a:defRPr>
            </a:lvl4pPr>
            <a:lvl5pPr>
              <a:defRPr sz="1200">
                <a:solidFill>
                  <a:schemeClr val="accent2"/>
                </a:solidFill>
              </a:defRPr>
            </a:lvl5pPr>
          </a:lstStyle>
          <a:p>
            <a:pPr lvl="0"/>
            <a:r>
              <a:rPr lang="fr-FR" dirty="0"/>
              <a:t>Modifier les styles du texte du masque</a:t>
            </a:r>
          </a:p>
          <a:p>
            <a:pPr lvl="1"/>
            <a:r>
              <a:rPr lang="fr-FR" dirty="0"/>
              <a:t>Deuxième niveau</a:t>
            </a:r>
            <a:endParaRPr lang="fr-CA" dirty="0"/>
          </a:p>
        </p:txBody>
      </p:sp>
      <p:sp>
        <p:nvSpPr>
          <p:cNvPr id="3" name="Espace réservé du texte 2">
            <a:extLst>
              <a:ext uri="{FF2B5EF4-FFF2-40B4-BE49-F238E27FC236}">
                <a16:creationId xmlns:a16="http://schemas.microsoft.com/office/drawing/2014/main" id="{077B64BA-960D-4BDC-89A3-A7E560177446}"/>
              </a:ext>
            </a:extLst>
          </p:cNvPr>
          <p:cNvSpPr>
            <a:spLocks noGrp="1"/>
          </p:cNvSpPr>
          <p:nvPr>
            <p:ph type="body" sz="quarter" idx="13"/>
          </p:nvPr>
        </p:nvSpPr>
        <p:spPr>
          <a:xfrm>
            <a:off x="4333164" y="753978"/>
            <a:ext cx="4545021" cy="2999875"/>
          </a:xfrm>
          <a:noFill/>
        </p:spPr>
        <p:txBody>
          <a:bodyPr lIns="288000" tIns="540000" rIns="0" bIns="90000" anchor="t">
            <a:normAutofit/>
          </a:bodyPr>
          <a:lstStyle>
            <a:lvl1pPr marL="0" indent="0" algn="l">
              <a:lnSpc>
                <a:spcPct val="100000"/>
              </a:lnSpc>
              <a:spcBef>
                <a:spcPts val="0"/>
              </a:spcBef>
              <a:buFontTx/>
              <a:buNone/>
              <a:defRPr sz="3600">
                <a:solidFill>
                  <a:schemeClr val="accent2"/>
                </a:solidFill>
              </a:defRPr>
            </a:lvl1pPr>
          </a:lstStyle>
          <a:p>
            <a:pPr lvl="0"/>
            <a:r>
              <a:rPr lang="fr-FR" dirty="0"/>
              <a:t>Modifier les styles du texte du masque</a:t>
            </a:r>
          </a:p>
        </p:txBody>
      </p:sp>
      <p:pic>
        <p:nvPicPr>
          <p:cNvPr id="11" name="Imag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8107" y="3828162"/>
            <a:ext cx="2248343" cy="611498"/>
          </a:xfrm>
          <a:prstGeom prst="rect">
            <a:avLst/>
          </a:prstGeom>
        </p:spPr>
      </p:pic>
    </p:spTree>
    <p:extLst>
      <p:ext uri="{BB962C8B-B14F-4D97-AF65-F5344CB8AC3E}">
        <p14:creationId xmlns:p14="http://schemas.microsoft.com/office/powerpoint/2010/main" val="156959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contenu et image-droite (1)">
    <p:bg>
      <p:bgPr>
        <a:solidFill>
          <a:schemeClr val="accent1"/>
        </a:solidFill>
        <a:effectLst/>
      </p:bgPr>
    </p:bg>
    <p:spTree>
      <p:nvGrpSpPr>
        <p:cNvPr id="1" name=""/>
        <p:cNvGrpSpPr/>
        <p:nvPr/>
      </p:nvGrpSpPr>
      <p:grpSpPr>
        <a:xfrm>
          <a:off x="0" y="0"/>
          <a:ext cx="0" cy="0"/>
          <a:chOff x="0" y="0"/>
          <a:chExt cx="0" cy="0"/>
        </a:xfrm>
      </p:grpSpPr>
      <p:sp>
        <p:nvSpPr>
          <p:cNvPr id="17"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Espace réservé pour une image  3"/>
          <p:cNvSpPr>
            <a:spLocks noGrp="1"/>
          </p:cNvSpPr>
          <p:nvPr>
            <p:ph type="pic" sz="quarter" idx="14" hasCustomPrompt="1"/>
          </p:nvPr>
        </p:nvSpPr>
        <p:spPr>
          <a:xfrm>
            <a:off x="5983923" y="0"/>
            <a:ext cx="316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431495" y="3116912"/>
            <a:ext cx="5040000" cy="2570400"/>
          </a:xfrm>
        </p:spPr>
        <p:txBody>
          <a:bodyPr anchor="t">
            <a:normAutofit/>
          </a:bodyPr>
          <a:lstStyle>
            <a:lvl1pPr marL="0" indent="0">
              <a:lnSpc>
                <a:spcPct val="100000"/>
              </a:lnSpc>
              <a:spcBef>
                <a:spcPts val="500"/>
              </a:spcBef>
              <a:spcAft>
                <a:spcPts val="500"/>
              </a:spcAft>
              <a:buNone/>
              <a:defRPr sz="1800">
                <a:solidFill>
                  <a:schemeClr val="bg1"/>
                </a:solidFill>
              </a:defRPr>
            </a:lvl1pPr>
            <a:lvl2pPr>
              <a:lnSpc>
                <a:spcPct val="100000"/>
              </a:lnSpc>
              <a:spcBef>
                <a:spcPts val="500"/>
              </a:spcBef>
              <a:spcAft>
                <a:spcPts val="0"/>
              </a:spcAft>
              <a:buSzPct val="130000"/>
              <a:defRPr sz="18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431495" y="770020"/>
            <a:ext cx="5040000" cy="2140157"/>
          </a:xfrm>
          <a:prstGeom prst="rect">
            <a:avLst/>
          </a:prstGeom>
        </p:spPr>
        <p:txBody>
          <a:bodyPr tIns="0" rIns="0" bIns="0" anchor="b">
            <a:normAutofit/>
          </a:bodyPr>
          <a:lstStyle>
            <a:lvl1pPr>
              <a:defRPr sz="4000" cap="none" baseline="0">
                <a:solidFill>
                  <a:schemeClr val="accent2"/>
                </a:solidFill>
              </a:defRPr>
            </a:lvl1pPr>
          </a:lstStyle>
          <a:p>
            <a:r>
              <a:rPr lang="fr-FR" dirty="0"/>
              <a:t>Modifiez le style du titre</a:t>
            </a:r>
            <a:endParaRPr lang="fr-CA" dirty="0"/>
          </a:p>
        </p:txBody>
      </p:sp>
      <p:sp>
        <p:nvSpPr>
          <p:cNvPr id="10" name="Espace réservé de la date 9"/>
          <p:cNvSpPr>
            <a:spLocks noGrp="1"/>
          </p:cNvSpPr>
          <p:nvPr>
            <p:ph type="dt" sz="half" idx="15"/>
          </p:nvPr>
        </p:nvSpPr>
        <p:spPr/>
        <p:txBody>
          <a:bodyPr/>
          <a:lstStyle/>
          <a:p>
            <a:fld id="{75A9A0C4-8DE9-43C3-9930-45F0DF17F512}" type="datetime1">
              <a:rPr lang="fr-CA" smtClean="0"/>
              <a:t>19-02-13</a:t>
            </a:fld>
            <a:endParaRPr lang="fr-CA" dirty="0"/>
          </a:p>
        </p:txBody>
      </p:sp>
      <p:sp>
        <p:nvSpPr>
          <p:cNvPr id="21" name="Espace réservé du pied de page 20"/>
          <p:cNvSpPr>
            <a:spLocks noGrp="1"/>
          </p:cNvSpPr>
          <p:nvPr>
            <p:ph type="ftr" sz="quarter" idx="16"/>
          </p:nvPr>
        </p:nvSpPr>
        <p:spPr/>
        <p:txBody>
          <a:bodyPr/>
          <a:lstStyle/>
          <a:p>
            <a:r>
              <a:rPr lang="fr-CA"/>
              <a:t>Pied de page de la présentation ici</a:t>
            </a:r>
            <a:endParaRPr lang="fr-CA" dirty="0"/>
          </a:p>
        </p:txBody>
      </p:sp>
      <p:sp>
        <p:nvSpPr>
          <p:cNvPr id="22" name="Espace réservé du numéro de diapositive 21"/>
          <p:cNvSpPr>
            <a:spLocks noGrp="1"/>
          </p:cNvSpPr>
          <p:nvPr>
            <p:ph type="sldNum" sz="quarter" idx="17"/>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230109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contenu et image-droite (2)">
    <p:bg>
      <p:bgPr>
        <a:solidFill>
          <a:schemeClr val="bg2"/>
        </a:solidFill>
        <a:effectLst/>
      </p:bgPr>
    </p:bg>
    <p:spTree>
      <p:nvGrpSpPr>
        <p:cNvPr id="1" name=""/>
        <p:cNvGrpSpPr/>
        <p:nvPr/>
      </p:nvGrpSpPr>
      <p:grpSpPr>
        <a:xfrm>
          <a:off x="0" y="0"/>
          <a:ext cx="0" cy="0"/>
          <a:chOff x="0" y="0"/>
          <a:chExt cx="0" cy="0"/>
        </a:xfrm>
      </p:grpSpPr>
      <p:sp>
        <p:nvSpPr>
          <p:cNvPr id="11"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Espace réservé pour une image  3"/>
          <p:cNvSpPr>
            <a:spLocks noGrp="1"/>
          </p:cNvSpPr>
          <p:nvPr>
            <p:ph type="pic" sz="quarter" idx="14" hasCustomPrompt="1"/>
          </p:nvPr>
        </p:nvSpPr>
        <p:spPr>
          <a:xfrm>
            <a:off x="5983923" y="0"/>
            <a:ext cx="316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431495" y="3116912"/>
            <a:ext cx="5040000" cy="2570400"/>
          </a:xfrm>
        </p:spPr>
        <p:txBody>
          <a:bodyPr anchor="t">
            <a:normAutofit/>
          </a:bodyPr>
          <a:lstStyle>
            <a:lvl1pPr marL="0" indent="0">
              <a:lnSpc>
                <a:spcPct val="100000"/>
              </a:lnSpc>
              <a:spcBef>
                <a:spcPts val="500"/>
              </a:spcBef>
              <a:spcAft>
                <a:spcPts val="500"/>
              </a:spcAft>
              <a:buNone/>
              <a:defRPr sz="1800">
                <a:solidFill>
                  <a:schemeClr val="tx1"/>
                </a:solidFill>
              </a:defRPr>
            </a:lvl1pPr>
            <a:lvl2pPr>
              <a:lnSpc>
                <a:spcPct val="100000"/>
              </a:lnSpc>
              <a:spcBef>
                <a:spcPts val="500"/>
              </a:spcBef>
              <a:spcAft>
                <a:spcPts val="0"/>
              </a:spcAft>
              <a:buSzPct val="130000"/>
              <a:defRPr sz="1800">
                <a:solidFill>
                  <a:schemeClr val="tx1"/>
                </a:solidFill>
              </a:defRPr>
            </a:lvl2pPr>
            <a:lvl3pPr marL="857250" indent="-171450">
              <a:lnSpc>
                <a:spcPct val="100000"/>
              </a:lnSpc>
              <a:spcBef>
                <a:spcPts val="300"/>
              </a:spcBef>
              <a:buFont typeface="Symbol" panose="05050102010706020507" pitchFamily="18" charset="2"/>
              <a:buChar char="-"/>
              <a:defRPr sz="16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431495" y="770020"/>
            <a:ext cx="5040000" cy="2140157"/>
          </a:xfrm>
          <a:prstGeom prst="rect">
            <a:avLst/>
          </a:prstGeom>
        </p:spPr>
        <p:txBody>
          <a:bodyPr tIns="0" rIns="0" bIns="0" anchor="b">
            <a:normAutofit/>
          </a:bodyPr>
          <a:lstStyle>
            <a:lvl1pPr>
              <a:defRPr sz="4000" cap="none" baseline="0">
                <a:solidFill>
                  <a:schemeClr val="accent1"/>
                </a:solidFill>
              </a:defRPr>
            </a:lvl1pPr>
          </a:lstStyle>
          <a:p>
            <a:r>
              <a:rPr lang="fr-FR" dirty="0"/>
              <a:t>Modifiez le style du titre</a:t>
            </a:r>
            <a:endParaRPr lang="fr-CA" dirty="0"/>
          </a:p>
        </p:txBody>
      </p:sp>
      <p:sp>
        <p:nvSpPr>
          <p:cNvPr id="2" name="Espace réservé de la date 1"/>
          <p:cNvSpPr>
            <a:spLocks noGrp="1"/>
          </p:cNvSpPr>
          <p:nvPr>
            <p:ph type="dt" sz="half" idx="15"/>
          </p:nvPr>
        </p:nvSpPr>
        <p:spPr/>
        <p:txBody>
          <a:bodyPr/>
          <a:lstStyle>
            <a:lvl1pPr>
              <a:defRPr>
                <a:solidFill>
                  <a:schemeClr val="accent2"/>
                </a:solidFill>
              </a:defRPr>
            </a:lvl1pPr>
          </a:lstStyle>
          <a:p>
            <a:fld id="{C6474AE6-AA51-4141-85C7-707DFD0BD11E}" type="datetime1">
              <a:rPr lang="fr-CA" smtClean="0"/>
              <a:t>19-02-13</a:t>
            </a:fld>
            <a:endParaRPr lang="fr-CA" dirty="0"/>
          </a:p>
        </p:txBody>
      </p:sp>
      <p:sp>
        <p:nvSpPr>
          <p:cNvPr id="3" name="Espace réservé du pied de page 2"/>
          <p:cNvSpPr>
            <a:spLocks noGrp="1"/>
          </p:cNvSpPr>
          <p:nvPr>
            <p:ph type="ftr" sz="quarter" idx="16"/>
          </p:nvPr>
        </p:nvSpPr>
        <p:spPr/>
        <p:txBody>
          <a:bodyPr/>
          <a:lstStyle>
            <a:lvl1pPr>
              <a:defRPr>
                <a:solidFill>
                  <a:schemeClr val="accent2"/>
                </a:solidFill>
              </a:defRPr>
            </a:lvl1pPr>
          </a:lstStyle>
          <a:p>
            <a:r>
              <a:rPr lang="fr-CA"/>
              <a:t>Pied de page de la présentation ici</a:t>
            </a:r>
            <a:endParaRPr lang="fr-CA" dirty="0"/>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a:t>
            </a:fld>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185230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contenu et image-gauche (1)">
    <p:bg>
      <p:bgPr>
        <a:solidFill>
          <a:schemeClr val="accent1"/>
        </a:solidFill>
        <a:effectLst/>
      </p:bgPr>
    </p:bg>
    <p:spTree>
      <p:nvGrpSpPr>
        <p:cNvPr id="1" name=""/>
        <p:cNvGrpSpPr/>
        <p:nvPr/>
      </p:nvGrpSpPr>
      <p:grpSpPr>
        <a:xfrm>
          <a:off x="0" y="0"/>
          <a:ext cx="0" cy="0"/>
          <a:chOff x="0" y="0"/>
          <a:chExt cx="0" cy="0"/>
        </a:xfrm>
      </p:grpSpPr>
      <p:sp>
        <p:nvSpPr>
          <p:cNvPr id="17"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Espace réservé pour une image  3"/>
          <p:cNvSpPr>
            <a:spLocks noGrp="1"/>
          </p:cNvSpPr>
          <p:nvPr>
            <p:ph type="pic" sz="quarter" idx="14" hasCustomPrompt="1"/>
          </p:nvPr>
        </p:nvSpPr>
        <p:spPr>
          <a:xfrm>
            <a:off x="0" y="0"/>
            <a:ext cx="316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3632400" y="3116912"/>
            <a:ext cx="5040000" cy="2570400"/>
          </a:xfrm>
        </p:spPr>
        <p:txBody>
          <a:bodyPr anchor="t">
            <a:normAutofit/>
          </a:bodyPr>
          <a:lstStyle>
            <a:lvl1pPr marL="0" indent="0">
              <a:lnSpc>
                <a:spcPct val="100000"/>
              </a:lnSpc>
              <a:spcBef>
                <a:spcPts val="500"/>
              </a:spcBef>
              <a:spcAft>
                <a:spcPts val="500"/>
              </a:spcAft>
              <a:buNone/>
              <a:defRPr sz="1800">
                <a:solidFill>
                  <a:schemeClr val="bg1"/>
                </a:solidFill>
              </a:defRPr>
            </a:lvl1pPr>
            <a:lvl2pPr>
              <a:lnSpc>
                <a:spcPct val="100000"/>
              </a:lnSpc>
              <a:spcBef>
                <a:spcPts val="500"/>
              </a:spcBef>
              <a:spcAft>
                <a:spcPts val="0"/>
              </a:spcAft>
              <a:buSzPct val="130000"/>
              <a:defRPr sz="18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3632400" y="770020"/>
            <a:ext cx="5040000" cy="2140157"/>
          </a:xfrm>
          <a:prstGeom prst="rect">
            <a:avLst/>
          </a:prstGeom>
        </p:spPr>
        <p:txBody>
          <a:bodyPr tIns="0" rIns="0" bIns="0" anchor="b">
            <a:normAutofit/>
          </a:bodyPr>
          <a:lstStyle>
            <a:lvl1pPr>
              <a:defRPr sz="4000" cap="none" baseline="0">
                <a:solidFill>
                  <a:schemeClr val="accent2"/>
                </a:solidFill>
              </a:defRPr>
            </a:lvl1pPr>
          </a:lstStyle>
          <a:p>
            <a:r>
              <a:rPr lang="fr-FR" dirty="0"/>
              <a:t>Modifiez le style du titre</a:t>
            </a:r>
            <a:endParaRPr lang="fr-CA" dirty="0"/>
          </a:p>
        </p:txBody>
      </p:sp>
      <p:sp>
        <p:nvSpPr>
          <p:cNvPr id="10" name="Espace réservé de la date 9"/>
          <p:cNvSpPr>
            <a:spLocks noGrp="1"/>
          </p:cNvSpPr>
          <p:nvPr>
            <p:ph type="dt" sz="half" idx="15"/>
          </p:nvPr>
        </p:nvSpPr>
        <p:spPr/>
        <p:txBody>
          <a:bodyPr/>
          <a:lstStyle/>
          <a:p>
            <a:fld id="{7ADED9F5-2C0E-4DA1-8727-8B5721E3FADD}" type="datetime1">
              <a:rPr lang="fr-CA" smtClean="0"/>
              <a:t>19-02-13</a:t>
            </a:fld>
            <a:endParaRPr lang="fr-CA" dirty="0"/>
          </a:p>
        </p:txBody>
      </p:sp>
      <p:sp>
        <p:nvSpPr>
          <p:cNvPr id="21" name="Espace réservé du pied de page 20"/>
          <p:cNvSpPr>
            <a:spLocks noGrp="1"/>
          </p:cNvSpPr>
          <p:nvPr>
            <p:ph type="ftr" sz="quarter" idx="16"/>
          </p:nvPr>
        </p:nvSpPr>
        <p:spPr/>
        <p:txBody>
          <a:bodyPr/>
          <a:lstStyle/>
          <a:p>
            <a:r>
              <a:rPr lang="fr-CA"/>
              <a:t>Pied de page de la présentation ici</a:t>
            </a:r>
            <a:endParaRPr lang="fr-CA" dirty="0"/>
          </a:p>
        </p:txBody>
      </p:sp>
      <p:sp>
        <p:nvSpPr>
          <p:cNvPr id="22" name="Espace réservé du numéro de diapositive 21"/>
          <p:cNvSpPr>
            <a:spLocks noGrp="1"/>
          </p:cNvSpPr>
          <p:nvPr>
            <p:ph type="sldNum" sz="quarter" idx="17"/>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353755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contenu et image-gauche (2)">
    <p:bg>
      <p:bgPr>
        <a:solidFill>
          <a:schemeClr val="bg2"/>
        </a:solidFill>
        <a:effectLst/>
      </p:bgPr>
    </p:bg>
    <p:spTree>
      <p:nvGrpSpPr>
        <p:cNvPr id="1" name=""/>
        <p:cNvGrpSpPr/>
        <p:nvPr/>
      </p:nvGrpSpPr>
      <p:grpSpPr>
        <a:xfrm>
          <a:off x="0" y="0"/>
          <a:ext cx="0" cy="0"/>
          <a:chOff x="0" y="0"/>
          <a:chExt cx="0" cy="0"/>
        </a:xfrm>
      </p:grpSpPr>
      <p:sp>
        <p:nvSpPr>
          <p:cNvPr id="11"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Espace réservé pour une image  3"/>
          <p:cNvSpPr>
            <a:spLocks noGrp="1"/>
          </p:cNvSpPr>
          <p:nvPr>
            <p:ph type="pic" sz="quarter" idx="14" hasCustomPrompt="1"/>
          </p:nvPr>
        </p:nvSpPr>
        <p:spPr>
          <a:xfrm>
            <a:off x="0" y="0"/>
            <a:ext cx="316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3632400" y="3116912"/>
            <a:ext cx="5040000" cy="2570400"/>
          </a:xfrm>
        </p:spPr>
        <p:txBody>
          <a:bodyPr anchor="t">
            <a:normAutofit/>
          </a:bodyPr>
          <a:lstStyle>
            <a:lvl1pPr marL="0" indent="0">
              <a:lnSpc>
                <a:spcPct val="100000"/>
              </a:lnSpc>
              <a:spcBef>
                <a:spcPts val="500"/>
              </a:spcBef>
              <a:spcAft>
                <a:spcPts val="500"/>
              </a:spcAft>
              <a:buNone/>
              <a:defRPr sz="1800">
                <a:solidFill>
                  <a:schemeClr val="tx1"/>
                </a:solidFill>
              </a:defRPr>
            </a:lvl1pPr>
            <a:lvl2pPr>
              <a:lnSpc>
                <a:spcPct val="100000"/>
              </a:lnSpc>
              <a:spcBef>
                <a:spcPts val="500"/>
              </a:spcBef>
              <a:spcAft>
                <a:spcPts val="0"/>
              </a:spcAft>
              <a:buSzPct val="130000"/>
              <a:defRPr sz="1800">
                <a:solidFill>
                  <a:schemeClr val="tx1"/>
                </a:solidFill>
              </a:defRPr>
            </a:lvl2pPr>
            <a:lvl3pPr marL="857250" indent="-171450">
              <a:lnSpc>
                <a:spcPct val="100000"/>
              </a:lnSpc>
              <a:spcBef>
                <a:spcPts val="300"/>
              </a:spcBef>
              <a:buFont typeface="Symbol" panose="05050102010706020507" pitchFamily="18" charset="2"/>
              <a:buChar char="-"/>
              <a:defRPr sz="16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3632400" y="770020"/>
            <a:ext cx="5040000" cy="2140157"/>
          </a:xfrm>
          <a:prstGeom prst="rect">
            <a:avLst/>
          </a:prstGeom>
        </p:spPr>
        <p:txBody>
          <a:bodyPr tIns="0" rIns="0" bIns="0" anchor="b">
            <a:normAutofit/>
          </a:bodyPr>
          <a:lstStyle>
            <a:lvl1pPr>
              <a:defRPr sz="4000" cap="none" baseline="0">
                <a:solidFill>
                  <a:schemeClr val="accent1"/>
                </a:solidFill>
              </a:defRPr>
            </a:lvl1pPr>
          </a:lstStyle>
          <a:p>
            <a:r>
              <a:rPr lang="fr-FR" dirty="0"/>
              <a:t>Modifiez le style du titre</a:t>
            </a:r>
            <a:endParaRPr lang="fr-CA" dirty="0"/>
          </a:p>
        </p:txBody>
      </p:sp>
      <p:sp>
        <p:nvSpPr>
          <p:cNvPr id="2" name="Espace réservé de la date 1"/>
          <p:cNvSpPr>
            <a:spLocks noGrp="1"/>
          </p:cNvSpPr>
          <p:nvPr>
            <p:ph type="dt" sz="half" idx="15"/>
          </p:nvPr>
        </p:nvSpPr>
        <p:spPr/>
        <p:txBody>
          <a:bodyPr/>
          <a:lstStyle>
            <a:lvl1pPr>
              <a:defRPr>
                <a:solidFill>
                  <a:schemeClr val="accent2"/>
                </a:solidFill>
              </a:defRPr>
            </a:lvl1pPr>
          </a:lstStyle>
          <a:p>
            <a:fld id="{BD1D7763-933C-481C-8B6A-B0A8EA2C3573}" type="datetime1">
              <a:rPr lang="fr-CA" smtClean="0"/>
              <a:t>19-02-13</a:t>
            </a:fld>
            <a:endParaRPr lang="fr-CA" dirty="0"/>
          </a:p>
        </p:txBody>
      </p:sp>
      <p:sp>
        <p:nvSpPr>
          <p:cNvPr id="3" name="Espace réservé du pied de page 2"/>
          <p:cNvSpPr>
            <a:spLocks noGrp="1"/>
          </p:cNvSpPr>
          <p:nvPr>
            <p:ph type="ftr" sz="quarter" idx="16"/>
          </p:nvPr>
        </p:nvSpPr>
        <p:spPr/>
        <p:txBody>
          <a:bodyPr/>
          <a:lstStyle>
            <a:lvl1pPr>
              <a:defRPr>
                <a:solidFill>
                  <a:schemeClr val="accent2"/>
                </a:solidFill>
              </a:defRPr>
            </a:lvl1pPr>
          </a:lstStyle>
          <a:p>
            <a:r>
              <a:rPr lang="fr-CA"/>
              <a:t>Pied de page de la présentation ici</a:t>
            </a:r>
            <a:endParaRPr lang="fr-CA" dirty="0"/>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a:t>
            </a:fld>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385553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contenu et image (1)">
    <p:bg>
      <p:bgPr>
        <a:solidFill>
          <a:schemeClr val="accent1"/>
        </a:solidFill>
        <a:effectLst/>
      </p:bgPr>
    </p:bg>
    <p:spTree>
      <p:nvGrpSpPr>
        <p:cNvPr id="1" name=""/>
        <p:cNvGrpSpPr/>
        <p:nvPr/>
      </p:nvGrpSpPr>
      <p:grpSpPr>
        <a:xfrm>
          <a:off x="0" y="0"/>
          <a:ext cx="0" cy="0"/>
          <a:chOff x="0" y="0"/>
          <a:chExt cx="0" cy="0"/>
        </a:xfrm>
      </p:grpSpPr>
      <p:sp>
        <p:nvSpPr>
          <p:cNvPr id="12" name="Rectangle-bas"/>
          <p:cNvSpPr/>
          <p:nvPr userDrawn="1"/>
        </p:nvSpPr>
        <p:spPr>
          <a:xfrm>
            <a:off x="0" y="6040800"/>
            <a:ext cx="9144000" cy="81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7" name="Espace réservé de la date 6"/>
          <p:cNvSpPr>
            <a:spLocks noGrp="1"/>
          </p:cNvSpPr>
          <p:nvPr>
            <p:ph type="dt" sz="half" idx="15"/>
          </p:nvPr>
        </p:nvSpPr>
        <p:spPr/>
        <p:txBody>
          <a:bodyPr/>
          <a:lstStyle>
            <a:lvl1pPr>
              <a:defRPr>
                <a:solidFill>
                  <a:schemeClr val="accent2"/>
                </a:solidFill>
              </a:defRPr>
            </a:lvl1pPr>
          </a:lstStyle>
          <a:p>
            <a:fld id="{3A44F990-979E-47AC-B228-4594A5F376BA}" type="datetime1">
              <a:rPr lang="fr-CA" smtClean="0"/>
              <a:t>19-02-13</a:t>
            </a:fld>
            <a:endParaRPr lang="fr-CA" dirty="0"/>
          </a:p>
        </p:txBody>
      </p:sp>
      <p:sp>
        <p:nvSpPr>
          <p:cNvPr id="9" name="Espace réservé du pied de page 8"/>
          <p:cNvSpPr>
            <a:spLocks noGrp="1"/>
          </p:cNvSpPr>
          <p:nvPr>
            <p:ph type="ftr" sz="quarter" idx="16"/>
          </p:nvPr>
        </p:nvSpPr>
        <p:spPr/>
        <p:txBody>
          <a:bodyPr/>
          <a:lstStyle>
            <a:lvl1pPr>
              <a:defRPr>
                <a:solidFill>
                  <a:schemeClr val="accent2"/>
                </a:solidFill>
              </a:defRPr>
            </a:lvl1pPr>
          </a:lstStyle>
          <a:p>
            <a:r>
              <a:rPr lang="fr-CA"/>
              <a:t>Pied de page de la présentation ici</a:t>
            </a:r>
            <a:endParaRPr lang="fr-CA" dirty="0"/>
          </a:p>
        </p:txBody>
      </p:sp>
      <p:sp>
        <p:nvSpPr>
          <p:cNvPr id="11" name="Espace réservé du numéro de diapositive 10"/>
          <p:cNvSpPr>
            <a:spLocks noGrp="1"/>
          </p:cNvSpPr>
          <p:nvPr>
            <p:ph type="sldNum" sz="quarter" idx="17"/>
          </p:nvPr>
        </p:nvSpPr>
        <p:spPr>
          <a:solidFill>
            <a:schemeClr val="accent2"/>
          </a:solidFill>
        </p:spPr>
        <p:txBody>
          <a:bodyPr/>
          <a:lstStyle>
            <a:lvl1pPr>
              <a:defRPr>
                <a:solidFill>
                  <a:schemeClr val="tx2"/>
                </a:solidFill>
              </a:defRPr>
            </a:lvl1pPr>
          </a:lstStyle>
          <a:p>
            <a:fld id="{4935277D-866F-4BEA-8879-80233C760332}" type="slidenum">
              <a:rPr lang="fr-CA" smtClean="0"/>
              <a:pPr/>
              <a:t>‹#›</a:t>
            </a:fld>
            <a:endParaRPr lang="fr-CA" dirty="0"/>
          </a:p>
        </p:txBody>
      </p:sp>
      <p:sp>
        <p:nvSpPr>
          <p:cNvPr id="16" name="Espace réservé pour une image  3"/>
          <p:cNvSpPr>
            <a:spLocks noGrp="1"/>
          </p:cNvSpPr>
          <p:nvPr>
            <p:ph type="pic" sz="quarter" idx="14" hasCustomPrompt="1"/>
          </p:nvPr>
        </p:nvSpPr>
        <p:spPr>
          <a:xfrm>
            <a:off x="0" y="0"/>
            <a:ext cx="604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6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6316049" y="3170077"/>
            <a:ext cx="2552700" cy="2570400"/>
          </a:xfrm>
        </p:spPr>
        <p:txBody>
          <a:bodyPr anchor="t">
            <a:normAutofit/>
          </a:bodyPr>
          <a:lstStyle>
            <a:lvl1pPr marL="0" indent="0">
              <a:lnSpc>
                <a:spcPct val="100000"/>
              </a:lnSpc>
              <a:spcBef>
                <a:spcPts val="500"/>
              </a:spcBef>
              <a:spcAft>
                <a:spcPts val="0"/>
              </a:spcAft>
              <a:buNone/>
              <a:defRPr sz="1800">
                <a:solidFill>
                  <a:schemeClr val="bg1"/>
                </a:solidFill>
              </a:defRPr>
            </a:lvl1pPr>
            <a:lvl2pPr marL="360000" indent="-180000">
              <a:lnSpc>
                <a:spcPct val="100000"/>
              </a:lnSpc>
              <a:spcBef>
                <a:spcPts val="300"/>
              </a:spcBef>
              <a:spcAft>
                <a:spcPts val="0"/>
              </a:spcAft>
              <a:buSzPct val="130000"/>
              <a:defRPr sz="16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p:txBody>
      </p:sp>
      <p:sp>
        <p:nvSpPr>
          <p:cNvPr id="8" name="Titre 7"/>
          <p:cNvSpPr>
            <a:spLocks noGrp="1"/>
          </p:cNvSpPr>
          <p:nvPr>
            <p:ph type="title"/>
          </p:nvPr>
        </p:nvSpPr>
        <p:spPr>
          <a:xfrm>
            <a:off x="6316049" y="961414"/>
            <a:ext cx="2552700" cy="2140157"/>
          </a:xfrm>
          <a:prstGeom prst="rect">
            <a:avLst/>
          </a:prstGeom>
        </p:spPr>
        <p:txBody>
          <a:bodyPr tIns="0" rIns="90000" bIns="0" anchor="b">
            <a:normAutofit/>
          </a:bodyPr>
          <a:lstStyle>
            <a:lvl1pPr>
              <a:defRPr sz="3600" cap="none" baseline="0">
                <a:solidFill>
                  <a:schemeClr val="accent2"/>
                </a:solidFill>
              </a:defRPr>
            </a:lvl1pPr>
          </a:lstStyle>
          <a:p>
            <a:r>
              <a:rPr lang="fr-FR" dirty="0"/>
              <a:t>Modifiez le style du titre</a:t>
            </a:r>
            <a:endParaRPr lang="fr-CA" dirty="0"/>
          </a:p>
        </p:txBody>
      </p:sp>
      <p:pic>
        <p:nvPicPr>
          <p:cNvPr id="13" name="Imag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308571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contenu et image (2)">
    <p:bg>
      <p:bgPr>
        <a:solidFill>
          <a:schemeClr val="bg2"/>
        </a:solidFill>
        <a:effectLst/>
      </p:bgPr>
    </p:bg>
    <p:spTree>
      <p:nvGrpSpPr>
        <p:cNvPr id="1" name=""/>
        <p:cNvGrpSpPr/>
        <p:nvPr/>
      </p:nvGrpSpPr>
      <p:grpSpPr>
        <a:xfrm>
          <a:off x="0" y="0"/>
          <a:ext cx="0" cy="0"/>
          <a:chOff x="0" y="0"/>
          <a:chExt cx="0" cy="0"/>
        </a:xfrm>
      </p:grpSpPr>
      <p:sp>
        <p:nvSpPr>
          <p:cNvPr id="12"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7" name="Espace réservé de la date 6"/>
          <p:cNvSpPr>
            <a:spLocks noGrp="1"/>
          </p:cNvSpPr>
          <p:nvPr>
            <p:ph type="dt" sz="half" idx="15"/>
          </p:nvPr>
        </p:nvSpPr>
        <p:spPr/>
        <p:txBody>
          <a:bodyPr/>
          <a:lstStyle>
            <a:lvl1pPr>
              <a:defRPr>
                <a:solidFill>
                  <a:schemeClr val="accent1"/>
                </a:solidFill>
              </a:defRPr>
            </a:lvl1pPr>
          </a:lstStyle>
          <a:p>
            <a:fld id="{090F4055-226C-400D-ACDE-D656FE6D114B}" type="datetime1">
              <a:rPr lang="fr-CA" smtClean="0"/>
              <a:t>19-02-13</a:t>
            </a:fld>
            <a:endParaRPr lang="fr-CA" dirty="0"/>
          </a:p>
        </p:txBody>
      </p:sp>
      <p:sp>
        <p:nvSpPr>
          <p:cNvPr id="9" name="Espace réservé du pied de page 8"/>
          <p:cNvSpPr>
            <a:spLocks noGrp="1"/>
          </p:cNvSpPr>
          <p:nvPr>
            <p:ph type="ftr" sz="quarter" idx="16"/>
          </p:nvPr>
        </p:nvSpPr>
        <p:spPr/>
        <p:txBody>
          <a:bodyPr/>
          <a:lstStyle>
            <a:lvl1pPr>
              <a:defRPr>
                <a:solidFill>
                  <a:schemeClr val="accent1"/>
                </a:solidFill>
              </a:defRPr>
            </a:lvl1pPr>
          </a:lstStyle>
          <a:p>
            <a:r>
              <a:rPr lang="fr-CA"/>
              <a:t>Pied de page de la présentation ici</a:t>
            </a:r>
            <a:endParaRPr lang="fr-CA" dirty="0"/>
          </a:p>
        </p:txBody>
      </p:sp>
      <p:sp>
        <p:nvSpPr>
          <p:cNvPr id="11" name="Espace réservé du numéro de diapositive 10"/>
          <p:cNvSpPr>
            <a:spLocks noGrp="1"/>
          </p:cNvSpPr>
          <p:nvPr>
            <p:ph type="sldNum" sz="quarter" idx="17"/>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sp>
        <p:nvSpPr>
          <p:cNvPr id="16" name="Espace réservé pour une image  3"/>
          <p:cNvSpPr>
            <a:spLocks noGrp="1"/>
          </p:cNvSpPr>
          <p:nvPr>
            <p:ph type="pic" sz="quarter" idx="14" hasCustomPrompt="1"/>
          </p:nvPr>
        </p:nvSpPr>
        <p:spPr>
          <a:xfrm>
            <a:off x="0" y="0"/>
            <a:ext cx="6040800" cy="6040800"/>
          </a:xfrm>
          <a:blipFill dpi="0" rotWithShape="1">
            <a:blip r:embed="rId2"/>
            <a:srcRect/>
            <a:stretch>
              <a:fillRect/>
            </a:stretch>
          </a:blipFill>
        </p:spPr>
        <p:txBody>
          <a:bodyPr>
            <a:normAutofit/>
          </a:bodyPr>
          <a:lstStyle>
            <a:lvl1pPr marL="0" indent="0">
              <a:buNone/>
              <a:defRPr sz="16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6316049" y="3170077"/>
            <a:ext cx="2552700" cy="2570400"/>
          </a:xfrm>
        </p:spPr>
        <p:txBody>
          <a:bodyPr anchor="t">
            <a:normAutofit/>
          </a:bodyPr>
          <a:lstStyle>
            <a:lvl1pPr marL="0" indent="0">
              <a:lnSpc>
                <a:spcPct val="100000"/>
              </a:lnSpc>
              <a:spcBef>
                <a:spcPts val="500"/>
              </a:spcBef>
              <a:spcAft>
                <a:spcPts val="0"/>
              </a:spcAft>
              <a:buNone/>
              <a:defRPr sz="1800">
                <a:solidFill>
                  <a:schemeClr val="accent1"/>
                </a:solidFill>
              </a:defRPr>
            </a:lvl1pPr>
            <a:lvl2pPr marL="360000" indent="-180000">
              <a:lnSpc>
                <a:spcPct val="100000"/>
              </a:lnSpc>
              <a:spcBef>
                <a:spcPts val="300"/>
              </a:spcBef>
              <a:spcAft>
                <a:spcPts val="0"/>
              </a:spcAft>
              <a:buSzPct val="130000"/>
              <a:defRPr sz="1600">
                <a:solidFill>
                  <a:schemeClr val="accent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p:txBody>
      </p:sp>
      <p:sp>
        <p:nvSpPr>
          <p:cNvPr id="8" name="Titre 7"/>
          <p:cNvSpPr>
            <a:spLocks noGrp="1"/>
          </p:cNvSpPr>
          <p:nvPr>
            <p:ph type="title"/>
          </p:nvPr>
        </p:nvSpPr>
        <p:spPr>
          <a:xfrm>
            <a:off x="6316049" y="961414"/>
            <a:ext cx="2552700" cy="2140157"/>
          </a:xfrm>
          <a:prstGeom prst="rect">
            <a:avLst/>
          </a:prstGeom>
        </p:spPr>
        <p:txBody>
          <a:bodyPr tIns="0" rIns="90000" bIns="0" anchor="b">
            <a:normAutofit/>
          </a:bodyPr>
          <a:lstStyle>
            <a:lvl1pPr>
              <a:defRPr sz="3600" cap="none" baseline="0">
                <a:solidFill>
                  <a:schemeClr val="accent2"/>
                </a:solidFill>
              </a:defRPr>
            </a:lvl1pPr>
          </a:lstStyle>
          <a:p>
            <a:r>
              <a:rPr lang="fr-FR" dirty="0"/>
              <a:t>Modifiez le style du titre</a:t>
            </a:r>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428936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1)">
    <p:bg>
      <p:bgPr>
        <a:solidFill>
          <a:schemeClr val="bg1"/>
        </a:solidFill>
        <a:effectLst/>
      </p:bgPr>
    </p:bg>
    <p:spTree>
      <p:nvGrpSpPr>
        <p:cNvPr id="1" name=""/>
        <p:cNvGrpSpPr/>
        <p:nvPr/>
      </p:nvGrpSpPr>
      <p:grpSpPr>
        <a:xfrm>
          <a:off x="0" y="0"/>
          <a:ext cx="0" cy="0"/>
          <a:chOff x="0" y="0"/>
          <a:chExt cx="0" cy="0"/>
        </a:xfrm>
      </p:grpSpPr>
      <p:sp>
        <p:nvSpPr>
          <p:cNvPr id="8" name="Rectangle-bas"/>
          <p:cNvSpPr/>
          <p:nvPr/>
        </p:nvSpPr>
        <p:spPr>
          <a:xfrm>
            <a:off x="0" y="6040800"/>
            <a:ext cx="9144000" cy="82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5" name="Espace réservé pour une image  4"/>
          <p:cNvSpPr>
            <a:spLocks noGrp="1"/>
          </p:cNvSpPr>
          <p:nvPr>
            <p:ph type="pic" sz="quarter" idx="10" hasCustomPrompt="1"/>
          </p:nvPr>
        </p:nvSpPr>
        <p:spPr>
          <a:xfrm>
            <a:off x="0" y="-1"/>
            <a:ext cx="9144000" cy="6040800"/>
          </a:xfrm>
          <a:blipFill dpi="0" rotWithShape="1">
            <a:blip r:embed="rId2"/>
            <a:srcRect/>
            <a:stretch>
              <a:fillRect/>
            </a:stretch>
          </a:blipFill>
        </p:spPr>
        <p:txBody>
          <a:bodyPr anchor="t">
            <a:normAutofit/>
          </a:bodyPr>
          <a:lstStyle>
            <a:lvl1pPr marL="0" indent="0" algn="r">
              <a:buNone/>
              <a:defRPr sz="1800">
                <a:solidFill>
                  <a:schemeClr val="bg1"/>
                </a:solidFill>
              </a:defRPr>
            </a:lvl1pPr>
          </a:lstStyle>
          <a:p>
            <a:r>
              <a:rPr lang="fr-CA" dirty="0"/>
              <a:t>Cliquez sur l’icône pour modifier l’image</a:t>
            </a:r>
          </a:p>
        </p:txBody>
      </p:sp>
      <p:sp>
        <p:nvSpPr>
          <p:cNvPr id="7" name="Espace réservé de la date 6"/>
          <p:cNvSpPr>
            <a:spLocks noGrp="1"/>
          </p:cNvSpPr>
          <p:nvPr>
            <p:ph type="dt" sz="half" idx="11"/>
          </p:nvPr>
        </p:nvSpPr>
        <p:spPr/>
        <p:txBody>
          <a:bodyPr/>
          <a:lstStyle>
            <a:lvl1pPr>
              <a:defRPr>
                <a:solidFill>
                  <a:schemeClr val="accent2"/>
                </a:solidFill>
              </a:defRPr>
            </a:lvl1pPr>
          </a:lstStyle>
          <a:p>
            <a:fld id="{5732D215-C2AF-47AB-9D3E-0E12BF5EE505}" type="datetime1">
              <a:rPr lang="fr-CA" smtClean="0"/>
              <a:t>19-02-13</a:t>
            </a:fld>
            <a:endParaRPr lang="fr-CA" dirty="0"/>
          </a:p>
        </p:txBody>
      </p:sp>
      <p:sp>
        <p:nvSpPr>
          <p:cNvPr id="10" name="Espace réservé du pied de page 9"/>
          <p:cNvSpPr>
            <a:spLocks noGrp="1"/>
          </p:cNvSpPr>
          <p:nvPr>
            <p:ph type="ftr" sz="quarter" idx="12"/>
          </p:nvPr>
        </p:nvSpPr>
        <p:spPr/>
        <p:txBody>
          <a:bodyPr/>
          <a:lstStyle>
            <a:lvl1pPr>
              <a:defRPr>
                <a:solidFill>
                  <a:schemeClr val="accent2"/>
                </a:solidFill>
              </a:defRPr>
            </a:lvl1pPr>
          </a:lstStyle>
          <a:p>
            <a:r>
              <a:rPr lang="fr-CA"/>
              <a:t>Pied de page de la présentation ici</a:t>
            </a:r>
            <a:endParaRPr lang="fr-CA" dirty="0"/>
          </a:p>
        </p:txBody>
      </p:sp>
      <p:sp>
        <p:nvSpPr>
          <p:cNvPr id="11" name="Espace réservé du numéro de diapositive 10"/>
          <p:cNvSpPr>
            <a:spLocks noGrp="1"/>
          </p:cNvSpPr>
          <p:nvPr>
            <p:ph type="sldNum" sz="quarter" idx="13"/>
          </p:nvPr>
        </p:nvSpPr>
        <p:spPr/>
        <p:txBody>
          <a:bodyPr/>
          <a:lstStyle/>
          <a:p>
            <a:fld id="{4935277D-866F-4BEA-8879-80233C760332}" type="slidenum">
              <a:rPr lang="fr-CA" smtClean="0"/>
              <a:pPr/>
              <a:t>‹#›</a:t>
            </a:fld>
            <a:endParaRPr lang="fr-CA"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209316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2)">
    <p:bg>
      <p:bgPr>
        <a:solidFill>
          <a:schemeClr val="bg1"/>
        </a:solidFill>
        <a:effectLst/>
      </p:bgPr>
    </p:bg>
    <p:spTree>
      <p:nvGrpSpPr>
        <p:cNvPr id="1" name=""/>
        <p:cNvGrpSpPr/>
        <p:nvPr/>
      </p:nvGrpSpPr>
      <p:grpSpPr>
        <a:xfrm>
          <a:off x="0" y="0"/>
          <a:ext cx="0" cy="0"/>
          <a:chOff x="0" y="0"/>
          <a:chExt cx="0" cy="0"/>
        </a:xfrm>
      </p:grpSpPr>
      <p:sp>
        <p:nvSpPr>
          <p:cNvPr id="8" name="Rectangle-bas"/>
          <p:cNvSpPr/>
          <p:nvPr/>
        </p:nvSpPr>
        <p:spPr>
          <a:xfrm>
            <a:off x="0" y="6040800"/>
            <a:ext cx="9144000" cy="82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5" name="Espace réservé pour une image  4"/>
          <p:cNvSpPr>
            <a:spLocks noGrp="1"/>
          </p:cNvSpPr>
          <p:nvPr>
            <p:ph type="pic" sz="quarter" idx="10" hasCustomPrompt="1"/>
          </p:nvPr>
        </p:nvSpPr>
        <p:spPr>
          <a:xfrm>
            <a:off x="0" y="-1"/>
            <a:ext cx="9144000" cy="6040800"/>
          </a:xfrm>
          <a:blipFill dpi="0" rotWithShape="1">
            <a:blip r:embed="rId2"/>
            <a:srcRect/>
            <a:stretch>
              <a:fillRect/>
            </a:stretch>
          </a:blipFill>
        </p:spPr>
        <p:txBody>
          <a:bodyPr>
            <a:normAutofit/>
          </a:bodyPr>
          <a:lstStyle>
            <a:lvl1pPr marL="0" indent="0" algn="r">
              <a:buNone/>
              <a:defRPr sz="1800">
                <a:solidFill>
                  <a:schemeClr val="bg1"/>
                </a:solidFill>
              </a:defRPr>
            </a:lvl1pPr>
          </a:lstStyle>
          <a:p>
            <a:r>
              <a:rPr lang="fr-CA" dirty="0"/>
              <a:t>Cliquez sur l’icône pour modifier l’image</a:t>
            </a:r>
          </a:p>
        </p:txBody>
      </p:sp>
      <p:sp>
        <p:nvSpPr>
          <p:cNvPr id="2" name="Espace réservé de la date 1"/>
          <p:cNvSpPr>
            <a:spLocks noGrp="1"/>
          </p:cNvSpPr>
          <p:nvPr>
            <p:ph type="dt" sz="half" idx="11"/>
          </p:nvPr>
        </p:nvSpPr>
        <p:spPr/>
        <p:txBody>
          <a:bodyPr/>
          <a:lstStyle/>
          <a:p>
            <a:fld id="{9A656764-AC44-40F6-AECB-C500EA74E1D0}" type="datetime1">
              <a:rPr lang="fr-CA" smtClean="0"/>
              <a:t>19-02-13</a:t>
            </a:fld>
            <a:endParaRPr lang="fr-CA" dirty="0"/>
          </a:p>
        </p:txBody>
      </p:sp>
      <p:sp>
        <p:nvSpPr>
          <p:cNvPr id="3" name="Espace réservé du pied de page 2"/>
          <p:cNvSpPr>
            <a:spLocks noGrp="1"/>
          </p:cNvSpPr>
          <p:nvPr>
            <p:ph type="ftr" sz="quarter" idx="12"/>
          </p:nvPr>
        </p:nvSpPr>
        <p:spPr/>
        <p:txBody>
          <a:bodyPr/>
          <a:lstStyle/>
          <a:p>
            <a:r>
              <a:rPr lang="fr-CA"/>
              <a:t>Pied de page de la présentation ici</a:t>
            </a:r>
            <a:endParaRPr lang="fr-CA" dirty="0"/>
          </a:p>
        </p:txBody>
      </p:sp>
      <p:sp>
        <p:nvSpPr>
          <p:cNvPr id="4" name="Espace réservé du numéro de diapositive 3"/>
          <p:cNvSpPr>
            <a:spLocks noGrp="1"/>
          </p:cNvSpPr>
          <p:nvPr>
            <p:ph type="sldNum" sz="quarter" idx="13"/>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21374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avec logo">
    <p:bg>
      <p:bgPr>
        <a:solidFill>
          <a:schemeClr val="bg1"/>
        </a:solidFill>
        <a:effectLst/>
      </p:bgPr>
    </p:bg>
    <p:spTree>
      <p:nvGrpSpPr>
        <p:cNvPr id="1" name=""/>
        <p:cNvGrpSpPr/>
        <p:nvPr/>
      </p:nvGrpSpPr>
      <p:grpSpPr>
        <a:xfrm>
          <a:off x="0" y="0"/>
          <a:ext cx="0" cy="0"/>
          <a:chOff x="0" y="0"/>
          <a:chExt cx="0" cy="0"/>
        </a:xfrm>
      </p:grpSpPr>
      <p:sp>
        <p:nvSpPr>
          <p:cNvPr id="14" name="Espace réservé du pied de page 13"/>
          <p:cNvSpPr>
            <a:spLocks noGrp="1"/>
          </p:cNvSpPr>
          <p:nvPr>
            <p:ph type="ftr" sz="quarter" idx="15"/>
          </p:nvPr>
        </p:nvSpPr>
        <p:spPr/>
        <p:txBody>
          <a:bodyPr/>
          <a:lstStyle>
            <a:lvl1pPr>
              <a:defRPr>
                <a:solidFill>
                  <a:schemeClr val="tx2"/>
                </a:solidFill>
              </a:defRPr>
            </a:lvl1pPr>
          </a:lstStyle>
          <a:p>
            <a:r>
              <a:rPr lang="fr-CA"/>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tx2"/>
                </a:solidFill>
              </a:defRPr>
            </a:lvl1pPr>
          </a:lstStyle>
          <a:p>
            <a:fld id="{DD36942F-DA46-44D6-BC5B-DE3F22958E4E}" type="datetime1">
              <a:rPr lang="fr-CA" smtClean="0"/>
              <a:t>19-02-13</a:t>
            </a:fld>
            <a:endParaRPr lang="fr-CA" dirty="0"/>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a:t>Modifiez le style du titre</a:t>
            </a:r>
            <a:endParaRPr lang="fr-CA"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183396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bg>
      <p:bgPr>
        <a:solidFill>
          <a:schemeClr val="bg1"/>
        </a:solidFill>
        <a:effectLst/>
      </p:bgPr>
    </p:bg>
    <p:spTree>
      <p:nvGrpSpPr>
        <p:cNvPr id="1" name=""/>
        <p:cNvGrpSpPr/>
        <p:nvPr/>
      </p:nvGrpSpPr>
      <p:grpSpPr>
        <a:xfrm>
          <a:off x="0" y="0"/>
          <a:ext cx="0" cy="0"/>
          <a:chOff x="0" y="0"/>
          <a:chExt cx="0" cy="0"/>
        </a:xfrm>
      </p:grpSpPr>
      <p:sp>
        <p:nvSpPr>
          <p:cNvPr id="14" name="Espace réservé du pied de page 13"/>
          <p:cNvSpPr>
            <a:spLocks noGrp="1"/>
          </p:cNvSpPr>
          <p:nvPr>
            <p:ph type="ftr" sz="quarter" idx="15"/>
          </p:nvPr>
        </p:nvSpPr>
        <p:spPr/>
        <p:txBody>
          <a:bodyPr/>
          <a:lstStyle>
            <a:lvl1pPr>
              <a:defRPr>
                <a:solidFill>
                  <a:schemeClr val="tx2"/>
                </a:solidFill>
              </a:defRPr>
            </a:lvl1pPr>
          </a:lstStyle>
          <a:p>
            <a:r>
              <a:rPr lang="fr-CA"/>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tx2"/>
                </a:solidFill>
              </a:defRPr>
            </a:lvl1pPr>
          </a:lstStyle>
          <a:p>
            <a:fld id="{47272494-9A74-44A0-A4AC-CC58855732C9}" type="datetime1">
              <a:rPr lang="fr-CA" smtClean="0"/>
              <a:t>19-02-13</a:t>
            </a:fld>
            <a:endParaRPr lang="fr-CA" dirty="0"/>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a:t>Modifiez le style du titre</a:t>
            </a:r>
            <a:endParaRPr lang="fr-CA" dirty="0"/>
          </a:p>
        </p:txBody>
      </p:sp>
    </p:spTree>
    <p:extLst>
      <p:ext uri="{BB962C8B-B14F-4D97-AF65-F5344CB8AC3E}">
        <p14:creationId xmlns:p14="http://schemas.microsoft.com/office/powerpoint/2010/main" val="409014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FIN">
    <p:spTree>
      <p:nvGrpSpPr>
        <p:cNvPr id="1" name=""/>
        <p:cNvGrpSpPr/>
        <p:nvPr/>
      </p:nvGrpSpPr>
      <p:grpSpPr>
        <a:xfrm>
          <a:off x="0" y="0"/>
          <a:ext cx="0" cy="0"/>
          <a:chOff x="0" y="0"/>
          <a:chExt cx="0" cy="0"/>
        </a:xfrm>
      </p:grpSpPr>
      <p:pic>
        <p:nvPicPr>
          <p:cNvPr id="7" name="Image-tou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17" t="311" r="12382" b="12882"/>
          <a:stretch/>
        </p:blipFill>
        <p:spPr>
          <a:xfrm>
            <a:off x="0" y="-16042"/>
            <a:ext cx="9144000" cy="6886861"/>
          </a:xfrm>
          <a:prstGeom prst="rect">
            <a:avLst/>
          </a:prstGeom>
        </p:spPr>
      </p:pic>
      <p:sp>
        <p:nvSpPr>
          <p:cNvPr id="4" name="Rectangle -bleu"/>
          <p:cNvSpPr/>
          <p:nvPr userDrawn="1"/>
        </p:nvSpPr>
        <p:spPr>
          <a:xfrm>
            <a:off x="4346408" y="753979"/>
            <a:ext cx="3348000" cy="34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7098" y="1652421"/>
            <a:ext cx="3117742" cy="1657708"/>
          </a:xfrm>
          <a:prstGeom prst="rect">
            <a:avLst/>
          </a:prstGeom>
        </p:spPr>
      </p:pic>
    </p:spTree>
    <p:extLst>
      <p:ext uri="{BB962C8B-B14F-4D97-AF65-F5344CB8AC3E}">
        <p14:creationId xmlns:p14="http://schemas.microsoft.com/office/powerpoint/2010/main" val="2681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7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que 1 - horizontal">
    <p:bg>
      <p:bgPr>
        <a:solidFill>
          <a:schemeClr val="bg1"/>
        </a:solidFill>
        <a:effectLst/>
      </p:bgPr>
    </p:bg>
    <p:spTree>
      <p:nvGrpSpPr>
        <p:cNvPr id="1" name=""/>
        <p:cNvGrpSpPr/>
        <p:nvPr/>
      </p:nvGrpSpPr>
      <p:grpSpPr>
        <a:xfrm>
          <a:off x="0" y="0"/>
          <a:ext cx="0" cy="0"/>
          <a:chOff x="0" y="0"/>
          <a:chExt cx="0" cy="0"/>
        </a:xfrm>
      </p:grpSpPr>
      <p:sp>
        <p:nvSpPr>
          <p:cNvPr id="5" name="Espace réservé du contenu 4"/>
          <p:cNvSpPr>
            <a:spLocks noGrp="1"/>
          </p:cNvSpPr>
          <p:nvPr>
            <p:ph sz="quarter" idx="19"/>
          </p:nvPr>
        </p:nvSpPr>
        <p:spPr>
          <a:xfrm>
            <a:off x="337132" y="2034000"/>
            <a:ext cx="8271881" cy="3888000"/>
          </a:xfrm>
        </p:spPr>
        <p:txBody>
          <a:bodyPr/>
          <a:lstStyle>
            <a:lvl4pPr>
              <a:defRPr/>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6" name="Rectangle-haut"/>
          <p:cNvSpPr/>
          <p:nvPr userDrawn="1"/>
        </p:nvSpPr>
        <p:spPr>
          <a:xfrm>
            <a:off x="0" y="-1"/>
            <a:ext cx="9144000" cy="1121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4" name="Espace réservé de la date 3"/>
          <p:cNvSpPr>
            <a:spLocks noGrp="1"/>
          </p:cNvSpPr>
          <p:nvPr>
            <p:ph type="dt" sz="half" idx="20"/>
          </p:nvPr>
        </p:nvSpPr>
        <p:spPr/>
        <p:txBody>
          <a:bodyPr/>
          <a:lstStyle/>
          <a:p>
            <a:fld id="{15630235-E426-4C5C-B3AD-7E06D06A527B}" type="datetime1">
              <a:rPr lang="fr-CA" smtClean="0"/>
              <a:t>19-02-13</a:t>
            </a:fld>
            <a:endParaRPr lang="fr-CA" dirty="0"/>
          </a:p>
        </p:txBody>
      </p:sp>
      <p:sp>
        <p:nvSpPr>
          <p:cNvPr id="6" name="Espace réservé du pied de page 5"/>
          <p:cNvSpPr>
            <a:spLocks noGrp="1"/>
          </p:cNvSpPr>
          <p:nvPr>
            <p:ph type="ftr" sz="quarter" idx="21"/>
          </p:nvPr>
        </p:nvSpPr>
        <p:spPr/>
        <p:txBody>
          <a:bodyPr/>
          <a:lstStyle/>
          <a:p>
            <a:r>
              <a:rPr lang="fr-CA"/>
              <a:t>Pied de page de la présentation ici</a:t>
            </a:r>
            <a:endParaRPr lang="fr-CA" dirty="0"/>
          </a:p>
        </p:txBody>
      </p:sp>
      <p:sp>
        <p:nvSpPr>
          <p:cNvPr id="7" name="Espace réservé du numéro de diapositive 6"/>
          <p:cNvSpPr>
            <a:spLocks noGrp="1"/>
          </p:cNvSpPr>
          <p:nvPr>
            <p:ph type="sldNum" sz="quarter" idx="22"/>
          </p:nvPr>
        </p:nvSpPr>
        <p:spPr/>
        <p:txBody>
          <a:bodyPr/>
          <a:lstStyle/>
          <a:p>
            <a:fld id="{4935277D-866F-4BEA-8879-80233C760332}" type="slidenum">
              <a:rPr lang="fr-CA" smtClean="0"/>
              <a:pPr/>
              <a:t>‹#›</a:t>
            </a:fld>
            <a:endParaRPr lang="fr-CA" dirty="0"/>
          </a:p>
        </p:txBody>
      </p:sp>
      <p:sp>
        <p:nvSpPr>
          <p:cNvPr id="3" name="Sous-titre 2"/>
          <p:cNvSpPr>
            <a:spLocks noGrp="1"/>
          </p:cNvSpPr>
          <p:nvPr>
            <p:ph type="subTitle" idx="1"/>
          </p:nvPr>
        </p:nvSpPr>
        <p:spPr>
          <a:xfrm>
            <a:off x="337133" y="1143006"/>
            <a:ext cx="8272156" cy="705394"/>
          </a:xfrm>
        </p:spPr>
        <p:txBody>
          <a:bodyPr anchor="t">
            <a:normAutofit/>
          </a:bodyPr>
          <a:lstStyle>
            <a:lvl1pPr marL="0" indent="0" algn="l">
              <a:spcBef>
                <a:spcPts val="0"/>
              </a:spcBef>
              <a:buNone/>
              <a:defRPr sz="15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fr-CA" dirty="0"/>
          </a:p>
        </p:txBody>
      </p:sp>
      <p:sp>
        <p:nvSpPr>
          <p:cNvPr id="2" name="Titre 1"/>
          <p:cNvSpPr>
            <a:spLocks noGrp="1"/>
          </p:cNvSpPr>
          <p:nvPr>
            <p:ph type="title"/>
          </p:nvPr>
        </p:nvSpPr>
        <p:spPr/>
        <p:txBody>
          <a:bodyPr/>
          <a:lstStyle/>
          <a:p>
            <a:r>
              <a:rPr lang="fr-FR"/>
              <a:t>Modifiez le style du titre</a:t>
            </a:r>
            <a:endParaRPr lang="fr-CA"/>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34032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que 1 - horizontal-bandeBleu">
    <p:bg>
      <p:bgPr>
        <a:solidFill>
          <a:schemeClr val="bg1"/>
        </a:solidFill>
        <a:effectLst/>
      </p:bgPr>
    </p:bg>
    <p:spTree>
      <p:nvGrpSpPr>
        <p:cNvPr id="1" name=""/>
        <p:cNvGrpSpPr/>
        <p:nvPr/>
      </p:nvGrpSpPr>
      <p:grpSpPr>
        <a:xfrm>
          <a:off x="0" y="0"/>
          <a:ext cx="0" cy="0"/>
          <a:chOff x="0" y="0"/>
          <a:chExt cx="0" cy="0"/>
        </a:xfrm>
      </p:grpSpPr>
      <p:sp>
        <p:nvSpPr>
          <p:cNvPr id="10"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Rectangle-haut"/>
          <p:cNvSpPr/>
          <p:nvPr userDrawn="1"/>
        </p:nvSpPr>
        <p:spPr>
          <a:xfrm>
            <a:off x="0" y="-1"/>
            <a:ext cx="9144000" cy="1121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4" name="Espace réservé de la date 3"/>
          <p:cNvSpPr>
            <a:spLocks noGrp="1"/>
          </p:cNvSpPr>
          <p:nvPr>
            <p:ph type="dt" sz="half" idx="20"/>
          </p:nvPr>
        </p:nvSpPr>
        <p:spPr/>
        <p:txBody>
          <a:bodyPr/>
          <a:lstStyle>
            <a:lvl1pPr>
              <a:defRPr>
                <a:solidFill>
                  <a:schemeClr val="accent2"/>
                </a:solidFill>
              </a:defRPr>
            </a:lvl1pPr>
          </a:lstStyle>
          <a:p>
            <a:fld id="{07748B67-DEB4-4DDB-8B6C-9989C248C9EF}" type="datetime1">
              <a:rPr lang="fr-CA" smtClean="0"/>
              <a:t>19-02-13</a:t>
            </a:fld>
            <a:endParaRPr lang="fr-CA" dirty="0"/>
          </a:p>
        </p:txBody>
      </p:sp>
      <p:sp>
        <p:nvSpPr>
          <p:cNvPr id="6" name="Espace réservé du pied de page 5"/>
          <p:cNvSpPr>
            <a:spLocks noGrp="1"/>
          </p:cNvSpPr>
          <p:nvPr>
            <p:ph type="ftr" sz="quarter" idx="21"/>
          </p:nvPr>
        </p:nvSpPr>
        <p:spPr/>
        <p:txBody>
          <a:bodyPr/>
          <a:lstStyle>
            <a:lvl1pPr>
              <a:defRPr>
                <a:solidFill>
                  <a:schemeClr val="accent2"/>
                </a:solidFill>
              </a:defRPr>
            </a:lvl1pPr>
          </a:lstStyle>
          <a:p>
            <a:r>
              <a:rPr lang="fr-CA"/>
              <a:t>Pied de page de la présentation ici</a:t>
            </a:r>
            <a:endParaRPr lang="fr-CA" dirty="0"/>
          </a:p>
        </p:txBody>
      </p:sp>
      <p:sp>
        <p:nvSpPr>
          <p:cNvPr id="7" name="Espace réservé du numéro de diapositive 6"/>
          <p:cNvSpPr>
            <a:spLocks noGrp="1"/>
          </p:cNvSpPr>
          <p:nvPr>
            <p:ph type="sldNum" sz="quarter" idx="22"/>
          </p:nvPr>
        </p:nvSpPr>
        <p:spPr/>
        <p:txBody>
          <a:bodyPr/>
          <a:lstStyle/>
          <a:p>
            <a:fld id="{4935277D-866F-4BEA-8879-80233C760332}" type="slidenum">
              <a:rPr lang="fr-CA" smtClean="0"/>
              <a:pPr/>
              <a:t>‹#›</a:t>
            </a:fld>
            <a:endParaRPr lang="fr-CA" dirty="0"/>
          </a:p>
        </p:txBody>
      </p:sp>
      <p:sp>
        <p:nvSpPr>
          <p:cNvPr id="5" name="Espace réservé du contenu 4"/>
          <p:cNvSpPr>
            <a:spLocks noGrp="1"/>
          </p:cNvSpPr>
          <p:nvPr>
            <p:ph sz="quarter" idx="19"/>
          </p:nvPr>
        </p:nvSpPr>
        <p:spPr>
          <a:xfrm>
            <a:off x="337132" y="2033340"/>
            <a:ext cx="8271881" cy="3886770"/>
          </a:xfrm>
        </p:spPr>
        <p:txBody>
          <a:bodyPr/>
          <a:lstStyle>
            <a:lvl4pPr>
              <a:defRPr/>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3" name="Sous-titre 2"/>
          <p:cNvSpPr>
            <a:spLocks noGrp="1"/>
          </p:cNvSpPr>
          <p:nvPr>
            <p:ph type="subTitle" idx="1"/>
          </p:nvPr>
        </p:nvSpPr>
        <p:spPr>
          <a:xfrm>
            <a:off x="337133" y="1143006"/>
            <a:ext cx="8272156" cy="705394"/>
          </a:xfrm>
        </p:spPr>
        <p:txBody>
          <a:bodyPr anchor="t">
            <a:normAutofit/>
          </a:bodyPr>
          <a:lstStyle>
            <a:lvl1pPr marL="0" indent="0" algn="l">
              <a:spcBef>
                <a:spcPts val="0"/>
              </a:spcBef>
              <a:buNone/>
              <a:defRPr sz="15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fr-CA" dirty="0"/>
          </a:p>
        </p:txBody>
      </p:sp>
      <p:sp>
        <p:nvSpPr>
          <p:cNvPr id="2" name="Titre 1"/>
          <p:cNvSpPr>
            <a:spLocks noGrp="1"/>
          </p:cNvSpPr>
          <p:nvPr>
            <p:ph type="title"/>
          </p:nvPr>
        </p:nvSpPr>
        <p:spPr/>
        <p:txBody>
          <a:bodyPr/>
          <a:lstStyle/>
          <a:p>
            <a:r>
              <a:rPr lang="fr-FR"/>
              <a:t>Modifiez le style du titre</a:t>
            </a:r>
            <a:endParaRPr lang="fr-CA"/>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171130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sous-titre, GRAPHIQUE (1)">
    <p:bg>
      <p:bgPr>
        <a:solidFill>
          <a:schemeClr val="tx2"/>
        </a:solidFill>
        <a:effectLst/>
      </p:bgPr>
    </p:bg>
    <p:spTree>
      <p:nvGrpSpPr>
        <p:cNvPr id="1" name=""/>
        <p:cNvGrpSpPr/>
        <p:nvPr/>
      </p:nvGrpSpPr>
      <p:grpSpPr>
        <a:xfrm>
          <a:off x="0" y="0"/>
          <a:ext cx="0" cy="0"/>
          <a:chOff x="0" y="0"/>
          <a:chExt cx="0" cy="0"/>
        </a:xfrm>
      </p:grpSpPr>
      <p:sp>
        <p:nvSpPr>
          <p:cNvPr id="6" name="Rectangle-droite"/>
          <p:cNvSpPr/>
          <p:nvPr userDrawn="1"/>
        </p:nvSpPr>
        <p:spPr>
          <a:xfrm>
            <a:off x="0" y="0"/>
            <a:ext cx="3160077" cy="6856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itre 7"/>
          <p:cNvSpPr>
            <a:spLocks noGrp="1"/>
          </p:cNvSpPr>
          <p:nvPr>
            <p:ph type="title"/>
          </p:nvPr>
        </p:nvSpPr>
        <p:spPr>
          <a:xfrm>
            <a:off x="303838" y="1123950"/>
            <a:ext cx="2552400" cy="2365208"/>
          </a:xfrm>
          <a:prstGeom prst="rect">
            <a:avLst/>
          </a:prstGeom>
        </p:spPr>
        <p:txBody>
          <a:bodyPr tIns="0" rIns="0" bIns="0" anchor="b">
            <a:normAutofit/>
          </a:bodyPr>
          <a:lstStyle>
            <a:lvl1pPr>
              <a:defRPr sz="3600" cap="none" baseline="0">
                <a:solidFill>
                  <a:schemeClr val="accent2"/>
                </a:solidFill>
              </a:defRPr>
            </a:lvl1pPr>
          </a:lstStyle>
          <a:p>
            <a:r>
              <a:rPr lang="fr-FR" dirty="0"/>
              <a:t>Modifiez le style du titre</a:t>
            </a:r>
            <a:endParaRPr lang="fr-CA" dirty="0"/>
          </a:p>
        </p:txBody>
      </p:sp>
      <p:sp>
        <p:nvSpPr>
          <p:cNvPr id="5" name="Espace réservé du numéro de diapositive 4" hidden="1"/>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a:t>
            </a:fld>
            <a:endParaRPr lang="fr-CA" dirty="0"/>
          </a:p>
        </p:txBody>
      </p:sp>
      <p:sp>
        <p:nvSpPr>
          <p:cNvPr id="3" name="Espace réservé du graphique 2"/>
          <p:cNvSpPr>
            <a:spLocks noGrp="1"/>
          </p:cNvSpPr>
          <p:nvPr>
            <p:ph type="chart" sz="quarter" idx="18"/>
          </p:nvPr>
        </p:nvSpPr>
        <p:spPr>
          <a:xfrm>
            <a:off x="3590925" y="1009650"/>
            <a:ext cx="5157788" cy="4749800"/>
          </a:xfrm>
        </p:spPr>
        <p:txBody>
          <a:bodyPr/>
          <a:lstStyle>
            <a:lvl1pPr>
              <a:defRPr>
                <a:solidFill>
                  <a:schemeClr val="bg1"/>
                </a:solidFill>
              </a:defRPr>
            </a:lvl1pPr>
          </a:lstStyle>
          <a:p>
            <a:endParaRPr lang="fr-CA"/>
          </a:p>
        </p:txBody>
      </p:sp>
      <p:sp>
        <p:nvSpPr>
          <p:cNvPr id="10" name="Espace réservé du texte 9"/>
          <p:cNvSpPr>
            <a:spLocks noGrp="1"/>
          </p:cNvSpPr>
          <p:nvPr>
            <p:ph type="body" sz="quarter" idx="19"/>
          </p:nvPr>
        </p:nvSpPr>
        <p:spPr>
          <a:xfrm>
            <a:off x="303213" y="3582291"/>
            <a:ext cx="2552700" cy="2365375"/>
          </a:xfrm>
        </p:spPr>
        <p:txBody>
          <a:bodyPr>
            <a:normAutofit/>
          </a:bodyPr>
          <a:lstStyle>
            <a:lvl1pPr>
              <a:defRPr sz="1800"/>
            </a:lvl1pPr>
            <a:lvl2pPr marL="360000" indent="-180000">
              <a:defRPr sz="1800"/>
            </a:lvl2pPr>
          </a:lstStyle>
          <a:p>
            <a:pPr lvl="0"/>
            <a:r>
              <a:rPr lang="fr-FR" dirty="0"/>
              <a:t>Modifier les styles du texte du masque</a:t>
            </a:r>
          </a:p>
          <a:p>
            <a:pPr lvl="1"/>
            <a:r>
              <a:rPr lang="fr-FR" dirty="0"/>
              <a:t>Deuxième niveau</a:t>
            </a: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525" y="6023488"/>
            <a:ext cx="2886075" cy="784946"/>
          </a:xfrm>
          <a:prstGeom prst="rect">
            <a:avLst/>
          </a:prstGeom>
        </p:spPr>
      </p:pic>
    </p:spTree>
    <p:extLst>
      <p:ext uri="{BB962C8B-B14F-4D97-AF65-F5344CB8AC3E}">
        <p14:creationId xmlns:p14="http://schemas.microsoft.com/office/powerpoint/2010/main" val="8948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sous-titre, GRAPHIQUE (2)">
    <p:bg>
      <p:bgPr>
        <a:solidFill>
          <a:schemeClr val="bg2"/>
        </a:solidFill>
        <a:effectLst/>
      </p:bgPr>
    </p:bg>
    <p:spTree>
      <p:nvGrpSpPr>
        <p:cNvPr id="1" name=""/>
        <p:cNvGrpSpPr/>
        <p:nvPr/>
      </p:nvGrpSpPr>
      <p:grpSpPr>
        <a:xfrm>
          <a:off x="0" y="0"/>
          <a:ext cx="0" cy="0"/>
          <a:chOff x="0" y="0"/>
          <a:chExt cx="0" cy="0"/>
        </a:xfrm>
      </p:grpSpPr>
      <p:sp>
        <p:nvSpPr>
          <p:cNvPr id="6" name="Rectangle-droite"/>
          <p:cNvSpPr/>
          <p:nvPr userDrawn="1"/>
        </p:nvSpPr>
        <p:spPr>
          <a:xfrm>
            <a:off x="0" y="-1"/>
            <a:ext cx="3160077" cy="6856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space réservé du numéro de diapositive 4" hidden="1"/>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a:t>
            </a:fld>
            <a:endParaRPr lang="fr-CA" dirty="0"/>
          </a:p>
        </p:txBody>
      </p:sp>
      <p:sp>
        <p:nvSpPr>
          <p:cNvPr id="3" name="Espace réservé du graphique 2"/>
          <p:cNvSpPr>
            <a:spLocks noGrp="1"/>
          </p:cNvSpPr>
          <p:nvPr>
            <p:ph type="chart" sz="quarter" idx="18"/>
          </p:nvPr>
        </p:nvSpPr>
        <p:spPr>
          <a:xfrm>
            <a:off x="3590925" y="1009650"/>
            <a:ext cx="5157788" cy="4749800"/>
          </a:xfrm>
        </p:spPr>
        <p:txBody>
          <a:bodyPr/>
          <a:lstStyle>
            <a:lvl1pPr>
              <a:defRPr>
                <a:solidFill>
                  <a:schemeClr val="tx2"/>
                </a:solidFill>
              </a:defRPr>
            </a:lvl1pPr>
          </a:lstStyle>
          <a:p>
            <a:endParaRPr lang="fr-CA"/>
          </a:p>
        </p:txBody>
      </p:sp>
      <p:sp>
        <p:nvSpPr>
          <p:cNvPr id="8" name="Titre 7"/>
          <p:cNvSpPr>
            <a:spLocks noGrp="1"/>
          </p:cNvSpPr>
          <p:nvPr>
            <p:ph type="title"/>
          </p:nvPr>
        </p:nvSpPr>
        <p:spPr>
          <a:xfrm>
            <a:off x="303838" y="1123950"/>
            <a:ext cx="2552400" cy="2365208"/>
          </a:xfrm>
          <a:prstGeom prst="rect">
            <a:avLst/>
          </a:prstGeom>
        </p:spPr>
        <p:txBody>
          <a:bodyPr tIns="0" rIns="0" bIns="0" anchor="b">
            <a:normAutofit/>
          </a:bodyPr>
          <a:lstStyle>
            <a:lvl1pPr>
              <a:defRPr sz="3600" cap="none" baseline="0">
                <a:solidFill>
                  <a:schemeClr val="accent2"/>
                </a:solidFill>
              </a:defRPr>
            </a:lvl1pPr>
          </a:lstStyle>
          <a:p>
            <a:r>
              <a:rPr lang="fr-FR" dirty="0"/>
              <a:t>Modifiez le style du titre</a:t>
            </a:r>
            <a:endParaRPr lang="fr-CA" dirty="0"/>
          </a:p>
        </p:txBody>
      </p:sp>
      <p:sp>
        <p:nvSpPr>
          <p:cNvPr id="10" name="Espace réservé du texte 9"/>
          <p:cNvSpPr>
            <a:spLocks noGrp="1"/>
          </p:cNvSpPr>
          <p:nvPr>
            <p:ph type="body" sz="quarter" idx="19"/>
          </p:nvPr>
        </p:nvSpPr>
        <p:spPr>
          <a:xfrm>
            <a:off x="303213" y="3582291"/>
            <a:ext cx="2552700" cy="2365375"/>
          </a:xfrm>
        </p:spPr>
        <p:txBody>
          <a:bodyPr>
            <a:normAutofit/>
          </a:bodyPr>
          <a:lstStyle>
            <a:lvl1pPr>
              <a:defRPr sz="1800">
                <a:solidFill>
                  <a:schemeClr val="bg1"/>
                </a:solidFill>
              </a:defRPr>
            </a:lvl1pPr>
            <a:lvl2pPr marL="358775" indent="-180000">
              <a:defRPr sz="1800">
                <a:solidFill>
                  <a:schemeClr val="bg1"/>
                </a:solidFill>
              </a:defRPr>
            </a:lvl2pPr>
          </a:lstStyle>
          <a:p>
            <a:pPr lvl="0"/>
            <a:r>
              <a:rPr lang="fr-FR" dirty="0"/>
              <a:t>Modifier les styles du texte du masque</a:t>
            </a:r>
          </a:p>
          <a:p>
            <a:pPr lvl="1"/>
            <a:r>
              <a:rPr lang="fr-FR" dirty="0"/>
              <a:t>Deuxième niveau</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496" y="6019889"/>
            <a:ext cx="2889104" cy="785770"/>
          </a:xfrm>
          <a:prstGeom prst="rect">
            <a:avLst/>
          </a:prstGeom>
        </p:spPr>
      </p:pic>
    </p:spTree>
    <p:extLst>
      <p:ext uri="{BB962C8B-B14F-4D97-AF65-F5344CB8AC3E}">
        <p14:creationId xmlns:p14="http://schemas.microsoft.com/office/powerpoint/2010/main" val="326671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rcalaire - bleu - Titre et sous-titre">
    <p:bg>
      <p:bgPr>
        <a:solidFill>
          <a:schemeClr val="tx2"/>
        </a:solidFill>
        <a:effectLst/>
      </p:bgPr>
    </p:bg>
    <p:spTree>
      <p:nvGrpSpPr>
        <p:cNvPr id="1" name=""/>
        <p:cNvGrpSpPr/>
        <p:nvPr/>
      </p:nvGrpSpPr>
      <p:grpSpPr>
        <a:xfrm>
          <a:off x="0" y="0"/>
          <a:ext cx="0" cy="0"/>
          <a:chOff x="0" y="0"/>
          <a:chExt cx="0" cy="0"/>
        </a:xfrm>
      </p:grpSpPr>
      <p:sp>
        <p:nvSpPr>
          <p:cNvPr id="15" name="Espace réservé de la date 14"/>
          <p:cNvSpPr>
            <a:spLocks noGrp="1"/>
          </p:cNvSpPr>
          <p:nvPr>
            <p:ph type="dt" sz="half" idx="11"/>
          </p:nvPr>
        </p:nvSpPr>
        <p:spPr/>
        <p:txBody>
          <a:bodyPr/>
          <a:lstStyle>
            <a:lvl1pPr>
              <a:defRPr>
                <a:solidFill>
                  <a:schemeClr val="bg2"/>
                </a:solidFill>
              </a:defRPr>
            </a:lvl1pPr>
          </a:lstStyle>
          <a:p>
            <a:fld id="{751B8215-184D-461D-BC80-3D5F5EB721F7}" type="datetime1">
              <a:rPr lang="fr-CA" smtClean="0"/>
              <a:t>19-02-13</a:t>
            </a:fld>
            <a:endParaRPr lang="fr-CA"/>
          </a:p>
        </p:txBody>
      </p:sp>
      <p:sp>
        <p:nvSpPr>
          <p:cNvPr id="16" name="Espace réservé du pied de page 15"/>
          <p:cNvSpPr>
            <a:spLocks noGrp="1"/>
          </p:cNvSpPr>
          <p:nvPr>
            <p:ph type="ftr" sz="quarter" idx="12"/>
          </p:nvPr>
        </p:nvSpPr>
        <p:spPr/>
        <p:txBody>
          <a:bodyPr/>
          <a:lstStyle>
            <a:lvl1pPr>
              <a:defRPr>
                <a:solidFill>
                  <a:schemeClr val="bg2"/>
                </a:solidFill>
              </a:defRPr>
            </a:lvl1pPr>
          </a:lstStyle>
          <a:p>
            <a:r>
              <a:rPr lang="fr-CA"/>
              <a:t>Pied de page de la présentation ici</a:t>
            </a:r>
            <a:endParaRPr lang="fr-CA" dirty="0"/>
          </a:p>
        </p:txBody>
      </p:sp>
      <p:sp>
        <p:nvSpPr>
          <p:cNvPr id="17" name="Espace réservé du numéro de diapositive 16"/>
          <p:cNvSpPr>
            <a:spLocks noGrp="1"/>
          </p:cNvSpPr>
          <p:nvPr>
            <p:ph type="sldNum" sz="quarter" idx="13"/>
          </p:nvPr>
        </p:nvSpPr>
        <p:spPr/>
        <p:txBody>
          <a:bodyPr/>
          <a:lstStyle/>
          <a:p>
            <a:fld id="{4935277D-866F-4BEA-8879-80233C760332}" type="slidenum">
              <a:rPr lang="fr-CA" smtClean="0"/>
              <a:pPr/>
              <a:t>‹#›</a:t>
            </a:fld>
            <a:endParaRPr lang="fr-CA"/>
          </a:p>
        </p:txBody>
      </p:sp>
      <p:cxnSp>
        <p:nvCxnSpPr>
          <p:cNvPr id="6" name="Connecteur droit 5"/>
          <p:cNvCxnSpPr/>
          <p:nvPr/>
        </p:nvCxnSpPr>
        <p:spPr>
          <a:xfrm>
            <a:off x="0" y="2908383"/>
            <a:ext cx="7384469" cy="0"/>
          </a:xfrm>
          <a:prstGeom prst="line">
            <a:avLst/>
          </a:prstGeom>
          <a:ln w="127000"/>
        </p:spPr>
        <p:style>
          <a:lnRef idx="1">
            <a:schemeClr val="accent2"/>
          </a:lnRef>
          <a:fillRef idx="0">
            <a:schemeClr val="accent2"/>
          </a:fillRef>
          <a:effectRef idx="0">
            <a:schemeClr val="accent2"/>
          </a:effectRef>
          <a:fontRef idx="minor">
            <a:schemeClr val="tx1"/>
          </a:fontRef>
        </p:style>
      </p:cxnSp>
      <p:sp>
        <p:nvSpPr>
          <p:cNvPr id="7" name="Espace réservé du texte 6"/>
          <p:cNvSpPr>
            <a:spLocks noGrp="1"/>
          </p:cNvSpPr>
          <p:nvPr>
            <p:ph type="body" sz="quarter" idx="10"/>
          </p:nvPr>
        </p:nvSpPr>
        <p:spPr>
          <a:xfrm>
            <a:off x="432595" y="3077029"/>
            <a:ext cx="6850397" cy="2570400"/>
          </a:xfrm>
        </p:spPr>
        <p:txBody>
          <a:bodyPr lIns="90000">
            <a:normAutofit/>
          </a:bodyPr>
          <a:lstStyle>
            <a:lvl1pPr marL="0" indent="0">
              <a:lnSpc>
                <a:spcPct val="100000"/>
              </a:lnSpc>
              <a:buNone/>
              <a:defRPr lang="fr-FR" sz="1800" kern="1200" dirty="0" smtClean="0">
                <a:solidFill>
                  <a:schemeClr val="bg1"/>
                </a:solidFill>
                <a:latin typeface="+mn-lt"/>
                <a:ea typeface="+mn-ea"/>
                <a:cs typeface="+mn-cs"/>
              </a:defRPr>
            </a:lvl1pPr>
            <a:lvl2pPr>
              <a:lnSpc>
                <a:spcPct val="100000"/>
              </a:lnSpc>
              <a:defRPr lang="fr-FR" sz="1800" kern="1200" dirty="0" smtClean="0">
                <a:solidFill>
                  <a:schemeClr val="bg1"/>
                </a:solidFill>
                <a:latin typeface="+mn-lt"/>
                <a:ea typeface="+mn-ea"/>
                <a:cs typeface="+mn-cs"/>
              </a:defRPr>
            </a:lvl2pPr>
            <a:lvl3pPr marL="857250" indent="-171450">
              <a:lnSpc>
                <a:spcPct val="100000"/>
              </a:lnSpc>
              <a:buFont typeface="Symbol" panose="05050102010706020507" pitchFamily="18" charset="2"/>
              <a:buChar char="-"/>
              <a:defRPr lang="fr-FR" sz="1600" kern="1200" dirty="0" smtClean="0">
                <a:solidFill>
                  <a:schemeClr val="bg1"/>
                </a:solidFill>
                <a:latin typeface="+mn-lt"/>
                <a:ea typeface="+mn-ea"/>
                <a:cs typeface="+mn-cs"/>
              </a:defRPr>
            </a:lvl3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432000" y="365125"/>
            <a:ext cx="6851116" cy="2386800"/>
          </a:xfrm>
          <a:prstGeom prst="rect">
            <a:avLst/>
          </a:prstGeom>
        </p:spPr>
        <p:txBody>
          <a:bodyPr lIns="90000" anchor="b">
            <a:normAutofit/>
          </a:bodyPr>
          <a:lstStyle>
            <a:lvl1pPr>
              <a:defRPr sz="6000" cap="none" baseline="0">
                <a:solidFill>
                  <a:schemeClr val="accent2"/>
                </a:solidFill>
              </a:defRPr>
            </a:lvl1pPr>
          </a:lstStyle>
          <a:p>
            <a:r>
              <a:rPr lang="fr-FR" dirty="0"/>
              <a:t>Modifiez le style du titre</a:t>
            </a:r>
            <a:endParaRPr lang="fr-CA" dirty="0"/>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40456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1)">
    <p:bg>
      <p:bgPr>
        <a:solidFill>
          <a:schemeClr val="bg2"/>
        </a:solidFill>
        <a:effectLst/>
      </p:bgPr>
    </p:bg>
    <p:spTree>
      <p:nvGrpSpPr>
        <p:cNvPr id="1" name=""/>
        <p:cNvGrpSpPr/>
        <p:nvPr/>
      </p:nvGrpSpPr>
      <p:grpSpPr>
        <a:xfrm>
          <a:off x="0" y="0"/>
          <a:ext cx="0" cy="0"/>
          <a:chOff x="0" y="0"/>
          <a:chExt cx="0" cy="0"/>
        </a:xfrm>
      </p:grpSpPr>
      <p:sp>
        <p:nvSpPr>
          <p:cNvPr id="8"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4" name="Espace réservé du pied de page 13"/>
          <p:cNvSpPr>
            <a:spLocks noGrp="1"/>
          </p:cNvSpPr>
          <p:nvPr>
            <p:ph type="ftr" sz="quarter" idx="15"/>
          </p:nvPr>
        </p:nvSpPr>
        <p:spPr/>
        <p:txBody>
          <a:bodyPr/>
          <a:lstStyle>
            <a:lvl1pPr>
              <a:defRPr>
                <a:solidFill>
                  <a:schemeClr val="tx2"/>
                </a:solidFill>
              </a:defRPr>
            </a:lvl1pPr>
          </a:lstStyle>
          <a:p>
            <a:r>
              <a:rPr lang="fr-CA"/>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tx2"/>
                </a:solidFill>
              </a:defRPr>
            </a:lvl1pPr>
          </a:lstStyle>
          <a:p>
            <a:fld id="{20B9E1B4-3CF5-4438-9083-1029E06F38F9}" type="datetime1">
              <a:rPr lang="fr-CA" smtClean="0"/>
              <a:t>19-02-13</a:t>
            </a:fld>
            <a:endParaRPr lang="fr-CA" dirty="0"/>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sp>
        <p:nvSpPr>
          <p:cNvPr id="10" name="Espace réservé du contenu 9"/>
          <p:cNvSpPr>
            <a:spLocks noGrp="1"/>
          </p:cNvSpPr>
          <p:nvPr>
            <p:ph sz="quarter" idx="19"/>
          </p:nvPr>
        </p:nvSpPr>
        <p:spPr>
          <a:xfrm>
            <a:off x="715963" y="2303463"/>
            <a:ext cx="7739062" cy="3373437"/>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a:t>Modifiez le style du titre</a:t>
            </a:r>
            <a:endParaRPr lang="fr-CA" dirty="0"/>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203163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2)">
    <p:bg>
      <p:bgPr>
        <a:solidFill>
          <a:schemeClr val="bg2"/>
        </a:solidFill>
        <a:effectLst/>
      </p:bgPr>
    </p:bg>
    <p:spTree>
      <p:nvGrpSpPr>
        <p:cNvPr id="1" name=""/>
        <p:cNvGrpSpPr/>
        <p:nvPr/>
      </p:nvGrpSpPr>
      <p:grpSpPr>
        <a:xfrm>
          <a:off x="0" y="0"/>
          <a:ext cx="0" cy="0"/>
          <a:chOff x="0" y="0"/>
          <a:chExt cx="0" cy="0"/>
        </a:xfrm>
      </p:grpSpPr>
      <p:sp>
        <p:nvSpPr>
          <p:cNvPr id="9"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4" name="Espace réservé du pied de page 13"/>
          <p:cNvSpPr>
            <a:spLocks noGrp="1"/>
          </p:cNvSpPr>
          <p:nvPr>
            <p:ph type="ftr" sz="quarter" idx="15"/>
          </p:nvPr>
        </p:nvSpPr>
        <p:spPr/>
        <p:txBody>
          <a:bodyPr/>
          <a:lstStyle>
            <a:lvl1pPr>
              <a:defRPr>
                <a:solidFill>
                  <a:schemeClr val="accent2"/>
                </a:solidFill>
              </a:defRPr>
            </a:lvl1pPr>
          </a:lstStyle>
          <a:p>
            <a:r>
              <a:rPr lang="fr-CA"/>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accent2"/>
                </a:solidFill>
              </a:defRPr>
            </a:lvl1pPr>
          </a:lstStyle>
          <a:p>
            <a:fld id="{C66FE08B-3AB2-4F47-9B03-49724509BCA4}" type="datetime1">
              <a:rPr lang="fr-CA" smtClean="0"/>
              <a:t>19-02-13</a:t>
            </a:fld>
            <a:endParaRPr lang="fr-CA" dirty="0"/>
          </a:p>
        </p:txBody>
      </p:sp>
      <p:sp>
        <p:nvSpPr>
          <p:cNvPr id="15" name="Espace réservé du numéro de diapositive 14"/>
          <p:cNvSpPr>
            <a:spLocks noGrp="1"/>
          </p:cNvSpPr>
          <p:nvPr>
            <p:ph type="sldNum" sz="quarter" idx="16"/>
          </p:nvPr>
        </p:nvSpPr>
        <p:spPr>
          <a:solidFill>
            <a:schemeClr val="accent2"/>
          </a:solidFill>
        </p:spPr>
        <p:txBody>
          <a:bodyPr/>
          <a:lstStyle>
            <a:lvl1pPr>
              <a:defRPr>
                <a:solidFill>
                  <a:schemeClr val="tx2"/>
                </a:solidFill>
              </a:defRPr>
            </a:lvl1pPr>
          </a:lstStyle>
          <a:p>
            <a:fld id="{4935277D-866F-4BEA-8879-80233C760332}" type="slidenum">
              <a:rPr lang="fr-CA" smtClean="0"/>
              <a:pPr/>
              <a:t>‹#›</a:t>
            </a:fld>
            <a:endParaRPr lang="fr-CA" dirty="0"/>
          </a:p>
        </p:txBody>
      </p:sp>
      <p:sp>
        <p:nvSpPr>
          <p:cNvPr id="3" name="Espace réservé du contenu 2"/>
          <p:cNvSpPr>
            <a:spLocks noGrp="1"/>
          </p:cNvSpPr>
          <p:nvPr>
            <p:ph sz="quarter" idx="19"/>
          </p:nvPr>
        </p:nvSpPr>
        <p:spPr>
          <a:xfrm>
            <a:off x="715963" y="2305050"/>
            <a:ext cx="7739062" cy="33734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a:t>Modifiez le style du titre</a:t>
            </a:r>
            <a:endParaRPr lang="fr-CA" dirty="0"/>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267608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3)">
    <p:bg>
      <p:bgPr>
        <a:solidFill>
          <a:schemeClr val="bg1"/>
        </a:solidFill>
        <a:effectLst/>
      </p:bgPr>
    </p:bg>
    <p:spTree>
      <p:nvGrpSpPr>
        <p:cNvPr id="1" name=""/>
        <p:cNvGrpSpPr/>
        <p:nvPr/>
      </p:nvGrpSpPr>
      <p:grpSpPr>
        <a:xfrm>
          <a:off x="0" y="0"/>
          <a:ext cx="0" cy="0"/>
          <a:chOff x="0" y="0"/>
          <a:chExt cx="0" cy="0"/>
        </a:xfrm>
      </p:grpSpPr>
      <p:sp>
        <p:nvSpPr>
          <p:cNvPr id="11"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4" name="Espace réservé du pied de page 13"/>
          <p:cNvSpPr>
            <a:spLocks noGrp="1"/>
          </p:cNvSpPr>
          <p:nvPr>
            <p:ph type="ftr" sz="quarter" idx="15"/>
          </p:nvPr>
        </p:nvSpPr>
        <p:spPr/>
        <p:txBody>
          <a:bodyPr/>
          <a:lstStyle>
            <a:lvl1pPr>
              <a:defRPr>
                <a:solidFill>
                  <a:schemeClr val="tx2"/>
                </a:solidFill>
              </a:defRPr>
            </a:lvl1pPr>
          </a:lstStyle>
          <a:p>
            <a:r>
              <a:rPr lang="fr-CA"/>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tx2"/>
                </a:solidFill>
              </a:defRPr>
            </a:lvl1pPr>
          </a:lstStyle>
          <a:p>
            <a:fld id="{EF863F0D-B1C7-40E9-B3C6-998B39D562C3}" type="datetime1">
              <a:rPr lang="fr-CA" smtClean="0"/>
              <a:t>19-02-13</a:t>
            </a:fld>
            <a:endParaRPr lang="fr-CA" dirty="0"/>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sp>
        <p:nvSpPr>
          <p:cNvPr id="3" name="Espace réservé du contenu 2"/>
          <p:cNvSpPr>
            <a:spLocks noGrp="1"/>
          </p:cNvSpPr>
          <p:nvPr>
            <p:ph sz="quarter" idx="19"/>
          </p:nvPr>
        </p:nvSpPr>
        <p:spPr>
          <a:xfrm>
            <a:off x="715963" y="2305050"/>
            <a:ext cx="7739062" cy="33734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a:t>Modifiez le style du titre</a:t>
            </a:r>
            <a:endParaRPr lang="fr-CA"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3268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4)">
    <p:bg>
      <p:bgPr>
        <a:solidFill>
          <a:schemeClr val="bg1"/>
        </a:solidFill>
        <a:effectLst/>
      </p:bgPr>
    </p:bg>
    <p:spTree>
      <p:nvGrpSpPr>
        <p:cNvPr id="1" name=""/>
        <p:cNvGrpSpPr/>
        <p:nvPr/>
      </p:nvGrpSpPr>
      <p:grpSpPr>
        <a:xfrm>
          <a:off x="0" y="0"/>
          <a:ext cx="0" cy="0"/>
          <a:chOff x="0" y="0"/>
          <a:chExt cx="0" cy="0"/>
        </a:xfrm>
      </p:grpSpPr>
      <p:sp>
        <p:nvSpPr>
          <p:cNvPr id="5" name="Espace réservé du contenu 4"/>
          <p:cNvSpPr>
            <a:spLocks noGrp="1"/>
          </p:cNvSpPr>
          <p:nvPr>
            <p:ph sz="quarter" idx="19"/>
          </p:nvPr>
        </p:nvSpPr>
        <p:spPr>
          <a:xfrm>
            <a:off x="395154" y="1610436"/>
            <a:ext cx="8337682" cy="4311564"/>
          </a:xfrm>
        </p:spPr>
        <p:txBody>
          <a:bodyPr/>
          <a:lstStyle>
            <a:lvl4pPr>
              <a:defRPr/>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6" name="Rectangle-haut"/>
          <p:cNvSpPr/>
          <p:nvPr userDrawn="1"/>
        </p:nvSpPr>
        <p:spPr>
          <a:xfrm>
            <a:off x="0" y="-1"/>
            <a:ext cx="9144000" cy="1121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4" name="Espace réservé de la date 3"/>
          <p:cNvSpPr>
            <a:spLocks noGrp="1"/>
          </p:cNvSpPr>
          <p:nvPr>
            <p:ph type="dt" sz="half" idx="20"/>
          </p:nvPr>
        </p:nvSpPr>
        <p:spPr/>
        <p:txBody>
          <a:bodyPr/>
          <a:lstStyle/>
          <a:p>
            <a:fld id="{15630235-E426-4C5C-B3AD-7E06D06A527B}" type="datetime1">
              <a:rPr lang="fr-CA" smtClean="0"/>
              <a:t>19-02-13</a:t>
            </a:fld>
            <a:endParaRPr lang="fr-CA" dirty="0"/>
          </a:p>
        </p:txBody>
      </p:sp>
      <p:sp>
        <p:nvSpPr>
          <p:cNvPr id="6" name="Espace réservé du pied de page 5"/>
          <p:cNvSpPr>
            <a:spLocks noGrp="1"/>
          </p:cNvSpPr>
          <p:nvPr>
            <p:ph type="ftr" sz="quarter" idx="21"/>
          </p:nvPr>
        </p:nvSpPr>
        <p:spPr/>
        <p:txBody>
          <a:bodyPr/>
          <a:lstStyle/>
          <a:p>
            <a:r>
              <a:rPr lang="fr-CA"/>
              <a:t>Pied de page de la présentation ici</a:t>
            </a:r>
            <a:endParaRPr lang="fr-CA" dirty="0"/>
          </a:p>
        </p:txBody>
      </p:sp>
      <p:sp>
        <p:nvSpPr>
          <p:cNvPr id="7" name="Espace réservé du numéro de diapositive 6"/>
          <p:cNvSpPr>
            <a:spLocks noGrp="1"/>
          </p:cNvSpPr>
          <p:nvPr>
            <p:ph type="sldNum" sz="quarter" idx="22"/>
          </p:nvPr>
        </p:nvSpPr>
        <p:spPr/>
        <p:txBody>
          <a:bodyPr/>
          <a:lstStyle/>
          <a:p>
            <a:fld id="{4935277D-866F-4BEA-8879-80233C760332}" type="slidenum">
              <a:rPr lang="fr-CA" smtClean="0"/>
              <a:pPr/>
              <a:t>‹#›</a:t>
            </a:fld>
            <a:endParaRPr lang="fr-CA" dirty="0"/>
          </a:p>
        </p:txBody>
      </p:sp>
      <p:sp>
        <p:nvSpPr>
          <p:cNvPr id="2" name="Titre 1"/>
          <p:cNvSpPr>
            <a:spLocks noGrp="1"/>
          </p:cNvSpPr>
          <p:nvPr>
            <p:ph type="title"/>
          </p:nvPr>
        </p:nvSpPr>
        <p:spPr>
          <a:xfrm>
            <a:off x="402841" y="192513"/>
            <a:ext cx="8336720" cy="900751"/>
          </a:xfrm>
        </p:spPr>
        <p:txBody>
          <a:bodyPr/>
          <a:lstStyle>
            <a:lvl1pPr>
              <a:defRPr>
                <a:solidFill>
                  <a:schemeClr val="accent2"/>
                </a:solidFill>
              </a:defRPr>
            </a:lvl1pPr>
          </a:lstStyle>
          <a:p>
            <a:r>
              <a:rPr lang="fr-FR" dirty="0"/>
              <a:t>Modifiez le style du titre</a:t>
            </a:r>
            <a:endParaRPr lang="fr-CA"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250383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 bleu clair">
    <p:bg>
      <p:bgPr>
        <a:solidFill>
          <a:schemeClr val="bg2"/>
        </a:solidFill>
        <a:effectLst/>
      </p:bgPr>
    </p:bg>
    <p:spTree>
      <p:nvGrpSpPr>
        <p:cNvPr id="1" name=""/>
        <p:cNvGrpSpPr/>
        <p:nvPr/>
      </p:nvGrpSpPr>
      <p:grpSpPr>
        <a:xfrm>
          <a:off x="0" y="0"/>
          <a:ext cx="0" cy="0"/>
          <a:chOff x="0" y="0"/>
          <a:chExt cx="0" cy="0"/>
        </a:xfrm>
      </p:grpSpPr>
      <p:sp>
        <p:nvSpPr>
          <p:cNvPr id="6" name="Rectangle-droite"/>
          <p:cNvSpPr/>
          <p:nvPr userDrawn="1"/>
        </p:nvSpPr>
        <p:spPr>
          <a:xfrm>
            <a:off x="0" y="0"/>
            <a:ext cx="3160077" cy="6856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a:p>
        </p:txBody>
      </p:sp>
      <p:sp>
        <p:nvSpPr>
          <p:cNvPr id="4" name="Espace réservé du contenu 3"/>
          <p:cNvSpPr>
            <a:spLocks noGrp="1"/>
          </p:cNvSpPr>
          <p:nvPr>
            <p:ph sz="quarter" idx="10"/>
          </p:nvPr>
        </p:nvSpPr>
        <p:spPr>
          <a:xfrm>
            <a:off x="3591572" y="1546947"/>
            <a:ext cx="5040000" cy="3523650"/>
          </a:xfrm>
        </p:spPr>
        <p:txBody>
          <a:bodyPr anchor="t">
            <a:normAutofit/>
          </a:bodyPr>
          <a:lstStyle>
            <a:lvl1pPr marL="0" indent="0">
              <a:lnSpc>
                <a:spcPct val="100000"/>
              </a:lnSpc>
              <a:spcBef>
                <a:spcPts val="500"/>
              </a:spcBef>
              <a:spcAft>
                <a:spcPts val="500"/>
              </a:spcAft>
              <a:buNone/>
              <a:defRPr sz="2000">
                <a:solidFill>
                  <a:schemeClr val="tx1"/>
                </a:solidFill>
              </a:defRPr>
            </a:lvl1pPr>
            <a:lvl2pPr>
              <a:lnSpc>
                <a:spcPct val="100000"/>
              </a:lnSpc>
              <a:spcBef>
                <a:spcPts val="500"/>
              </a:spcBef>
              <a:spcAft>
                <a:spcPts val="0"/>
              </a:spcAft>
              <a:buSzPct val="130000"/>
              <a:defRPr sz="2000">
                <a:solidFill>
                  <a:schemeClr val="tx1"/>
                </a:solidFill>
              </a:defRPr>
            </a:lvl2pPr>
            <a:lvl3pPr marL="857250" indent="-171450">
              <a:lnSpc>
                <a:spcPct val="100000"/>
              </a:lnSpc>
              <a:spcBef>
                <a:spcPts val="300"/>
              </a:spcBef>
              <a:buFont typeface="Symbol" panose="05050102010706020507" pitchFamily="18" charset="2"/>
              <a:buChar char="-"/>
              <a:defRPr sz="20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303838" y="1591551"/>
            <a:ext cx="2552400" cy="3523650"/>
          </a:xfrm>
          <a:prstGeom prst="rect">
            <a:avLst/>
          </a:prstGeom>
        </p:spPr>
        <p:txBody>
          <a:bodyPr tIns="0" rIns="0" bIns="0" anchor="t">
            <a:normAutofit/>
          </a:bodyPr>
          <a:lstStyle>
            <a:lvl1pPr>
              <a:defRPr sz="3600" cap="none" baseline="0">
                <a:solidFill>
                  <a:schemeClr val="accent2"/>
                </a:solidFill>
              </a:defRPr>
            </a:lvl1pPr>
          </a:lstStyle>
          <a:p>
            <a:r>
              <a:rPr lang="fr-FR" dirty="0"/>
              <a:t>Modifiez le style du titre</a:t>
            </a:r>
            <a:endParaRPr lang="fr-CA" dirty="0"/>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a:t>
            </a:fld>
            <a:endParaRPr lang="fr-CA"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49727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 bleu foncé">
    <p:bg>
      <p:bgPr>
        <a:solidFill>
          <a:schemeClr val="accent1"/>
        </a:solidFill>
        <a:effectLst/>
      </p:bgPr>
    </p:bg>
    <p:spTree>
      <p:nvGrpSpPr>
        <p:cNvPr id="1" name=""/>
        <p:cNvGrpSpPr/>
        <p:nvPr/>
      </p:nvGrpSpPr>
      <p:grpSpPr>
        <a:xfrm>
          <a:off x="0" y="0"/>
          <a:ext cx="0" cy="0"/>
          <a:chOff x="0" y="0"/>
          <a:chExt cx="0" cy="0"/>
        </a:xfrm>
      </p:grpSpPr>
      <p:sp>
        <p:nvSpPr>
          <p:cNvPr id="6" name="Rectangle-droite"/>
          <p:cNvSpPr/>
          <p:nvPr userDrawn="1"/>
        </p:nvSpPr>
        <p:spPr>
          <a:xfrm>
            <a:off x="0" y="0"/>
            <a:ext cx="316007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space réservé du contenu 3"/>
          <p:cNvSpPr>
            <a:spLocks noGrp="1"/>
          </p:cNvSpPr>
          <p:nvPr>
            <p:ph sz="quarter" idx="10"/>
          </p:nvPr>
        </p:nvSpPr>
        <p:spPr>
          <a:xfrm>
            <a:off x="3591572" y="1548000"/>
            <a:ext cx="5040000" cy="3524400"/>
          </a:xfrm>
        </p:spPr>
        <p:txBody>
          <a:bodyPr anchor="t">
            <a:normAutofit/>
          </a:bodyPr>
          <a:lstStyle>
            <a:lvl1pPr marL="0" indent="0">
              <a:lnSpc>
                <a:spcPct val="100000"/>
              </a:lnSpc>
              <a:spcBef>
                <a:spcPts val="500"/>
              </a:spcBef>
              <a:spcAft>
                <a:spcPts val="500"/>
              </a:spcAft>
              <a:buNone/>
              <a:defRPr sz="2000">
                <a:solidFill>
                  <a:schemeClr val="bg2"/>
                </a:solidFill>
              </a:defRPr>
            </a:lvl1pPr>
            <a:lvl2pPr>
              <a:lnSpc>
                <a:spcPct val="100000"/>
              </a:lnSpc>
              <a:spcBef>
                <a:spcPts val="500"/>
              </a:spcBef>
              <a:spcAft>
                <a:spcPts val="0"/>
              </a:spcAft>
              <a:buSzPct val="130000"/>
              <a:defRPr sz="2000">
                <a:solidFill>
                  <a:schemeClr val="bg2"/>
                </a:solidFill>
              </a:defRPr>
            </a:lvl2pPr>
            <a:lvl3pPr marL="857250" indent="-171450">
              <a:lnSpc>
                <a:spcPct val="100000"/>
              </a:lnSpc>
              <a:spcBef>
                <a:spcPts val="300"/>
              </a:spcBef>
              <a:buFont typeface="Symbol" panose="05050102010706020507" pitchFamily="18" charset="2"/>
              <a:buChar char="-"/>
              <a:defRPr sz="2000">
                <a:solidFill>
                  <a:schemeClr val="bg2"/>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303838" y="1548000"/>
            <a:ext cx="2552400" cy="3524400"/>
          </a:xfrm>
          <a:prstGeom prst="rect">
            <a:avLst/>
          </a:prstGeom>
        </p:spPr>
        <p:txBody>
          <a:bodyPr tIns="0" rIns="0" bIns="0" anchor="t">
            <a:normAutofit/>
          </a:bodyPr>
          <a:lstStyle>
            <a:lvl1pPr>
              <a:defRPr sz="3600" cap="none" baseline="0">
                <a:solidFill>
                  <a:schemeClr val="tx2"/>
                </a:solidFill>
              </a:defRPr>
            </a:lvl1pPr>
          </a:lstStyle>
          <a:p>
            <a:r>
              <a:rPr lang="fr-FR" dirty="0"/>
              <a:t>Modifiez le style du titre</a:t>
            </a:r>
            <a:endParaRPr lang="fr-CA" dirty="0"/>
          </a:p>
        </p:txBody>
      </p:sp>
      <p:sp>
        <p:nvSpPr>
          <p:cNvPr id="5" name="Espace réservé du numéro de diapositive 4"/>
          <p:cNvSpPr>
            <a:spLocks noGrp="1"/>
          </p:cNvSpPr>
          <p:nvPr>
            <p:ph type="sldNum" sz="quarter" idx="17"/>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349789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e 3" hidden="1"/>
          <p:cNvGrpSpPr/>
          <p:nvPr userDrawn="1"/>
        </p:nvGrpSpPr>
        <p:grpSpPr>
          <a:xfrm>
            <a:off x="0" y="0"/>
            <a:ext cx="9144000" cy="6858000"/>
            <a:chOff x="0" y="0"/>
            <a:chExt cx="9144000" cy="6858000"/>
          </a:xfrm>
        </p:grpSpPr>
        <p:sp>
          <p:nvSpPr>
            <p:cNvPr id="13"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9" name="logoUdeM"/>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8" name="Rectangle-haut"/>
            <p:cNvSpPr/>
            <p:nvPr userDrawn="1"/>
          </p:nvSpPr>
          <p:spPr>
            <a:xfrm>
              <a:off x="0" y="0"/>
              <a:ext cx="9144000" cy="9007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grpSp>
      <p:pic>
        <p:nvPicPr>
          <p:cNvPr id="16" name="logoUdeM-fond pale" hidden="1"/>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10" name="Espace réservé du numéro de diapositive 9"/>
          <p:cNvSpPr>
            <a:spLocks noGrp="1"/>
          </p:cNvSpPr>
          <p:nvPr userDrawn="1">
            <p:ph type="sldNum" sz="quarter" idx="4"/>
          </p:nvPr>
        </p:nvSpPr>
        <p:spPr>
          <a:xfrm>
            <a:off x="121132" y="6522984"/>
            <a:ext cx="216000" cy="216000"/>
          </a:xfrm>
          <a:prstGeom prst="rect">
            <a:avLst/>
          </a:prstGeom>
          <a:solidFill>
            <a:schemeClr val="accent2"/>
          </a:solidFill>
        </p:spPr>
        <p:txBody>
          <a:bodyPr lIns="0" tIns="0" rIns="0" bIns="0" anchor="ctr">
            <a:noAutofit/>
          </a:bodyPr>
          <a:lstStyle>
            <a:lvl1pPr algn="ctr">
              <a:defRPr sz="900" b="1">
                <a:solidFill>
                  <a:schemeClr val="tx2"/>
                </a:solidFill>
              </a:defRPr>
            </a:lvl1pPr>
          </a:lstStyle>
          <a:p>
            <a:fld id="{4935277D-866F-4BEA-8879-80233C760332}" type="slidenum">
              <a:rPr lang="fr-CA" smtClean="0"/>
              <a:pPr/>
              <a:t>‹#›</a:t>
            </a:fld>
            <a:endParaRPr lang="fr-CA" dirty="0"/>
          </a:p>
        </p:txBody>
      </p:sp>
      <p:sp>
        <p:nvSpPr>
          <p:cNvPr id="11" name="Espace réservé du pied de page 6"/>
          <p:cNvSpPr>
            <a:spLocks noGrp="1"/>
          </p:cNvSpPr>
          <p:nvPr userDrawn="1">
            <p:ph type="ftr" sz="quarter" idx="3"/>
          </p:nvPr>
        </p:nvSpPr>
        <p:spPr>
          <a:xfrm>
            <a:off x="475675" y="6522984"/>
            <a:ext cx="4464000" cy="216000"/>
          </a:xfrm>
          <a:prstGeom prst="rect">
            <a:avLst/>
          </a:prstGeom>
        </p:spPr>
        <p:txBody>
          <a:bodyPr lIns="0" tIns="0" rIns="0" bIns="0" anchor="ctr" anchorCtr="0">
            <a:normAutofit/>
          </a:bodyPr>
          <a:lstStyle>
            <a:lvl1pPr algn="l">
              <a:defRPr sz="900" cap="none" baseline="0">
                <a:solidFill>
                  <a:schemeClr val="tx2"/>
                </a:solidFill>
              </a:defRPr>
            </a:lvl1pPr>
          </a:lstStyle>
          <a:p>
            <a:r>
              <a:rPr lang="fr-CA"/>
              <a:t>Pied de page de la présentation ici</a:t>
            </a:r>
            <a:endParaRPr lang="fr-CA" dirty="0"/>
          </a:p>
        </p:txBody>
      </p:sp>
      <p:sp>
        <p:nvSpPr>
          <p:cNvPr id="12" name="Espace réservé de la date 5"/>
          <p:cNvSpPr>
            <a:spLocks noGrp="1"/>
          </p:cNvSpPr>
          <p:nvPr userDrawn="1">
            <p:ph type="dt" sz="half" idx="2"/>
          </p:nvPr>
        </p:nvSpPr>
        <p:spPr>
          <a:xfrm>
            <a:off x="5225131" y="6522984"/>
            <a:ext cx="720000" cy="216000"/>
          </a:xfrm>
          <a:prstGeom prst="rect">
            <a:avLst/>
          </a:prstGeom>
        </p:spPr>
        <p:txBody>
          <a:bodyPr lIns="0" tIns="0" rIns="0" bIns="0" anchor="ctr" anchorCtr="0"/>
          <a:lstStyle>
            <a:lvl1pPr algn="r">
              <a:defRPr sz="900">
                <a:solidFill>
                  <a:schemeClr val="tx2"/>
                </a:solidFill>
              </a:defRPr>
            </a:lvl1pPr>
          </a:lstStyle>
          <a:p>
            <a:fld id="{BB53C963-FA81-47DB-B083-9B4BBC2B3602}" type="datetime1">
              <a:rPr lang="fr-CA" smtClean="0"/>
              <a:t>19-02-13</a:t>
            </a:fld>
            <a:endParaRPr lang="fr-CA" dirty="0"/>
          </a:p>
        </p:txBody>
      </p:sp>
      <p:sp>
        <p:nvSpPr>
          <p:cNvPr id="3" name="Text Placeholder 2"/>
          <p:cNvSpPr>
            <a:spLocks noGrp="1"/>
          </p:cNvSpPr>
          <p:nvPr userDrawn="1">
            <p:ph type="body" idx="1"/>
          </p:nvPr>
        </p:nvSpPr>
        <p:spPr>
          <a:xfrm>
            <a:off x="716400" y="2304000"/>
            <a:ext cx="8017421" cy="3593431"/>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4" name="Espace réservé du titre 13"/>
          <p:cNvSpPr>
            <a:spLocks noGrp="1"/>
          </p:cNvSpPr>
          <p:nvPr userDrawn="1">
            <p:ph type="title"/>
          </p:nvPr>
        </p:nvSpPr>
        <p:spPr>
          <a:xfrm>
            <a:off x="337132" y="192513"/>
            <a:ext cx="8256115" cy="900751"/>
          </a:xfrm>
          <a:prstGeom prst="rect">
            <a:avLst/>
          </a:prstGeom>
        </p:spPr>
        <p:txBody>
          <a:bodyPr vert="horz" lIns="91440" tIns="45720" rIns="91440" bIns="45720" rtlCol="0" anchor="b">
            <a:normAutofit/>
          </a:bodyPr>
          <a:lstStyle/>
          <a:p>
            <a:r>
              <a:rPr lang="fr-FR" dirty="0"/>
              <a:t>Modifiez le style du titre</a:t>
            </a:r>
            <a:endParaRPr lang="fr-CA" dirty="0"/>
          </a:p>
        </p:txBody>
      </p:sp>
    </p:spTree>
    <p:extLst>
      <p:ext uri="{BB962C8B-B14F-4D97-AF65-F5344CB8AC3E}">
        <p14:creationId xmlns:p14="http://schemas.microsoft.com/office/powerpoint/2010/main" val="3399478653"/>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722" r:id="rId4"/>
    <p:sldLayoutId id="2147483730" r:id="rId5"/>
    <p:sldLayoutId id="2147483734" r:id="rId6"/>
    <p:sldLayoutId id="2147483744" r:id="rId7"/>
    <p:sldLayoutId id="2147483728" r:id="rId8"/>
    <p:sldLayoutId id="2147483731" r:id="rId9"/>
    <p:sldLayoutId id="2147483681" r:id="rId10"/>
    <p:sldLayoutId id="2147483723" r:id="rId11"/>
    <p:sldLayoutId id="2147483724" r:id="rId12"/>
    <p:sldLayoutId id="2147483725" r:id="rId13"/>
    <p:sldLayoutId id="2147483727" r:id="rId14"/>
    <p:sldLayoutId id="2147483738" r:id="rId15"/>
    <p:sldLayoutId id="2147483691" r:id="rId16"/>
    <p:sldLayoutId id="2147483732" r:id="rId17"/>
    <p:sldLayoutId id="2147483736" r:id="rId18"/>
    <p:sldLayoutId id="2147483742" r:id="rId19"/>
    <p:sldLayoutId id="2147483743" r:id="rId20"/>
    <p:sldLayoutId id="2147483740" r:id="rId21"/>
    <p:sldLayoutId id="2147483741" r:id="rId22"/>
    <p:sldLayoutId id="2147483733" r:id="rId23"/>
    <p:sldLayoutId id="2147483737"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3600" kern="1200" cap="none" baseline="0">
          <a:solidFill>
            <a:schemeClr val="tx2"/>
          </a:solidFill>
          <a:latin typeface="+mj-lt"/>
          <a:ea typeface="+mj-ea"/>
          <a:cs typeface="+mj-cs"/>
        </a:defRPr>
      </a:lvl1pPr>
    </p:titleStyle>
    <p:bodyStyle>
      <a:lvl1pPr marL="0" indent="0" algn="l" defTabSz="6858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1pPr>
      <a:lvl2pPr marL="540000" indent="-252000" algn="l" defTabSz="685800" rtl="0" eaLnBrk="1" latinLnBrk="0" hangingPunct="1">
        <a:lnSpc>
          <a:spcPct val="100000"/>
        </a:lnSpc>
        <a:spcBef>
          <a:spcPts val="500"/>
        </a:spcBef>
        <a:spcAft>
          <a:spcPts val="500"/>
        </a:spcAft>
        <a:buSzPct val="140000"/>
        <a:buFont typeface="Arial" panose="020B0604020202020204" pitchFamily="34" charset="0"/>
        <a:buChar char="•"/>
        <a:defRPr sz="1800" kern="1200">
          <a:solidFill>
            <a:schemeClr val="tx1"/>
          </a:solidFill>
          <a:latin typeface="+mn-lt"/>
          <a:ea typeface="+mn-ea"/>
          <a:cs typeface="+mn-cs"/>
        </a:defRPr>
      </a:lvl2pPr>
      <a:lvl3pPr marL="977900" indent="-250825" algn="l" defTabSz="685800" rtl="0" eaLnBrk="1" latinLnBrk="0" hangingPunct="1">
        <a:lnSpc>
          <a:spcPct val="100000"/>
        </a:lnSpc>
        <a:spcBef>
          <a:spcPts val="300"/>
        </a:spcBef>
        <a:buFont typeface="Symbol" panose="05050102010706020507" pitchFamily="18" charset="2"/>
        <a:buChar char="-"/>
        <a:defRPr sz="1600" kern="1200">
          <a:solidFill>
            <a:schemeClr val="tx1"/>
          </a:solidFill>
          <a:latin typeface="+mn-lt"/>
          <a:ea typeface="+mn-ea"/>
          <a:cs typeface="+mn-cs"/>
        </a:defRPr>
      </a:lvl3pPr>
      <a:lvl4pPr marL="513000" indent="-272700" algn="l" defTabSz="685800" rtl="0" eaLnBrk="1" latinLnBrk="0" hangingPunct="1">
        <a:lnSpc>
          <a:spcPct val="100000"/>
        </a:lnSpc>
        <a:spcBef>
          <a:spcPts val="500"/>
        </a:spcBef>
        <a:spcAft>
          <a:spcPts val="500"/>
        </a:spcAft>
        <a:buClr>
          <a:schemeClr val="tx2"/>
        </a:buClr>
        <a:buSzPct val="110000"/>
        <a:buFont typeface="+mj-lt"/>
        <a:buAutoNum type="arabicPeriod"/>
        <a:defRPr lang="fr-FR" sz="1800" kern="1200" dirty="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texte 17"/>
          <p:cNvSpPr>
            <a:spLocks noGrp="1"/>
          </p:cNvSpPr>
          <p:nvPr>
            <p:ph type="body" sz="quarter" idx="15"/>
          </p:nvPr>
        </p:nvSpPr>
        <p:spPr/>
        <p:txBody>
          <a:bodyPr/>
          <a:lstStyle/>
          <a:p>
            <a:r>
              <a:rPr lang="fr-CA" dirty="0"/>
              <a:t>2019-02-15</a:t>
            </a:r>
          </a:p>
        </p:txBody>
      </p:sp>
      <p:sp>
        <p:nvSpPr>
          <p:cNvPr id="17" name="Espace réservé du texte 16"/>
          <p:cNvSpPr>
            <a:spLocks noGrp="1"/>
          </p:cNvSpPr>
          <p:nvPr>
            <p:ph type="body" sz="quarter" idx="14"/>
          </p:nvPr>
        </p:nvSpPr>
        <p:spPr/>
        <p:txBody>
          <a:bodyPr/>
          <a:lstStyle/>
          <a:p>
            <a:r>
              <a:rPr lang="fr-CA" dirty="0"/>
              <a:t>Martin Potter MD, </a:t>
            </a:r>
            <a:r>
              <a:rPr lang="fr-CA" dirty="0" err="1"/>
              <a:t>M.Sc</a:t>
            </a:r>
            <a:r>
              <a:rPr lang="fr-CA" dirty="0"/>
              <a:t>.</a:t>
            </a:r>
          </a:p>
          <a:p>
            <a:pPr lvl="1"/>
            <a:r>
              <a:rPr lang="fr-CA" dirty="0"/>
              <a:t>Directeur-adjoint du programme</a:t>
            </a:r>
          </a:p>
        </p:txBody>
      </p:sp>
      <p:sp>
        <p:nvSpPr>
          <p:cNvPr id="6" name="Espace réservé du texte 5">
            <a:extLst>
              <a:ext uri="{FF2B5EF4-FFF2-40B4-BE49-F238E27FC236}">
                <a16:creationId xmlns:a16="http://schemas.microsoft.com/office/drawing/2014/main" id="{2C213DAE-E7D3-4E3B-9807-12E226FF9F94}"/>
              </a:ext>
            </a:extLst>
          </p:cNvPr>
          <p:cNvSpPr>
            <a:spLocks noGrp="1"/>
          </p:cNvSpPr>
          <p:nvPr>
            <p:ph type="body" sz="quarter" idx="13"/>
          </p:nvPr>
        </p:nvSpPr>
        <p:spPr>
          <a:xfrm>
            <a:off x="4333164" y="753978"/>
            <a:ext cx="4810836" cy="2999875"/>
          </a:xfrm>
        </p:spPr>
        <p:txBody>
          <a:bodyPr/>
          <a:lstStyle/>
          <a:p>
            <a:pPr lvl="0"/>
            <a:r>
              <a:rPr lang="fr-FR" dirty="0"/>
              <a:t>Document D’Érudition</a:t>
            </a:r>
            <a:endParaRPr lang="fr-FR" sz="2800" dirty="0">
              <a:solidFill>
                <a:schemeClr val="bg1"/>
              </a:solidFill>
            </a:endParaRPr>
          </a:p>
        </p:txBody>
      </p:sp>
    </p:spTree>
    <p:extLst>
      <p:ext uri="{BB962C8B-B14F-4D97-AF65-F5344CB8AC3E}">
        <p14:creationId xmlns:p14="http://schemas.microsoft.com/office/powerpoint/2010/main" val="225126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6C942B-355A-3F48-ACC9-D3617928EF2D}"/>
              </a:ext>
            </a:extLst>
          </p:cNvPr>
          <p:cNvSpPr>
            <a:spLocks noGrp="1"/>
          </p:cNvSpPr>
          <p:nvPr>
            <p:ph sz="quarter" idx="19"/>
          </p:nvPr>
        </p:nvSpPr>
        <p:spPr>
          <a:xfrm>
            <a:off x="715963" y="1990514"/>
            <a:ext cx="7739062" cy="3687974"/>
          </a:xfrm>
        </p:spPr>
        <p:txBody>
          <a:bodyPr/>
          <a:lstStyle/>
          <a:p>
            <a:r>
              <a:rPr lang="fr" dirty="0"/>
              <a:t>Rapport écrit : </a:t>
            </a:r>
          </a:p>
          <a:p>
            <a:r>
              <a:rPr lang="fr" dirty="0"/>
              <a:t>Un rapport écrit doit être remis à la fin du projet incluant les recommandations pour l’amélioration des pratiques et ce dernier doit être diffusé aux différents intervenants de la CUMF. Un rapport succinct est préférable (une dizaine de pages maximum) </a:t>
            </a:r>
          </a:p>
          <a:p>
            <a:r>
              <a:rPr lang="fr" dirty="0"/>
              <a:t>Il est essentiel que ce travail présente les recommandations des résidents afin de pouvoir poursuivre le projet dans les années futures par le biais de réévaluation. </a:t>
            </a:r>
          </a:p>
          <a:p>
            <a:r>
              <a:rPr lang="fr" dirty="0"/>
              <a:t>L’acheminement du rapport écrit au CMDP des organisations auxquelles la CUMF est </a:t>
            </a:r>
          </a:p>
          <a:p>
            <a:endParaRPr lang="en-CA" dirty="0"/>
          </a:p>
        </p:txBody>
      </p:sp>
      <p:sp>
        <p:nvSpPr>
          <p:cNvPr id="3" name="Title 2">
            <a:extLst>
              <a:ext uri="{FF2B5EF4-FFF2-40B4-BE49-F238E27FC236}">
                <a16:creationId xmlns:a16="http://schemas.microsoft.com/office/drawing/2014/main" id="{C113B0E1-4DD5-3A4E-A5D4-B2CC0EEB47CF}"/>
              </a:ext>
            </a:extLst>
          </p:cNvPr>
          <p:cNvSpPr>
            <a:spLocks noGrp="1"/>
          </p:cNvSpPr>
          <p:nvPr>
            <p:ph type="title"/>
          </p:nvPr>
        </p:nvSpPr>
        <p:spPr/>
        <p:txBody>
          <a:bodyPr/>
          <a:lstStyle/>
          <a:p>
            <a:endParaRPr lang="en-CA"/>
          </a:p>
        </p:txBody>
      </p:sp>
    </p:spTree>
    <p:extLst>
      <p:ext uri="{BB962C8B-B14F-4D97-AF65-F5344CB8AC3E}">
        <p14:creationId xmlns:p14="http://schemas.microsoft.com/office/powerpoint/2010/main" val="325852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5815E9-9807-6344-AACC-E8C1DB1B2CD3}"/>
              </a:ext>
            </a:extLst>
          </p:cNvPr>
          <p:cNvSpPr>
            <a:spLocks noGrp="1"/>
          </p:cNvSpPr>
          <p:nvPr>
            <p:ph sz="quarter" idx="19"/>
          </p:nvPr>
        </p:nvSpPr>
        <p:spPr/>
        <p:txBody>
          <a:bodyPr/>
          <a:lstStyle/>
          <a:p>
            <a:r>
              <a:rPr lang="fr" dirty="0"/>
              <a:t>Présentation orale de l’EQA : </a:t>
            </a:r>
          </a:p>
          <a:p>
            <a:r>
              <a:rPr lang="fr" dirty="0"/>
              <a:t>Les résidents doivent faire une présentation aux membres de la CUMF, incluant idéalement les différents professionnels et non seulement les médecins et résidents, afin d’exposer les écarts de pratique ou les problématiques soulevées et les diverses recommandations pour l’optimisation des soins et services. La présentation orale est de 15 minutes maximum en ajoutant 5 minutes supplémentaires à la fin pour les questions. </a:t>
            </a:r>
          </a:p>
          <a:p>
            <a:endParaRPr lang="en-CA" dirty="0"/>
          </a:p>
        </p:txBody>
      </p:sp>
      <p:sp>
        <p:nvSpPr>
          <p:cNvPr id="3" name="Title 2">
            <a:extLst>
              <a:ext uri="{FF2B5EF4-FFF2-40B4-BE49-F238E27FC236}">
                <a16:creationId xmlns:a16="http://schemas.microsoft.com/office/drawing/2014/main" id="{3682E057-F82A-6448-B0E7-19E734172CAC}"/>
              </a:ext>
            </a:extLst>
          </p:cNvPr>
          <p:cNvSpPr>
            <a:spLocks noGrp="1"/>
          </p:cNvSpPr>
          <p:nvPr>
            <p:ph type="title"/>
          </p:nvPr>
        </p:nvSpPr>
        <p:spPr/>
        <p:txBody>
          <a:bodyPr/>
          <a:lstStyle/>
          <a:p>
            <a:endParaRPr lang="en-CA"/>
          </a:p>
        </p:txBody>
      </p:sp>
    </p:spTree>
    <p:extLst>
      <p:ext uri="{BB962C8B-B14F-4D97-AF65-F5344CB8AC3E}">
        <p14:creationId xmlns:p14="http://schemas.microsoft.com/office/powerpoint/2010/main" val="8782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09793BF-BE96-794B-9B85-6BD768FAA72C}"/>
              </a:ext>
            </a:extLst>
          </p:cNvPr>
          <p:cNvPicPr>
            <a:picLocks noGrp="1" noChangeAspect="1"/>
          </p:cNvPicPr>
          <p:nvPr>
            <p:ph sz="quarter" idx="19"/>
          </p:nvPr>
        </p:nvPicPr>
        <p:blipFill>
          <a:blip r:embed="rId2"/>
          <a:stretch>
            <a:fillRect/>
          </a:stretch>
        </p:blipFill>
        <p:spPr>
          <a:xfrm>
            <a:off x="545673" y="1024128"/>
            <a:ext cx="7171863" cy="5268430"/>
          </a:xfrm>
          <a:prstGeom prst="rect">
            <a:avLst/>
          </a:prstGeom>
        </p:spPr>
      </p:pic>
      <p:sp>
        <p:nvSpPr>
          <p:cNvPr id="3" name="Title 2">
            <a:extLst>
              <a:ext uri="{FF2B5EF4-FFF2-40B4-BE49-F238E27FC236}">
                <a16:creationId xmlns:a16="http://schemas.microsoft.com/office/drawing/2014/main" id="{1C6D6FB6-4F81-E049-A818-3C9FCADA3394}"/>
              </a:ext>
            </a:extLst>
          </p:cNvPr>
          <p:cNvSpPr>
            <a:spLocks noGrp="1"/>
          </p:cNvSpPr>
          <p:nvPr>
            <p:ph type="title"/>
          </p:nvPr>
        </p:nvSpPr>
        <p:spPr/>
        <p:txBody>
          <a:bodyPr/>
          <a:lstStyle/>
          <a:p>
            <a:endParaRPr lang="en-CA"/>
          </a:p>
        </p:txBody>
      </p:sp>
    </p:spTree>
    <p:extLst>
      <p:ext uri="{BB962C8B-B14F-4D97-AF65-F5344CB8AC3E}">
        <p14:creationId xmlns:p14="http://schemas.microsoft.com/office/powerpoint/2010/main" val="60455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96DE1F-78E0-4040-9717-A90B10DFA635}"/>
              </a:ext>
            </a:extLst>
          </p:cNvPr>
          <p:cNvSpPr>
            <a:spLocks noGrp="1"/>
          </p:cNvSpPr>
          <p:nvPr>
            <p:ph sz="quarter" idx="19"/>
          </p:nvPr>
        </p:nvSpPr>
        <p:spPr/>
        <p:txBody>
          <a:bodyPr>
            <a:normAutofit lnSpcReduction="10000"/>
          </a:bodyPr>
          <a:lstStyle/>
          <a:p>
            <a:r>
              <a:rPr lang="fr" b="1" dirty="0"/>
              <a:t>Types de projets </a:t>
            </a:r>
            <a:endParaRPr lang="fr" dirty="0"/>
          </a:p>
          <a:p>
            <a:r>
              <a:rPr lang="fr" dirty="0"/>
              <a:t>Le travail d’érudition peut prendre une des quatre formes ci-dessous : </a:t>
            </a:r>
          </a:p>
          <a:p>
            <a:r>
              <a:rPr lang="fr" dirty="0"/>
              <a:t>a) Révision systématique de la littérature </a:t>
            </a:r>
          </a:p>
          <a:p>
            <a:r>
              <a:rPr lang="fr" dirty="0"/>
              <a:t>b) Projet de recherche (sur deux ans, en R1 et R2) </a:t>
            </a:r>
          </a:p>
          <a:p>
            <a:r>
              <a:rPr lang="fr" dirty="0"/>
              <a:t>c) Récit de situation complexe et authentique </a:t>
            </a:r>
          </a:p>
          <a:p>
            <a:r>
              <a:rPr lang="fr" dirty="0"/>
              <a:t>d) Critique d’un guide clinique </a:t>
            </a:r>
          </a:p>
          <a:p>
            <a:r>
              <a:rPr lang="fr" dirty="0"/>
              <a:t>D’autres types de projet sont également possibles dans la mesure où ils visent l’atteinte des compétences </a:t>
            </a:r>
            <a:r>
              <a:rPr lang="fr" dirty="0" err="1"/>
              <a:t>CanMEDS</a:t>
            </a:r>
            <a:r>
              <a:rPr lang="fr" dirty="0"/>
              <a:t> telles que présentés ci-haut et les compétences 2 et 3 particulièrement. </a:t>
            </a:r>
          </a:p>
          <a:p>
            <a:endParaRPr lang="en-CA" dirty="0"/>
          </a:p>
        </p:txBody>
      </p:sp>
      <p:sp>
        <p:nvSpPr>
          <p:cNvPr id="3" name="Title 2">
            <a:extLst>
              <a:ext uri="{FF2B5EF4-FFF2-40B4-BE49-F238E27FC236}">
                <a16:creationId xmlns:a16="http://schemas.microsoft.com/office/drawing/2014/main" id="{29EC62E4-4FEB-0D42-BBE0-3C5A74E2FE3C}"/>
              </a:ext>
            </a:extLst>
          </p:cNvPr>
          <p:cNvSpPr>
            <a:spLocks noGrp="1"/>
          </p:cNvSpPr>
          <p:nvPr>
            <p:ph type="title"/>
          </p:nvPr>
        </p:nvSpPr>
        <p:spPr/>
        <p:txBody>
          <a:bodyPr/>
          <a:lstStyle/>
          <a:p>
            <a:pPr algn="ctr"/>
            <a:r>
              <a:rPr lang="fr" dirty="0"/>
              <a:t>Section D : Guide des travaux d’érudition</a:t>
            </a:r>
            <a:br>
              <a:rPr lang="en-CA" dirty="0"/>
            </a:br>
            <a:endParaRPr lang="en-CA" dirty="0"/>
          </a:p>
        </p:txBody>
      </p:sp>
    </p:spTree>
    <p:extLst>
      <p:ext uri="{BB962C8B-B14F-4D97-AF65-F5344CB8AC3E}">
        <p14:creationId xmlns:p14="http://schemas.microsoft.com/office/powerpoint/2010/main" val="210865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5770C2-F9FB-B342-9AFF-FC293C9069D4}"/>
              </a:ext>
            </a:extLst>
          </p:cNvPr>
          <p:cNvSpPr>
            <a:spLocks noGrp="1"/>
          </p:cNvSpPr>
          <p:nvPr>
            <p:ph sz="quarter" idx="19"/>
          </p:nvPr>
        </p:nvSpPr>
        <p:spPr/>
        <p:txBody>
          <a:bodyPr/>
          <a:lstStyle/>
          <a:p>
            <a:r>
              <a:rPr lang="fr" dirty="0"/>
              <a:t>Nous encourageons les résidents intéressés par l’option de prendre part à un projet de recherche à prendre connaissance des opportunités en cours au Département de médecine de famille via le site du DMFMU et le site du RRSPUM : </a:t>
            </a:r>
          </a:p>
          <a:p>
            <a:r>
              <a:rPr lang="fr" dirty="0"/>
              <a:t>https://</a:t>
            </a:r>
            <a:r>
              <a:rPr lang="fr" dirty="0" err="1"/>
              <a:t>medfam.umontreal.ca</a:t>
            </a:r>
            <a:r>
              <a:rPr lang="fr" dirty="0"/>
              <a:t>/recherche/ </a:t>
            </a:r>
          </a:p>
          <a:p>
            <a:r>
              <a:rPr lang="fr" dirty="0"/>
              <a:t>http://</a:t>
            </a:r>
            <a:r>
              <a:rPr lang="fr" dirty="0" err="1"/>
              <a:t>rrspum.ca</a:t>
            </a:r>
            <a:r>
              <a:rPr lang="fr" dirty="0"/>
              <a:t>/ </a:t>
            </a:r>
          </a:p>
          <a:p>
            <a:r>
              <a:rPr lang="fr" dirty="0"/>
              <a:t>Les travaux en groupe de 2 ou plus sont favorisés, et les travaux en équipe s’avèrent intéressants si une publication éventuelle est envisagée. </a:t>
            </a:r>
          </a:p>
          <a:p>
            <a:endParaRPr lang="en-CA" dirty="0"/>
          </a:p>
        </p:txBody>
      </p:sp>
      <p:sp>
        <p:nvSpPr>
          <p:cNvPr id="3" name="Title 2">
            <a:extLst>
              <a:ext uri="{FF2B5EF4-FFF2-40B4-BE49-F238E27FC236}">
                <a16:creationId xmlns:a16="http://schemas.microsoft.com/office/drawing/2014/main" id="{2FF1EF08-2BC3-C149-B8E1-E341286AF054}"/>
              </a:ext>
            </a:extLst>
          </p:cNvPr>
          <p:cNvSpPr>
            <a:spLocks noGrp="1"/>
          </p:cNvSpPr>
          <p:nvPr>
            <p:ph type="title"/>
          </p:nvPr>
        </p:nvSpPr>
        <p:spPr/>
        <p:txBody>
          <a:bodyPr/>
          <a:lstStyle/>
          <a:p>
            <a:endParaRPr lang="en-CA"/>
          </a:p>
        </p:txBody>
      </p:sp>
    </p:spTree>
    <p:extLst>
      <p:ext uri="{BB962C8B-B14F-4D97-AF65-F5344CB8AC3E}">
        <p14:creationId xmlns:p14="http://schemas.microsoft.com/office/powerpoint/2010/main" val="16962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F53C7D6-A9AF-804D-895E-74645FAAE998}"/>
              </a:ext>
            </a:extLst>
          </p:cNvPr>
          <p:cNvPicPr>
            <a:picLocks noGrp="1" noChangeAspect="1"/>
          </p:cNvPicPr>
          <p:nvPr>
            <p:ph sz="quarter" idx="19"/>
          </p:nvPr>
        </p:nvPicPr>
        <p:blipFill>
          <a:blip r:embed="rId2"/>
          <a:stretch>
            <a:fillRect/>
          </a:stretch>
        </p:blipFill>
        <p:spPr>
          <a:xfrm>
            <a:off x="433812" y="2499360"/>
            <a:ext cx="8276375" cy="2840736"/>
          </a:xfrm>
          <a:prstGeom prst="rect">
            <a:avLst/>
          </a:prstGeom>
        </p:spPr>
      </p:pic>
      <p:sp>
        <p:nvSpPr>
          <p:cNvPr id="3" name="Title 2">
            <a:extLst>
              <a:ext uri="{FF2B5EF4-FFF2-40B4-BE49-F238E27FC236}">
                <a16:creationId xmlns:a16="http://schemas.microsoft.com/office/drawing/2014/main" id="{7B8F36FE-5770-CB49-9E8C-F59A16B39400}"/>
              </a:ext>
            </a:extLst>
          </p:cNvPr>
          <p:cNvSpPr>
            <a:spLocks noGrp="1"/>
          </p:cNvSpPr>
          <p:nvPr>
            <p:ph type="title"/>
          </p:nvPr>
        </p:nvSpPr>
        <p:spPr/>
        <p:txBody>
          <a:bodyPr/>
          <a:lstStyle/>
          <a:p>
            <a:pPr algn="ctr"/>
            <a:r>
              <a:rPr lang="en-CA" dirty="0"/>
              <a:t>Échéancier Suggéré</a:t>
            </a:r>
          </a:p>
        </p:txBody>
      </p:sp>
    </p:spTree>
    <p:extLst>
      <p:ext uri="{BB962C8B-B14F-4D97-AF65-F5344CB8AC3E}">
        <p14:creationId xmlns:p14="http://schemas.microsoft.com/office/powerpoint/2010/main" val="146768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811F1D-9158-6E4D-AAA4-95CB3231F4DD}"/>
              </a:ext>
            </a:extLst>
          </p:cNvPr>
          <p:cNvSpPr>
            <a:spLocks noGrp="1"/>
          </p:cNvSpPr>
          <p:nvPr>
            <p:ph sz="quarter" idx="19"/>
          </p:nvPr>
        </p:nvSpPr>
        <p:spPr/>
        <p:txBody>
          <a:bodyPr/>
          <a:lstStyle/>
          <a:p>
            <a:r>
              <a:rPr lang="fr-CA" dirty="0"/>
              <a:t>Intégration de l’EQA dans un projet d’</a:t>
            </a:r>
            <a:r>
              <a:rPr lang="fr-CA" dirty="0" err="1"/>
              <a:t>erudition</a:t>
            </a:r>
            <a:r>
              <a:rPr lang="fr-CA" dirty="0"/>
              <a:t> pour faire 1 travail sur 2 ans.</a:t>
            </a:r>
          </a:p>
          <a:p>
            <a:endParaRPr lang="fr-CA" dirty="0"/>
          </a:p>
          <a:p>
            <a:r>
              <a:rPr lang="fr-CA" dirty="0"/>
              <a:t>Travaux sur le QI</a:t>
            </a:r>
          </a:p>
          <a:p>
            <a:endParaRPr lang="en-CA" dirty="0"/>
          </a:p>
        </p:txBody>
      </p:sp>
      <p:sp>
        <p:nvSpPr>
          <p:cNvPr id="3" name="Title 2">
            <a:extLst>
              <a:ext uri="{FF2B5EF4-FFF2-40B4-BE49-F238E27FC236}">
                <a16:creationId xmlns:a16="http://schemas.microsoft.com/office/drawing/2014/main" id="{B3AB98B6-3808-0948-AB1C-DFD57829C309}"/>
              </a:ext>
            </a:extLst>
          </p:cNvPr>
          <p:cNvSpPr>
            <a:spLocks noGrp="1"/>
          </p:cNvSpPr>
          <p:nvPr>
            <p:ph type="title"/>
          </p:nvPr>
        </p:nvSpPr>
        <p:spPr/>
        <p:txBody>
          <a:bodyPr/>
          <a:lstStyle/>
          <a:p>
            <a:r>
              <a:rPr lang="en-CA" dirty="0"/>
              <a:t>Discussions futures</a:t>
            </a:r>
          </a:p>
        </p:txBody>
      </p:sp>
    </p:spTree>
    <p:extLst>
      <p:ext uri="{BB962C8B-B14F-4D97-AF65-F5344CB8AC3E}">
        <p14:creationId xmlns:p14="http://schemas.microsoft.com/office/powerpoint/2010/main" val="383296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A156FB-5D35-4143-A958-ED1D47DC5B39}"/>
              </a:ext>
            </a:extLst>
          </p:cNvPr>
          <p:cNvSpPr>
            <a:spLocks noGrp="1"/>
          </p:cNvSpPr>
          <p:nvPr>
            <p:ph sz="quarter" idx="19"/>
          </p:nvPr>
        </p:nvSpPr>
        <p:spPr/>
        <p:txBody>
          <a:bodyPr/>
          <a:lstStyle/>
          <a:p>
            <a:endParaRPr lang="fr-CA"/>
          </a:p>
        </p:txBody>
      </p:sp>
      <p:sp>
        <p:nvSpPr>
          <p:cNvPr id="3" name="Title 2">
            <a:extLst>
              <a:ext uri="{FF2B5EF4-FFF2-40B4-BE49-F238E27FC236}">
                <a16:creationId xmlns:a16="http://schemas.microsoft.com/office/drawing/2014/main" id="{51B34EF3-6FA0-904B-840A-0B1D83232D73}"/>
              </a:ext>
            </a:extLst>
          </p:cNvPr>
          <p:cNvSpPr>
            <a:spLocks noGrp="1"/>
          </p:cNvSpPr>
          <p:nvPr>
            <p:ph type="title"/>
          </p:nvPr>
        </p:nvSpPr>
        <p:spPr/>
        <p:txBody>
          <a:bodyPr/>
          <a:lstStyle/>
          <a:p>
            <a:r>
              <a:rPr lang="fr-CA" dirty="0"/>
              <a:t>Questions?</a:t>
            </a:r>
          </a:p>
        </p:txBody>
      </p:sp>
    </p:spTree>
    <p:extLst>
      <p:ext uri="{BB962C8B-B14F-4D97-AF65-F5344CB8AC3E}">
        <p14:creationId xmlns:p14="http://schemas.microsoft.com/office/powerpoint/2010/main" val="124822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C83769-5EEE-6742-84B0-53EF01DE63B6}"/>
              </a:ext>
            </a:extLst>
          </p:cNvPr>
          <p:cNvSpPr>
            <a:spLocks noGrp="1"/>
          </p:cNvSpPr>
          <p:nvPr>
            <p:ph sz="quarter" idx="19"/>
          </p:nvPr>
        </p:nvSpPr>
        <p:spPr/>
        <p:txBody>
          <a:bodyPr/>
          <a:lstStyle/>
          <a:p>
            <a:r>
              <a:rPr lang="en-CA" dirty="0" err="1"/>
              <a:t>Responsable</a:t>
            </a:r>
            <a:r>
              <a:rPr lang="en-CA" dirty="0"/>
              <a:t> de </a:t>
            </a:r>
            <a:r>
              <a:rPr lang="en-CA" dirty="0" err="1"/>
              <a:t>l’érudition</a:t>
            </a:r>
            <a:r>
              <a:rPr lang="en-CA" dirty="0"/>
              <a:t> : Martin Potter MD M.Sc. </a:t>
            </a:r>
          </a:p>
          <a:p>
            <a:r>
              <a:rPr lang="en-CA" dirty="0" err="1"/>
              <a:t>Comité</a:t>
            </a:r>
            <a:r>
              <a:rPr lang="en-CA" dirty="0"/>
              <a:t> </a:t>
            </a:r>
            <a:r>
              <a:rPr lang="en-CA" dirty="0" err="1"/>
              <a:t>d’érudition</a:t>
            </a:r>
            <a:r>
              <a:rPr lang="en-CA" dirty="0"/>
              <a:t> :</a:t>
            </a:r>
          </a:p>
          <a:p>
            <a:r>
              <a:rPr lang="en-CA" dirty="0"/>
              <a:t>Marie </a:t>
            </a:r>
            <a:r>
              <a:rPr lang="en-CA" dirty="0" err="1"/>
              <a:t>Authier</a:t>
            </a:r>
            <a:r>
              <a:rPr lang="en-CA" dirty="0"/>
              <a:t>, PhD </a:t>
            </a:r>
          </a:p>
          <a:p>
            <a:r>
              <a:rPr lang="en-CA" dirty="0" err="1"/>
              <a:t>Janic</a:t>
            </a:r>
            <a:r>
              <a:rPr lang="en-CA" dirty="0"/>
              <a:t> Bergeron, MD </a:t>
            </a:r>
          </a:p>
          <a:p>
            <a:r>
              <a:rPr lang="en-CA" dirty="0"/>
              <a:t>Marc-André </a:t>
            </a:r>
            <a:r>
              <a:rPr lang="en-CA" dirty="0" err="1"/>
              <a:t>Laplante</a:t>
            </a:r>
            <a:r>
              <a:rPr lang="en-CA" dirty="0"/>
              <a:t>, MD </a:t>
            </a:r>
          </a:p>
          <a:p>
            <a:r>
              <a:rPr lang="en-CA" dirty="0"/>
              <a:t>Marie-Thérèse Lussier, MD M.Sc. </a:t>
            </a:r>
          </a:p>
          <a:p>
            <a:r>
              <a:rPr lang="en-CA" dirty="0"/>
              <a:t>Emmanuelle Trépanier, MD </a:t>
            </a:r>
          </a:p>
          <a:p>
            <a:r>
              <a:rPr lang="en-CA" dirty="0"/>
              <a:t>Geraldine </a:t>
            </a:r>
            <a:r>
              <a:rPr lang="en-CA" dirty="0" err="1"/>
              <a:t>Layani</a:t>
            </a:r>
            <a:r>
              <a:rPr lang="en-CA" dirty="0"/>
              <a:t> MD M.Sc.</a:t>
            </a:r>
          </a:p>
        </p:txBody>
      </p:sp>
      <p:sp>
        <p:nvSpPr>
          <p:cNvPr id="3" name="Title 2">
            <a:extLst>
              <a:ext uri="{FF2B5EF4-FFF2-40B4-BE49-F238E27FC236}">
                <a16:creationId xmlns:a16="http://schemas.microsoft.com/office/drawing/2014/main" id="{80E07271-7067-5C41-9E27-1D3B334F1002}"/>
              </a:ext>
            </a:extLst>
          </p:cNvPr>
          <p:cNvSpPr>
            <a:spLocks noGrp="1"/>
          </p:cNvSpPr>
          <p:nvPr>
            <p:ph type="title"/>
          </p:nvPr>
        </p:nvSpPr>
        <p:spPr/>
        <p:txBody>
          <a:bodyPr/>
          <a:lstStyle/>
          <a:p>
            <a:pPr algn="ctr"/>
            <a:r>
              <a:rPr lang="fr" dirty="0"/>
              <a:t>MANUEL D’ÉRUDITION </a:t>
            </a:r>
            <a:br>
              <a:rPr lang="fr" dirty="0"/>
            </a:br>
            <a:r>
              <a:rPr lang="fr" dirty="0"/>
              <a:t>Outil pour l’enseignement des activités d’érudition</a:t>
            </a:r>
            <a:endParaRPr lang="en-CA" dirty="0"/>
          </a:p>
        </p:txBody>
      </p:sp>
    </p:spTree>
    <p:extLst>
      <p:ext uri="{BB962C8B-B14F-4D97-AF65-F5344CB8AC3E}">
        <p14:creationId xmlns:p14="http://schemas.microsoft.com/office/powerpoint/2010/main" val="90385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66FEBC-158A-CC42-8BBE-7107B79FD2B3}"/>
              </a:ext>
            </a:extLst>
          </p:cNvPr>
          <p:cNvSpPr>
            <a:spLocks noGrp="1"/>
          </p:cNvSpPr>
          <p:nvPr>
            <p:ph sz="quarter" idx="19"/>
          </p:nvPr>
        </p:nvSpPr>
        <p:spPr>
          <a:xfrm>
            <a:off x="715963" y="1990514"/>
            <a:ext cx="7739062" cy="3983566"/>
          </a:xfrm>
        </p:spPr>
        <p:txBody>
          <a:bodyPr/>
          <a:lstStyle/>
          <a:p>
            <a:r>
              <a:rPr lang="fr" sz="2400" dirty="0"/>
              <a:t>Le comité d’érudition a reçu comme mandat de développer un document établissant les normes de travail pour les différentes activités d’éruditions que les résidents doivent effectuées durant leur résidence. </a:t>
            </a:r>
          </a:p>
          <a:p>
            <a:r>
              <a:rPr lang="fr" sz="2400" dirty="0"/>
              <a:t>Reconnaissant les spécificités de chaque CUMF, nous voulons clarifier que ce document représente une méthodologie suggérée pour accomplir les activités, et n’est pas une doctrine à mettre en place aveuglément. </a:t>
            </a:r>
          </a:p>
          <a:p>
            <a:endParaRPr lang="en-CA" dirty="0"/>
          </a:p>
        </p:txBody>
      </p:sp>
      <p:sp>
        <p:nvSpPr>
          <p:cNvPr id="3" name="Title 2">
            <a:extLst>
              <a:ext uri="{FF2B5EF4-FFF2-40B4-BE49-F238E27FC236}">
                <a16:creationId xmlns:a16="http://schemas.microsoft.com/office/drawing/2014/main" id="{904BB917-5E2F-274A-9F49-7B510C2ADB94}"/>
              </a:ext>
            </a:extLst>
          </p:cNvPr>
          <p:cNvSpPr>
            <a:spLocks noGrp="1"/>
          </p:cNvSpPr>
          <p:nvPr>
            <p:ph type="title"/>
          </p:nvPr>
        </p:nvSpPr>
        <p:spPr/>
        <p:txBody>
          <a:bodyPr/>
          <a:lstStyle/>
          <a:p>
            <a:r>
              <a:rPr lang="en-CA" dirty="0" err="1"/>
              <a:t>Mandat</a:t>
            </a:r>
            <a:endParaRPr lang="en-CA" dirty="0"/>
          </a:p>
        </p:txBody>
      </p:sp>
    </p:spTree>
    <p:extLst>
      <p:ext uri="{BB962C8B-B14F-4D97-AF65-F5344CB8AC3E}">
        <p14:creationId xmlns:p14="http://schemas.microsoft.com/office/powerpoint/2010/main" val="36193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DC5FD1-32EC-9245-B426-DDB8CD7D84B7}"/>
              </a:ext>
            </a:extLst>
          </p:cNvPr>
          <p:cNvSpPr>
            <a:spLocks noGrp="1"/>
          </p:cNvSpPr>
          <p:nvPr>
            <p:ph sz="quarter" idx="19"/>
          </p:nvPr>
        </p:nvSpPr>
        <p:spPr/>
        <p:txBody>
          <a:bodyPr>
            <a:normAutofit/>
          </a:bodyPr>
          <a:lstStyle/>
          <a:p>
            <a:r>
              <a:rPr lang="fr" sz="2400" dirty="0"/>
              <a:t>Section A : Enseignement de la médecine basée sur les données probantes (médecine factuelle) </a:t>
            </a:r>
          </a:p>
          <a:p>
            <a:r>
              <a:rPr lang="fr" sz="2400" dirty="0"/>
              <a:t>Section B : Club de Lecture </a:t>
            </a:r>
          </a:p>
          <a:p>
            <a:r>
              <a:rPr lang="fr" sz="2400" dirty="0"/>
              <a:t>Section C : Évaluation de la qualité de l’acte </a:t>
            </a:r>
          </a:p>
          <a:p>
            <a:r>
              <a:rPr lang="fr" sz="2400" dirty="0"/>
              <a:t>Section D : Guide des travaux d’érudition</a:t>
            </a:r>
            <a:endParaRPr lang="en-CA" sz="2400" dirty="0"/>
          </a:p>
        </p:txBody>
      </p:sp>
      <p:sp>
        <p:nvSpPr>
          <p:cNvPr id="3" name="Title 2">
            <a:extLst>
              <a:ext uri="{FF2B5EF4-FFF2-40B4-BE49-F238E27FC236}">
                <a16:creationId xmlns:a16="http://schemas.microsoft.com/office/drawing/2014/main" id="{2CE5560B-C059-4E46-A696-340838E84E6D}"/>
              </a:ext>
            </a:extLst>
          </p:cNvPr>
          <p:cNvSpPr>
            <a:spLocks noGrp="1"/>
          </p:cNvSpPr>
          <p:nvPr>
            <p:ph type="title"/>
          </p:nvPr>
        </p:nvSpPr>
        <p:spPr>
          <a:xfrm>
            <a:off x="716572" y="642257"/>
            <a:ext cx="7722577" cy="1332847"/>
          </a:xfrm>
        </p:spPr>
        <p:txBody>
          <a:bodyPr/>
          <a:lstStyle/>
          <a:p>
            <a:r>
              <a:rPr lang="fr" dirty="0"/>
              <a:t>Dans ce document: </a:t>
            </a:r>
            <a:br>
              <a:rPr lang="fr" dirty="0"/>
            </a:br>
            <a:endParaRPr lang="en-CA" dirty="0"/>
          </a:p>
        </p:txBody>
      </p:sp>
    </p:spTree>
    <p:extLst>
      <p:ext uri="{BB962C8B-B14F-4D97-AF65-F5344CB8AC3E}">
        <p14:creationId xmlns:p14="http://schemas.microsoft.com/office/powerpoint/2010/main" val="298879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F71841-58A8-1E4A-9324-051B72CCBC15}"/>
              </a:ext>
            </a:extLst>
          </p:cNvPr>
          <p:cNvPicPr>
            <a:picLocks noGrp="1" noChangeAspect="1"/>
          </p:cNvPicPr>
          <p:nvPr>
            <p:ph sz="quarter" idx="19"/>
          </p:nvPr>
        </p:nvPicPr>
        <p:blipFill>
          <a:blip r:embed="rId2"/>
          <a:stretch>
            <a:fillRect/>
          </a:stretch>
        </p:blipFill>
        <p:spPr>
          <a:xfrm>
            <a:off x="512023" y="642257"/>
            <a:ext cx="8119954" cy="4305738"/>
          </a:xfrm>
          <a:prstGeom prst="rect">
            <a:avLst/>
          </a:prstGeom>
        </p:spPr>
      </p:pic>
      <p:sp>
        <p:nvSpPr>
          <p:cNvPr id="3" name="Title 2">
            <a:extLst>
              <a:ext uri="{FF2B5EF4-FFF2-40B4-BE49-F238E27FC236}">
                <a16:creationId xmlns:a16="http://schemas.microsoft.com/office/drawing/2014/main" id="{EE4D8FAC-8C8D-F34D-8BF5-4C71C5437B83}"/>
              </a:ext>
            </a:extLst>
          </p:cNvPr>
          <p:cNvSpPr>
            <a:spLocks noGrp="1"/>
          </p:cNvSpPr>
          <p:nvPr>
            <p:ph type="title"/>
          </p:nvPr>
        </p:nvSpPr>
        <p:spPr/>
        <p:txBody>
          <a:bodyPr/>
          <a:lstStyle/>
          <a:p>
            <a:endParaRPr lang="en-CA" dirty="0"/>
          </a:p>
        </p:txBody>
      </p:sp>
    </p:spTree>
    <p:extLst>
      <p:ext uri="{BB962C8B-B14F-4D97-AF65-F5344CB8AC3E}">
        <p14:creationId xmlns:p14="http://schemas.microsoft.com/office/powerpoint/2010/main" val="181811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CA98A2-69DE-6847-AA5F-890234C6E6C0}"/>
              </a:ext>
            </a:extLst>
          </p:cNvPr>
          <p:cNvSpPr>
            <a:spLocks noGrp="1"/>
          </p:cNvSpPr>
          <p:nvPr>
            <p:ph sz="quarter" idx="19"/>
          </p:nvPr>
        </p:nvSpPr>
        <p:spPr/>
        <p:txBody>
          <a:bodyPr/>
          <a:lstStyle/>
          <a:p>
            <a:r>
              <a:rPr lang="fr" b="1" dirty="0"/>
              <a:t>Recommandations : </a:t>
            </a:r>
            <a:endParaRPr lang="fr" dirty="0"/>
          </a:p>
          <a:p>
            <a:r>
              <a:rPr lang="fr" dirty="0"/>
              <a:t> Il est recommandé qu’un module soit fait par période, pour les 8 premières périodes de la résidence sous la supervision du responsable de cette activité au CUMF; </a:t>
            </a:r>
          </a:p>
          <a:p>
            <a:r>
              <a:rPr lang="fr" dirty="0"/>
              <a:t> Une demi-journée par période de stage est octroyée pour l’exécution d’un module; </a:t>
            </a:r>
          </a:p>
          <a:p>
            <a:r>
              <a:rPr lang="fr" dirty="0"/>
              <a:t> Idéalement, et naturellement si c’est possible, il est suggéré de jumeler la réalisation du module en lien avec le type d’article scientifique présenté lors du club de lecture. </a:t>
            </a:r>
          </a:p>
          <a:p>
            <a:endParaRPr lang="en-CA" dirty="0"/>
          </a:p>
        </p:txBody>
      </p:sp>
      <p:sp>
        <p:nvSpPr>
          <p:cNvPr id="3" name="Title 2">
            <a:extLst>
              <a:ext uri="{FF2B5EF4-FFF2-40B4-BE49-F238E27FC236}">
                <a16:creationId xmlns:a16="http://schemas.microsoft.com/office/drawing/2014/main" id="{4DB4B712-D393-FC43-B282-FCA221B641AC}"/>
              </a:ext>
            </a:extLst>
          </p:cNvPr>
          <p:cNvSpPr>
            <a:spLocks noGrp="1"/>
          </p:cNvSpPr>
          <p:nvPr>
            <p:ph type="title"/>
          </p:nvPr>
        </p:nvSpPr>
        <p:spPr>
          <a:xfrm>
            <a:off x="715963" y="956793"/>
            <a:ext cx="7722577" cy="1348257"/>
          </a:xfrm>
        </p:spPr>
        <p:txBody>
          <a:bodyPr/>
          <a:lstStyle/>
          <a:p>
            <a:pPr algn="ctr"/>
            <a:r>
              <a:rPr lang="fr" sz="3600" dirty="0"/>
              <a:t>Section A : Enseignement de la médecine basée sur les données probantes (médecine factuelle) </a:t>
            </a:r>
            <a:br>
              <a:rPr lang="fr" dirty="0"/>
            </a:br>
            <a:endParaRPr lang="en-CA" dirty="0"/>
          </a:p>
        </p:txBody>
      </p:sp>
    </p:spTree>
    <p:extLst>
      <p:ext uri="{BB962C8B-B14F-4D97-AF65-F5344CB8AC3E}">
        <p14:creationId xmlns:p14="http://schemas.microsoft.com/office/powerpoint/2010/main" val="294604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CAD5C7-0183-794B-8180-D5FC04B6ABA8}"/>
              </a:ext>
            </a:extLst>
          </p:cNvPr>
          <p:cNvSpPr>
            <a:spLocks noGrp="1"/>
          </p:cNvSpPr>
          <p:nvPr>
            <p:ph sz="quarter" idx="19"/>
          </p:nvPr>
        </p:nvSpPr>
        <p:spPr>
          <a:xfrm>
            <a:off x="715963" y="1146048"/>
            <a:ext cx="7739062" cy="4532440"/>
          </a:xfrm>
        </p:spPr>
        <p:txBody>
          <a:bodyPr>
            <a:normAutofit lnSpcReduction="10000"/>
          </a:bodyPr>
          <a:lstStyle/>
          <a:p>
            <a:br>
              <a:rPr lang="fr" dirty="0"/>
            </a:br>
            <a:endParaRPr lang="fr" dirty="0"/>
          </a:p>
          <a:p>
            <a:r>
              <a:rPr lang="fr" dirty="0"/>
              <a:t>1) La tenue de ces clubs de lecture devrait avoir lieu minimalement une fois par période de stage, et ce, sous la supervision d’un médecin enseignant. </a:t>
            </a:r>
          </a:p>
          <a:p>
            <a:r>
              <a:rPr lang="fr" dirty="0"/>
              <a:t>2) Chaque résident sera responsable de sélectionner un article d’intérêt en médecine familiale, et ce résident devra préparer une présentation « PowerPoint ». Cette présentation devra inclure une petite revue de littérature pour démontrer le contexte du sujet de l’article. De plus, mettre l’emphase sur la période de discussion post-présentation. Voir modèle ci-dessous comme suggestion pour canevas de rédaction d’une révision de club de lecture (figure 2.) </a:t>
            </a:r>
          </a:p>
          <a:p>
            <a:r>
              <a:rPr lang="fr" dirty="0"/>
              <a:t>3) Si possible, coordonner avec les modules de lectures critiques pour la sélection des articles. </a:t>
            </a:r>
          </a:p>
          <a:p>
            <a:r>
              <a:rPr lang="fr" dirty="0"/>
              <a:t>4) Créer une banque de revues pertinentes à la médecine familiale. </a:t>
            </a:r>
          </a:p>
          <a:p>
            <a:endParaRPr lang="en-CA" dirty="0"/>
          </a:p>
        </p:txBody>
      </p:sp>
      <p:sp>
        <p:nvSpPr>
          <p:cNvPr id="3" name="Title 2">
            <a:extLst>
              <a:ext uri="{FF2B5EF4-FFF2-40B4-BE49-F238E27FC236}">
                <a16:creationId xmlns:a16="http://schemas.microsoft.com/office/drawing/2014/main" id="{9AE559DF-C0C6-9A41-AE22-892087A8A523}"/>
              </a:ext>
            </a:extLst>
          </p:cNvPr>
          <p:cNvSpPr>
            <a:spLocks noGrp="1"/>
          </p:cNvSpPr>
          <p:nvPr>
            <p:ph type="title"/>
          </p:nvPr>
        </p:nvSpPr>
        <p:spPr/>
        <p:txBody>
          <a:bodyPr/>
          <a:lstStyle/>
          <a:p>
            <a:r>
              <a:rPr lang="fr" dirty="0"/>
              <a:t>Section B : Club de Lecture </a:t>
            </a:r>
            <a:br>
              <a:rPr lang="fr" dirty="0"/>
            </a:br>
            <a:endParaRPr lang="en-CA" dirty="0"/>
          </a:p>
        </p:txBody>
      </p:sp>
    </p:spTree>
    <p:extLst>
      <p:ext uri="{BB962C8B-B14F-4D97-AF65-F5344CB8AC3E}">
        <p14:creationId xmlns:p14="http://schemas.microsoft.com/office/powerpoint/2010/main" val="211542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6FD9604-C350-F14F-8F79-93F44789F15C}"/>
              </a:ext>
            </a:extLst>
          </p:cNvPr>
          <p:cNvPicPr>
            <a:picLocks noGrp="1" noChangeAspect="1"/>
          </p:cNvPicPr>
          <p:nvPr>
            <p:ph sz="quarter" idx="19"/>
          </p:nvPr>
        </p:nvPicPr>
        <p:blipFill>
          <a:blip r:embed="rId2"/>
          <a:stretch>
            <a:fillRect/>
          </a:stretch>
        </p:blipFill>
        <p:spPr>
          <a:xfrm>
            <a:off x="224757" y="1511808"/>
            <a:ext cx="8492523" cy="4829717"/>
          </a:xfrm>
          <a:prstGeom prst="rect">
            <a:avLst/>
          </a:prstGeom>
        </p:spPr>
      </p:pic>
      <p:sp>
        <p:nvSpPr>
          <p:cNvPr id="3" name="Title 2">
            <a:extLst>
              <a:ext uri="{FF2B5EF4-FFF2-40B4-BE49-F238E27FC236}">
                <a16:creationId xmlns:a16="http://schemas.microsoft.com/office/drawing/2014/main" id="{E6B1AFFF-5DA2-D942-8383-A8DC709A5999}"/>
              </a:ext>
            </a:extLst>
          </p:cNvPr>
          <p:cNvSpPr>
            <a:spLocks noGrp="1"/>
          </p:cNvSpPr>
          <p:nvPr>
            <p:ph type="title"/>
          </p:nvPr>
        </p:nvSpPr>
        <p:spPr/>
        <p:txBody>
          <a:bodyPr/>
          <a:lstStyle/>
          <a:p>
            <a:endParaRPr lang="en-CA"/>
          </a:p>
        </p:txBody>
      </p:sp>
    </p:spTree>
    <p:extLst>
      <p:ext uri="{BB962C8B-B14F-4D97-AF65-F5344CB8AC3E}">
        <p14:creationId xmlns:p14="http://schemas.microsoft.com/office/powerpoint/2010/main" val="321157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795658-9281-0D41-A5DE-70005BA4D28A}"/>
              </a:ext>
            </a:extLst>
          </p:cNvPr>
          <p:cNvSpPr>
            <a:spLocks noGrp="1"/>
          </p:cNvSpPr>
          <p:nvPr>
            <p:ph sz="quarter" idx="19"/>
          </p:nvPr>
        </p:nvSpPr>
        <p:spPr>
          <a:xfrm>
            <a:off x="715963" y="1426464"/>
            <a:ext cx="7739062" cy="4252024"/>
          </a:xfrm>
        </p:spPr>
        <p:txBody>
          <a:bodyPr>
            <a:normAutofit/>
          </a:bodyPr>
          <a:lstStyle/>
          <a:p>
            <a:r>
              <a:rPr lang="fr" b="1" dirty="0"/>
              <a:t>Paramètres pour la réalisation </a:t>
            </a:r>
            <a:endParaRPr lang="fr" dirty="0"/>
          </a:p>
          <a:p>
            <a:r>
              <a:rPr lang="fr" u="sng" dirty="0"/>
              <a:t>Temps alloué aux résidents </a:t>
            </a:r>
            <a:r>
              <a:rPr lang="fr" dirty="0"/>
              <a:t>: </a:t>
            </a:r>
          </a:p>
          <a:p>
            <a:r>
              <a:rPr lang="fr" dirty="0"/>
              <a:t>Un total de 15 heures est alloué au résident pour ce projet. Nous préconisons l’octroi de blocs d’heures dédiés spécifiquement à l’EQA plutôt que des heures libres au choix du résident au cours de l’année. </a:t>
            </a:r>
          </a:p>
          <a:p>
            <a:r>
              <a:rPr lang="fr" u="sng" dirty="0"/>
              <a:t>Choix du sujet </a:t>
            </a:r>
            <a:r>
              <a:rPr lang="fr" i="1" dirty="0"/>
              <a:t>: </a:t>
            </a:r>
            <a:endParaRPr lang="fr" dirty="0"/>
          </a:p>
          <a:p>
            <a:r>
              <a:rPr lang="fr" dirty="0"/>
              <a:t>Le choix du sujet devrait se faire en collaboration et avec le soutien du responsable local assigné à l’EQA afin de s’assurer que le sujet choisi correspond à un besoin au sein de l’organisation et que ce dernier permettra l’amélioration des soins et services offerts à la clientèle. </a:t>
            </a:r>
          </a:p>
          <a:p>
            <a:r>
              <a:rPr lang="fr" b="1" dirty="0"/>
              <a:t>Le travail collaboratif en groupe de 2 est encouragé.</a:t>
            </a:r>
            <a:r>
              <a:rPr lang="fr" dirty="0"/>
              <a:t> </a:t>
            </a:r>
          </a:p>
          <a:p>
            <a:endParaRPr lang="en-CA" dirty="0"/>
          </a:p>
        </p:txBody>
      </p:sp>
      <p:sp>
        <p:nvSpPr>
          <p:cNvPr id="3" name="Title 2">
            <a:extLst>
              <a:ext uri="{FF2B5EF4-FFF2-40B4-BE49-F238E27FC236}">
                <a16:creationId xmlns:a16="http://schemas.microsoft.com/office/drawing/2014/main" id="{61475029-27B9-9248-A6A3-A0152F92FAA0}"/>
              </a:ext>
            </a:extLst>
          </p:cNvPr>
          <p:cNvSpPr>
            <a:spLocks noGrp="1"/>
          </p:cNvSpPr>
          <p:nvPr>
            <p:ph type="title"/>
          </p:nvPr>
        </p:nvSpPr>
        <p:spPr/>
        <p:txBody>
          <a:bodyPr/>
          <a:lstStyle/>
          <a:p>
            <a:pPr algn="ctr"/>
            <a:r>
              <a:rPr lang="fr" dirty="0"/>
              <a:t>Section C : Évaluation de la qualité de l’acte </a:t>
            </a:r>
            <a:br>
              <a:rPr lang="fr" dirty="0"/>
            </a:br>
            <a:endParaRPr lang="en-CA" dirty="0"/>
          </a:p>
        </p:txBody>
      </p:sp>
    </p:spTree>
    <p:extLst>
      <p:ext uri="{BB962C8B-B14F-4D97-AF65-F5344CB8AC3E}">
        <p14:creationId xmlns:p14="http://schemas.microsoft.com/office/powerpoint/2010/main" val="88523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B_pptUdeM-2017">
  <a:themeElements>
    <a:clrScheme name="GAB-UdeM2017-b">
      <a:dk1>
        <a:srgbClr val="4D4C4A"/>
      </a:dk1>
      <a:lt1>
        <a:srgbClr val="FFFFFF"/>
      </a:lt1>
      <a:dk2>
        <a:srgbClr val="006BB6"/>
      </a:dk2>
      <a:lt2>
        <a:srgbClr val="DBEEFC"/>
      </a:lt2>
      <a:accent1>
        <a:srgbClr val="006BB6"/>
      </a:accent1>
      <a:accent2>
        <a:srgbClr val="5BC2E7"/>
      </a:accent2>
      <a:accent3>
        <a:srgbClr val="003D5F"/>
      </a:accent3>
      <a:accent4>
        <a:srgbClr val="DBDCD8"/>
      </a:accent4>
      <a:accent5>
        <a:srgbClr val="FFCA05"/>
      </a:accent5>
      <a:accent6>
        <a:srgbClr val="8FA74A"/>
      </a:accent6>
      <a:hlink>
        <a:srgbClr val="A57C38"/>
      </a:hlink>
      <a:folHlink>
        <a:srgbClr val="585758"/>
      </a:folHlink>
    </a:clrScheme>
    <a:fontScheme name="ppt insitutuionnel">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B_pptUdeM-2017" id="{75D7DAA2-223F-4754-A153-E554C386799E}" vid="{975636CD-CFED-4A31-901C-C7F2BB9A155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GAB_pptUdeM-2017</Template>
  <TotalTime>2867</TotalTime>
  <Words>254</Words>
  <Application>Microsoft Macintosh PowerPoint</Application>
  <PresentationFormat>On-screen Show (4:3)</PresentationFormat>
  <Paragraphs>64</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Symbol</vt:lpstr>
      <vt:lpstr>GAB_pptUdeM-2017</vt:lpstr>
      <vt:lpstr>PowerPoint Presentation</vt:lpstr>
      <vt:lpstr>MANUEL D’ÉRUDITION  Outil pour l’enseignement des activités d’érudition</vt:lpstr>
      <vt:lpstr>Mandat</vt:lpstr>
      <vt:lpstr>Dans ce document:  </vt:lpstr>
      <vt:lpstr>PowerPoint Presentation</vt:lpstr>
      <vt:lpstr>Section A : Enseignement de la médecine basée sur les données probantes (médecine factuelle)  </vt:lpstr>
      <vt:lpstr>Section B : Club de Lecture  </vt:lpstr>
      <vt:lpstr>PowerPoint Presentation</vt:lpstr>
      <vt:lpstr>Section C : Évaluation de la qualité de l’acte  </vt:lpstr>
      <vt:lpstr>PowerPoint Presentation</vt:lpstr>
      <vt:lpstr>PowerPoint Presentation</vt:lpstr>
      <vt:lpstr>PowerPoint Presentation</vt:lpstr>
      <vt:lpstr>Section D : Guide des travaux d’érudition </vt:lpstr>
      <vt:lpstr>PowerPoint Presentation</vt:lpstr>
      <vt:lpstr>Échéancier Suggéré</vt:lpstr>
      <vt:lpstr>Discussions futures</vt:lpstr>
      <vt:lpstr>Questions?</vt:lpstr>
    </vt:vector>
  </TitlesOfParts>
  <Company>Universite de Montreal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Calvet Hélène</dc:creator>
  <cp:lastModifiedBy>M. P.</cp:lastModifiedBy>
  <cp:revision>109</cp:revision>
  <cp:lastPrinted>2017-09-08T13:39:11Z</cp:lastPrinted>
  <dcterms:created xsi:type="dcterms:W3CDTF">2017-08-30T19:02:13Z</dcterms:created>
  <dcterms:modified xsi:type="dcterms:W3CDTF">2019-02-14T16:29:39Z</dcterms:modified>
</cp:coreProperties>
</file>