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85A8028-CFE9-4E93-92BB-8E6D423FE9A4}" type="datetimeFigureOut">
              <a:rPr lang="fr-CA" smtClean="0"/>
              <a:t>2019-02-15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4D7C-0971-4D31-A571-92376777F027}" type="slidenum">
              <a:rPr lang="fr-CA" smtClean="0"/>
              <a:t>‹N°›</a:t>
            </a:fld>
            <a:endParaRPr lang="fr-C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3737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8028-CFE9-4E93-92BB-8E6D423FE9A4}" type="datetimeFigureOut">
              <a:rPr lang="fr-CA" smtClean="0"/>
              <a:t>2019-02-15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4D7C-0971-4D31-A571-92376777F02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82579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8028-CFE9-4E93-92BB-8E6D423FE9A4}" type="datetimeFigureOut">
              <a:rPr lang="fr-CA" smtClean="0"/>
              <a:t>2019-02-15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4D7C-0971-4D31-A571-92376777F027}" type="slidenum">
              <a:rPr lang="fr-CA" smtClean="0"/>
              <a:t>‹N°›</a:t>
            </a:fld>
            <a:endParaRPr lang="fr-CA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0311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8028-CFE9-4E93-92BB-8E6D423FE9A4}" type="datetimeFigureOut">
              <a:rPr lang="fr-CA" smtClean="0"/>
              <a:t>2019-02-15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4D7C-0971-4D31-A571-92376777F02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75989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8028-CFE9-4E93-92BB-8E6D423FE9A4}" type="datetimeFigureOut">
              <a:rPr lang="fr-CA" smtClean="0"/>
              <a:t>2019-02-15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4D7C-0971-4D31-A571-92376777F027}" type="slidenum">
              <a:rPr lang="fr-CA" smtClean="0"/>
              <a:t>‹N°›</a:t>
            </a:fld>
            <a:endParaRPr lang="fr-C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4013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8028-CFE9-4E93-92BB-8E6D423FE9A4}" type="datetimeFigureOut">
              <a:rPr lang="fr-CA" smtClean="0"/>
              <a:t>2019-02-15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4D7C-0971-4D31-A571-92376777F02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2623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8028-CFE9-4E93-92BB-8E6D423FE9A4}" type="datetimeFigureOut">
              <a:rPr lang="fr-CA" smtClean="0"/>
              <a:t>2019-02-15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4D7C-0971-4D31-A571-92376777F02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79972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8028-CFE9-4E93-92BB-8E6D423FE9A4}" type="datetimeFigureOut">
              <a:rPr lang="fr-CA" smtClean="0"/>
              <a:t>2019-02-15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4D7C-0971-4D31-A571-92376777F02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55501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8028-CFE9-4E93-92BB-8E6D423FE9A4}" type="datetimeFigureOut">
              <a:rPr lang="fr-CA" smtClean="0"/>
              <a:t>2019-02-15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4D7C-0971-4D31-A571-92376777F02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88575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8028-CFE9-4E93-92BB-8E6D423FE9A4}" type="datetimeFigureOut">
              <a:rPr lang="fr-CA" smtClean="0"/>
              <a:t>2019-02-15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4D7C-0971-4D31-A571-92376777F02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55334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8028-CFE9-4E93-92BB-8E6D423FE9A4}" type="datetimeFigureOut">
              <a:rPr lang="fr-CA" smtClean="0"/>
              <a:t>2019-02-15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4D7C-0971-4D31-A571-92376777F027}" type="slidenum">
              <a:rPr lang="fr-CA" smtClean="0"/>
              <a:t>‹N°›</a:t>
            </a:fld>
            <a:endParaRPr lang="fr-C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2816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85A8028-CFE9-4E93-92BB-8E6D423FE9A4}" type="datetimeFigureOut">
              <a:rPr lang="fr-CA" smtClean="0"/>
              <a:t>2019-02-15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5794D7C-0971-4D31-A571-92376777F027}" type="slidenum">
              <a:rPr lang="fr-CA" smtClean="0"/>
              <a:t>‹N°›</a:t>
            </a:fld>
            <a:endParaRPr lang="fr-CA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4815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Comite académique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15 février 2019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535100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Comite réflexion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CA" dirty="0" smtClean="0"/>
              <a:t>Direction du programme, Guillaume </a:t>
            </a:r>
            <a:r>
              <a:rPr lang="fr-CA" dirty="0" err="1" smtClean="0"/>
              <a:t>Voghel</a:t>
            </a:r>
            <a:r>
              <a:rPr lang="fr-CA" dirty="0" smtClean="0"/>
              <a:t> et Mathieu Lefrancois</a:t>
            </a:r>
          </a:p>
          <a:p>
            <a:pPr marL="0" indent="0">
              <a:buNone/>
            </a:pPr>
            <a:r>
              <a:rPr lang="fr-CA" dirty="0" smtClean="0"/>
              <a:t>Bilan de tout les programmes académiques locaux;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 smtClean="0"/>
              <a:t>En </a:t>
            </a:r>
            <a:r>
              <a:rPr lang="fr-CA" dirty="0" err="1" smtClean="0"/>
              <a:t>moy</a:t>
            </a:r>
            <a:r>
              <a:rPr lang="fr-CA" dirty="0" smtClean="0"/>
              <a:t>. 3-4 </a:t>
            </a:r>
            <a:r>
              <a:rPr lang="fr-CA" dirty="0" err="1" smtClean="0"/>
              <a:t>hres</a:t>
            </a:r>
            <a:r>
              <a:rPr lang="fr-CA" dirty="0" smtClean="0"/>
              <a:t> activités académiques par semaine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 smtClean="0"/>
              <a:t>Enseignement communication inclus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 smtClean="0"/>
              <a:t>Cours urgence rarement inclus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 smtClean="0"/>
              <a:t>Clubs lecture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 smtClean="0"/>
              <a:t>Enseignement fait par md famille et 2milieux ont </a:t>
            </a:r>
            <a:r>
              <a:rPr lang="fr-CA" dirty="0" err="1" smtClean="0"/>
              <a:t>bcp</a:t>
            </a:r>
            <a:r>
              <a:rPr lang="fr-CA" dirty="0" smtClean="0"/>
              <a:t> spécialistes (résidents ne doivent pas animer PABP) Implication de plusieurs professionnels du GMFU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 smtClean="0"/>
              <a:t>Majorité programme permettent 25 % flexible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 smtClean="0"/>
              <a:t>Respecter la journée de retour pour les activités pédagogiques</a:t>
            </a:r>
          </a:p>
          <a:p>
            <a:pPr>
              <a:buFont typeface="Courier New" panose="02070309020205020404" pitchFamily="49" charset="0"/>
              <a:buChar char="o"/>
            </a:pPr>
            <a:endParaRPr lang="fr-CA" dirty="0" smtClean="0"/>
          </a:p>
          <a:p>
            <a:pPr>
              <a:buFont typeface="Courier New" panose="02070309020205020404" pitchFamily="49" charset="0"/>
              <a:buChar char="o"/>
            </a:pP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2340800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 smtClean="0"/>
              <a:t>Table des résidents coordonnateurs consultés </a:t>
            </a:r>
          </a:p>
          <a:p>
            <a:pPr marL="0" indent="0">
              <a:buNone/>
            </a:pPr>
            <a:r>
              <a:rPr lang="fr-CA" dirty="0" smtClean="0"/>
              <a:t>Compte rendu du comite réflexion</a:t>
            </a:r>
            <a:endParaRPr lang="fr-CA" dirty="0"/>
          </a:p>
          <a:p>
            <a:pPr>
              <a:buFont typeface="Courier New" panose="02070309020205020404" pitchFamily="49" charset="0"/>
              <a:buChar char="o"/>
            </a:pPr>
            <a:r>
              <a:rPr lang="fr-CA" dirty="0"/>
              <a:t>Outil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CA" dirty="0"/>
              <a:t>Contenu; garder 25% flexible local mais  viser une certaine </a:t>
            </a:r>
            <a:r>
              <a:rPr lang="fr-CA" dirty="0" smtClean="0"/>
              <a:t>uniformisation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CA" dirty="0" smtClean="0"/>
              <a:t>Enseignement par le médecins de famille , si spécialistes, idéalement avoir </a:t>
            </a:r>
            <a:r>
              <a:rPr lang="fr-CA" dirty="0" err="1" smtClean="0"/>
              <a:t>co</a:t>
            </a:r>
            <a:r>
              <a:rPr lang="fr-CA" dirty="0" smtClean="0"/>
              <a:t>-animateur md famille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CA" dirty="0" smtClean="0"/>
              <a:t>Ajout patient partenaire pour certaines sujets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CA" dirty="0" smtClean="0"/>
              <a:t>Journées académiques </a:t>
            </a: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081155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Réunion du 12 février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Horaire PABP fait pour 2 ans, attention a la méthode….</a:t>
            </a:r>
          </a:p>
          <a:p>
            <a:r>
              <a:rPr lang="fr-CA" dirty="0" smtClean="0"/>
              <a:t>Journées académiques PP Guillaume</a:t>
            </a:r>
          </a:p>
          <a:p>
            <a:r>
              <a:rPr lang="fr-CA" dirty="0" smtClean="0"/>
              <a:t>Enseignement communication; rencontre en janvier 2019 avec le comite pour discuter organigramme et mandat</a:t>
            </a:r>
          </a:p>
          <a:p>
            <a:r>
              <a:rPr lang="fr-CA" dirty="0" smtClean="0"/>
              <a:t>Éthique ( Martin Potter et François Bertrand)</a:t>
            </a:r>
          </a:p>
          <a:p>
            <a:r>
              <a:rPr lang="fr-CA" dirty="0" smtClean="0"/>
              <a:t>Situations d’urgence en médecine interne </a:t>
            </a:r>
          </a:p>
        </p:txBody>
      </p:sp>
    </p:spTree>
    <p:extLst>
      <p:ext uri="{BB962C8B-B14F-4D97-AF65-F5344CB8AC3E}">
        <p14:creationId xmlns:p14="http://schemas.microsoft.com/office/powerpoint/2010/main" val="12009565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égral">
  <a:themeElements>
    <a:clrScheme name="Inté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é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é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60</TotalTime>
  <Words>175</Words>
  <Application>Microsoft Office PowerPoint</Application>
  <PresentationFormat>Grand écran</PresentationFormat>
  <Paragraphs>25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Courier New</vt:lpstr>
      <vt:lpstr>Tw Cen MT</vt:lpstr>
      <vt:lpstr>Tw Cen MT Condensed</vt:lpstr>
      <vt:lpstr>Wingdings</vt:lpstr>
      <vt:lpstr>Wingdings 3</vt:lpstr>
      <vt:lpstr>Intégral</vt:lpstr>
      <vt:lpstr>Comite académique</vt:lpstr>
      <vt:lpstr>Comite réflexion </vt:lpstr>
      <vt:lpstr>Présentation PowerPoint</vt:lpstr>
      <vt:lpstr>Réunion du 12 février</vt:lpstr>
    </vt:vector>
  </TitlesOfParts>
  <Company>CSSS Haut Richelieu Rouville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Comite académique</dc:title>
  <dc:creator>Gosselin, Isabelle</dc:creator>
  <cp:lastModifiedBy>Gosselin, Isabelle</cp:lastModifiedBy>
  <cp:revision>5</cp:revision>
  <dcterms:created xsi:type="dcterms:W3CDTF">2019-02-15T14:27:44Z</dcterms:created>
  <dcterms:modified xsi:type="dcterms:W3CDTF">2019-02-15T15:28:04Z</dcterms:modified>
</cp:coreProperties>
</file>