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96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18-12-07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18-12-07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18-12-07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18-12-07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18-12-07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18-12-07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18-12-07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18-12-07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18-12-07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18-12-07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18-12-07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18-12-07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Enseignement soins aux enfants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7 décembre 2018</a:t>
            </a:r>
          </a:p>
          <a:p>
            <a:r>
              <a:rPr lang="fr-CA" dirty="0" smtClean="0"/>
              <a:t>Comité de programme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83148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</a:t>
            </a:r>
            <a:r>
              <a:rPr lang="fr-CA" dirty="0" smtClean="0"/>
              <a:t>roubles </a:t>
            </a:r>
            <a:r>
              <a:rPr lang="fr-CA" dirty="0" err="1" smtClean="0"/>
              <a:t>musculosquelettiques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PP évaluation des membres inférieurs </a:t>
            </a:r>
            <a:r>
              <a:rPr lang="fr-CA" dirty="0" smtClean="0"/>
              <a:t>chez l’enfants à </a:t>
            </a:r>
            <a:r>
              <a:rPr lang="fr-CA" dirty="0" smtClean="0"/>
              <a:t>venir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68237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Trouble du comportement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Annexé le PP avec une activité académique sur TDAH enfant 3 heures suggéré</a:t>
            </a:r>
          </a:p>
          <a:p>
            <a:r>
              <a:rPr lang="fr-CA" dirty="0" smtClean="0"/>
              <a:t>PABP, capsule pharmaco, CADDRA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31438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Révision des activités académiques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L’Ado qui déprime</a:t>
            </a:r>
          </a:p>
          <a:p>
            <a:pPr lvl="1"/>
            <a:r>
              <a:rPr lang="fr-FR" dirty="0" smtClean="0"/>
              <a:t>R</a:t>
            </a:r>
            <a:r>
              <a:rPr lang="fr-CA" dirty="0" smtClean="0"/>
              <a:t>étirée</a:t>
            </a:r>
          </a:p>
          <a:p>
            <a:r>
              <a:rPr lang="fr-CA" dirty="0" smtClean="0"/>
              <a:t>Maltraitance/Négligence chez les enfants</a:t>
            </a:r>
          </a:p>
          <a:p>
            <a:pPr lvl="1"/>
            <a:r>
              <a:rPr lang="fr-FR" dirty="0" smtClean="0"/>
              <a:t>P</a:t>
            </a:r>
            <a:r>
              <a:rPr lang="fr-CA" dirty="0" smtClean="0"/>
              <a:t>lus adaptée à la médecine de famille</a:t>
            </a:r>
          </a:p>
          <a:p>
            <a:r>
              <a:rPr lang="fr-CA" dirty="0" smtClean="0"/>
              <a:t>Troubles de l’apprentissage chez les enfants</a:t>
            </a:r>
          </a:p>
          <a:p>
            <a:pPr lvl="1"/>
            <a:r>
              <a:rPr lang="fr-CA" dirty="0" smtClean="0"/>
              <a:t>Revoir les objectifs selon 100 sujets prioritaires</a:t>
            </a:r>
          </a:p>
          <a:p>
            <a:pPr lvl="1"/>
            <a:r>
              <a:rPr lang="fr-CA" dirty="0" smtClean="0"/>
              <a:t>Apporter des cas cliniques de médecine de famille</a:t>
            </a:r>
          </a:p>
          <a:p>
            <a:r>
              <a:rPr lang="fr-CA" dirty="0" err="1" smtClean="0"/>
              <a:t>ABCDaire</a:t>
            </a:r>
            <a:endParaRPr lang="fr-CA" dirty="0" smtClean="0"/>
          </a:p>
          <a:p>
            <a:pPr lvl="2"/>
            <a:r>
              <a:rPr lang="fr-FR" dirty="0" smtClean="0"/>
              <a:t>F</a:t>
            </a:r>
            <a:r>
              <a:rPr lang="fr-CA" dirty="0" err="1" smtClean="0"/>
              <a:t>ormation</a:t>
            </a:r>
            <a:r>
              <a:rPr lang="fr-CA" dirty="0" smtClean="0"/>
              <a:t> professorale </a:t>
            </a:r>
            <a:r>
              <a:rPr lang="fr-CA" dirty="0" smtClean="0"/>
              <a:t>formateur</a:t>
            </a:r>
          </a:p>
          <a:p>
            <a:r>
              <a:rPr lang="fr-CA" dirty="0" smtClean="0"/>
              <a:t>Troubles de la conduite alimentaire</a:t>
            </a:r>
          </a:p>
          <a:p>
            <a:pPr lvl="1"/>
            <a:r>
              <a:rPr lang="fr-FR" dirty="0" smtClean="0"/>
              <a:t>R</a:t>
            </a:r>
            <a:r>
              <a:rPr lang="fr-CA" dirty="0" smtClean="0"/>
              <a:t>accourcir </a:t>
            </a:r>
            <a:r>
              <a:rPr lang="fr-CA" dirty="0" err="1" smtClean="0"/>
              <a:t>presentation</a:t>
            </a:r>
            <a:r>
              <a:rPr lang="fr-CA" dirty="0"/>
              <a:t> </a:t>
            </a:r>
            <a:r>
              <a:rPr lang="fr-CA" dirty="0" smtClean="0"/>
              <a:t>et concentrer la présentation sur CAT, quand référer et quoi faire en attendant et les ressources</a:t>
            </a:r>
            <a:endParaRPr lang="fr-CA" dirty="0" smtClean="0"/>
          </a:p>
          <a:p>
            <a:pPr marL="0" indent="0">
              <a:buNone/>
            </a:pPr>
            <a:endParaRPr lang="fr-CA" dirty="0" smtClean="0"/>
          </a:p>
          <a:p>
            <a:pPr lvl="1"/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1032570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Vaccination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Exposer les résidents clinique de vaccination</a:t>
            </a:r>
          </a:p>
          <a:p>
            <a:r>
              <a:rPr lang="fr-CA" dirty="0" smtClean="0"/>
              <a:t>Discuter lors </a:t>
            </a:r>
            <a:r>
              <a:rPr lang="fr-CA" smtClean="0"/>
              <a:t>ABCDaire</a:t>
            </a: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13262008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é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Exécutive.thmx</Template>
  <TotalTime>158</TotalTime>
  <Words>123</Words>
  <Application>Microsoft Macintosh PowerPoint</Application>
  <PresentationFormat>Présentation à l'écran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Exécutive</vt:lpstr>
      <vt:lpstr>Enseignement soins aux enfants</vt:lpstr>
      <vt:lpstr>Troubles musculosquelettiques</vt:lpstr>
      <vt:lpstr>Trouble du comportement</vt:lpstr>
      <vt:lpstr>Révision des activités académiques</vt:lpstr>
      <vt:lpstr>Vaccination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Enseignement soins aux enfants</dc:title>
  <dc:creator>Isabelle Gosselin</dc:creator>
  <cp:lastModifiedBy>Isabelle Gosselin</cp:lastModifiedBy>
  <cp:revision>2</cp:revision>
  <dcterms:created xsi:type="dcterms:W3CDTF">2018-12-07T00:09:58Z</dcterms:created>
  <dcterms:modified xsi:type="dcterms:W3CDTF">2018-12-07T11:11:58Z</dcterms:modified>
</cp:coreProperties>
</file>