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707" r:id="rId3"/>
    <p:sldMasterId id="2147483738" r:id="rId4"/>
  </p:sldMasterIdLst>
  <p:notesMasterIdLst>
    <p:notesMasterId r:id="rId34"/>
  </p:notesMasterIdLst>
  <p:sldIdLst>
    <p:sldId id="404" r:id="rId5"/>
    <p:sldId id="408" r:id="rId6"/>
    <p:sldId id="506" r:id="rId7"/>
    <p:sldId id="483" r:id="rId8"/>
    <p:sldId id="484" r:id="rId9"/>
    <p:sldId id="490" r:id="rId10"/>
    <p:sldId id="461" r:id="rId11"/>
    <p:sldId id="492" r:id="rId12"/>
    <p:sldId id="463" r:id="rId13"/>
    <p:sldId id="493" r:id="rId14"/>
    <p:sldId id="471" r:id="rId15"/>
    <p:sldId id="472" r:id="rId16"/>
    <p:sldId id="507" r:id="rId17"/>
    <p:sldId id="473" r:id="rId18"/>
    <p:sldId id="474" r:id="rId19"/>
    <p:sldId id="477" r:id="rId20"/>
    <p:sldId id="478" r:id="rId21"/>
    <p:sldId id="479" r:id="rId22"/>
    <p:sldId id="480" r:id="rId23"/>
    <p:sldId id="466" r:id="rId24"/>
    <p:sldId id="485" r:id="rId25"/>
    <p:sldId id="486" r:id="rId26"/>
    <p:sldId id="487" r:id="rId27"/>
    <p:sldId id="488" r:id="rId28"/>
    <p:sldId id="489" r:id="rId29"/>
    <p:sldId id="415" r:id="rId30"/>
    <p:sldId id="469" r:id="rId31"/>
    <p:sldId id="508" r:id="rId32"/>
    <p:sldId id="457" r:id="rId33"/>
  </p:sldIdLst>
  <p:sldSz cx="9144000" cy="6858000" type="screen4x3"/>
  <p:notesSz cx="7023100" cy="9309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ilisateur Windows" initials="UW" lastIdx="3" clrIdx="0"/>
  <p:cmAuthor id="1" name="Verdy Julie" initials="VJ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C2E7"/>
    <a:srgbClr val="FF33CC"/>
    <a:srgbClr val="0099FF"/>
    <a:srgbClr val="4C35D3"/>
    <a:srgbClr val="009999"/>
    <a:srgbClr val="D6EFFC"/>
    <a:srgbClr val="900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5" autoAdjust="0"/>
    <p:restoredTop sz="91423" autoAdjust="0"/>
  </p:normalViewPr>
  <p:slideViewPr>
    <p:cSldViewPr>
      <p:cViewPr varScale="1">
        <p:scale>
          <a:sx n="67" d="100"/>
          <a:sy n="67" d="100"/>
        </p:scale>
        <p:origin x="134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dy Julie" userId="c8004ce5-bd64-4628-9a42-5c2f57835fca" providerId="ADAL" clId="{FD3FEF80-7FA6-1B43-A6C4-D583CAF30A25}"/>
    <pc:docChg chg="undo redo custSel modSld">
      <pc:chgData name="Verdy Julie" userId="c8004ce5-bd64-4628-9a42-5c2f57835fca" providerId="ADAL" clId="{FD3FEF80-7FA6-1B43-A6C4-D583CAF30A25}" dt="2018-11-19T21:00:27.980" v="811" actId="20577"/>
      <pc:docMkLst>
        <pc:docMk/>
      </pc:docMkLst>
      <pc:sldChg chg="addSp modSp">
        <pc:chgData name="Verdy Julie" userId="c8004ce5-bd64-4628-9a42-5c2f57835fca" providerId="ADAL" clId="{FD3FEF80-7FA6-1B43-A6C4-D583CAF30A25}" dt="2018-11-19T20:30:47.686" v="103" actId="14100"/>
        <pc:sldMkLst>
          <pc:docMk/>
          <pc:sldMk cId="1739909486" sldId="425"/>
        </pc:sldMkLst>
        <pc:spChg chg="mod">
          <ac:chgData name="Verdy Julie" userId="c8004ce5-bd64-4628-9a42-5c2f57835fca" providerId="ADAL" clId="{FD3FEF80-7FA6-1B43-A6C4-D583CAF30A25}" dt="2018-11-19T20:27:34.346" v="78" actId="14100"/>
          <ac:spMkLst>
            <pc:docMk/>
            <pc:sldMk cId="1739909486" sldId="425"/>
            <ac:spMk id="2" creationId="{00000000-0000-0000-0000-000000000000}"/>
          </ac:spMkLst>
        </pc:spChg>
        <pc:spChg chg="mod">
          <ac:chgData name="Verdy Julie" userId="c8004ce5-bd64-4628-9a42-5c2f57835fca" providerId="ADAL" clId="{FD3FEF80-7FA6-1B43-A6C4-D583CAF30A25}" dt="2018-11-19T20:27:43.626" v="79" actId="255"/>
          <ac:spMkLst>
            <pc:docMk/>
            <pc:sldMk cId="1739909486" sldId="425"/>
            <ac:spMk id="29" creationId="{00000000-0000-0000-0000-000000000000}"/>
          </ac:spMkLst>
        </pc:spChg>
        <pc:spChg chg="mod">
          <ac:chgData name="Verdy Julie" userId="c8004ce5-bd64-4628-9a42-5c2f57835fca" providerId="ADAL" clId="{FD3FEF80-7FA6-1B43-A6C4-D583CAF30A25}" dt="2018-11-19T20:26:59.608" v="72" actId="14100"/>
          <ac:spMkLst>
            <pc:docMk/>
            <pc:sldMk cId="1739909486" sldId="425"/>
            <ac:spMk id="30" creationId="{00000000-0000-0000-0000-000000000000}"/>
          </ac:spMkLst>
        </pc:spChg>
        <pc:spChg chg="mod">
          <ac:chgData name="Verdy Julie" userId="c8004ce5-bd64-4628-9a42-5c2f57835fca" providerId="ADAL" clId="{FD3FEF80-7FA6-1B43-A6C4-D583CAF30A25}" dt="2018-11-19T20:26:31.080" v="68" actId="255"/>
          <ac:spMkLst>
            <pc:docMk/>
            <pc:sldMk cId="1739909486" sldId="425"/>
            <ac:spMk id="31" creationId="{00000000-0000-0000-0000-000000000000}"/>
          </ac:spMkLst>
        </pc:spChg>
        <pc:spChg chg="mod">
          <ac:chgData name="Verdy Julie" userId="c8004ce5-bd64-4628-9a42-5c2f57835fca" providerId="ADAL" clId="{FD3FEF80-7FA6-1B43-A6C4-D583CAF30A25}" dt="2018-11-19T20:29:46.185" v="100" actId="14100"/>
          <ac:spMkLst>
            <pc:docMk/>
            <pc:sldMk cId="1739909486" sldId="425"/>
            <ac:spMk id="34" creationId="{00000000-0000-0000-0000-000000000000}"/>
          </ac:spMkLst>
        </pc:spChg>
        <pc:spChg chg="mod">
          <ac:chgData name="Verdy Julie" userId="c8004ce5-bd64-4628-9a42-5c2f57835fca" providerId="ADAL" clId="{FD3FEF80-7FA6-1B43-A6C4-D583CAF30A25}" dt="2018-11-19T20:30:06.603" v="101" actId="1076"/>
          <ac:spMkLst>
            <pc:docMk/>
            <pc:sldMk cId="1739909486" sldId="425"/>
            <ac:spMk id="35" creationId="{00000000-0000-0000-0000-000000000000}"/>
          </ac:spMkLst>
        </pc:spChg>
        <pc:spChg chg="mod">
          <ac:chgData name="Verdy Julie" userId="c8004ce5-bd64-4628-9a42-5c2f57835fca" providerId="ADAL" clId="{FD3FEF80-7FA6-1B43-A6C4-D583CAF30A25}" dt="2018-11-19T20:30:47.686" v="103" actId="14100"/>
          <ac:spMkLst>
            <pc:docMk/>
            <pc:sldMk cId="1739909486" sldId="425"/>
            <ac:spMk id="36" creationId="{00000000-0000-0000-0000-000000000000}"/>
          </ac:spMkLst>
        </pc:spChg>
        <pc:spChg chg="mod">
          <ac:chgData name="Verdy Julie" userId="c8004ce5-bd64-4628-9a42-5c2f57835fca" providerId="ADAL" clId="{FD3FEF80-7FA6-1B43-A6C4-D583CAF30A25}" dt="2018-11-19T20:28:13.413" v="84" actId="14100"/>
          <ac:spMkLst>
            <pc:docMk/>
            <pc:sldMk cId="1739909486" sldId="425"/>
            <ac:spMk id="37" creationId="{00000000-0000-0000-0000-000000000000}"/>
          </ac:spMkLst>
        </pc:spChg>
        <pc:spChg chg="mod">
          <ac:chgData name="Verdy Julie" userId="c8004ce5-bd64-4628-9a42-5c2f57835fca" providerId="ADAL" clId="{FD3FEF80-7FA6-1B43-A6C4-D583CAF30A25}" dt="2018-11-19T20:26:16.471" v="67" actId="14100"/>
          <ac:spMkLst>
            <pc:docMk/>
            <pc:sldMk cId="1739909486" sldId="425"/>
            <ac:spMk id="55" creationId="{9E3B89A1-4592-DA4A-9C86-738A39959906}"/>
          </ac:spMkLst>
        </pc:spChg>
        <pc:cxnChg chg="mod">
          <ac:chgData name="Verdy Julie" userId="c8004ce5-bd64-4628-9a42-5c2f57835fca" providerId="ADAL" clId="{FD3FEF80-7FA6-1B43-A6C4-D583CAF30A25}" dt="2018-11-19T20:26:59.608" v="72" actId="14100"/>
          <ac:cxnSpMkLst>
            <pc:docMk/>
            <pc:sldMk cId="1739909486" sldId="425"/>
            <ac:cxnSpMk id="40" creationId="{00000000-0000-0000-0000-000000000000}"/>
          </ac:cxnSpMkLst>
        </pc:cxnChg>
        <pc:cxnChg chg="mod">
          <ac:chgData name="Verdy Julie" userId="c8004ce5-bd64-4628-9a42-5c2f57835fca" providerId="ADAL" clId="{FD3FEF80-7FA6-1B43-A6C4-D583CAF30A25}" dt="2018-11-19T20:27:05.149" v="73" actId="14100"/>
          <ac:cxnSpMkLst>
            <pc:docMk/>
            <pc:sldMk cId="1739909486" sldId="425"/>
            <ac:cxnSpMk id="41" creationId="{00000000-0000-0000-0000-000000000000}"/>
          </ac:cxnSpMkLst>
        </pc:cxnChg>
        <pc:cxnChg chg="add mod">
          <ac:chgData name="Verdy Julie" userId="c8004ce5-bd64-4628-9a42-5c2f57835fca" providerId="ADAL" clId="{FD3FEF80-7FA6-1B43-A6C4-D583CAF30A25}" dt="2018-11-19T20:28:13.413" v="84" actId="14100"/>
          <ac:cxnSpMkLst>
            <pc:docMk/>
            <pc:sldMk cId="1739909486" sldId="425"/>
            <ac:cxnSpMk id="43" creationId="{3ACE90E5-99DA-8E4A-AAF1-60B76D4BBD3C}"/>
          </ac:cxnSpMkLst>
        </pc:cxnChg>
        <pc:cxnChg chg="add mod">
          <ac:chgData name="Verdy Julie" userId="c8004ce5-bd64-4628-9a42-5c2f57835fca" providerId="ADAL" clId="{FD3FEF80-7FA6-1B43-A6C4-D583CAF30A25}" dt="2018-11-19T20:30:06.603" v="101" actId="1076"/>
          <ac:cxnSpMkLst>
            <pc:docMk/>
            <pc:sldMk cId="1739909486" sldId="425"/>
            <ac:cxnSpMk id="44" creationId="{CED56DEE-44C3-FE4F-AD19-D9B5A3201E84}"/>
          </ac:cxnSpMkLst>
        </pc:cxnChg>
        <pc:cxnChg chg="mod">
          <ac:chgData name="Verdy Julie" userId="c8004ce5-bd64-4628-9a42-5c2f57835fca" providerId="ADAL" clId="{FD3FEF80-7FA6-1B43-A6C4-D583CAF30A25}" dt="2018-11-19T20:30:47.686" v="103" actId="14100"/>
          <ac:cxnSpMkLst>
            <pc:docMk/>
            <pc:sldMk cId="1739909486" sldId="425"/>
            <ac:cxnSpMk id="45" creationId="{00000000-0000-0000-0000-000000000000}"/>
          </ac:cxnSpMkLst>
        </pc:cxnChg>
        <pc:cxnChg chg="mod">
          <ac:chgData name="Verdy Julie" userId="c8004ce5-bd64-4628-9a42-5c2f57835fca" providerId="ADAL" clId="{FD3FEF80-7FA6-1B43-A6C4-D583CAF30A25}" dt="2018-11-19T20:26:59.608" v="72" actId="14100"/>
          <ac:cxnSpMkLst>
            <pc:docMk/>
            <pc:sldMk cId="1739909486" sldId="425"/>
            <ac:cxnSpMk id="46" creationId="{00000000-0000-0000-0000-000000000000}"/>
          </ac:cxnSpMkLst>
        </pc:cxnChg>
        <pc:cxnChg chg="mod">
          <ac:chgData name="Verdy Julie" userId="c8004ce5-bd64-4628-9a42-5c2f57835fca" providerId="ADAL" clId="{FD3FEF80-7FA6-1B43-A6C4-D583CAF30A25}" dt="2018-11-19T20:29:46.185" v="100" actId="14100"/>
          <ac:cxnSpMkLst>
            <pc:docMk/>
            <pc:sldMk cId="1739909486" sldId="425"/>
            <ac:cxnSpMk id="47" creationId="{00000000-0000-0000-0000-000000000000}"/>
          </ac:cxnSpMkLst>
        </pc:cxnChg>
        <pc:cxnChg chg="add mod">
          <ac:chgData name="Verdy Julie" userId="c8004ce5-bd64-4628-9a42-5c2f57835fca" providerId="ADAL" clId="{FD3FEF80-7FA6-1B43-A6C4-D583CAF30A25}" dt="2018-11-19T20:28:45.298" v="89" actId="14100"/>
          <ac:cxnSpMkLst>
            <pc:docMk/>
            <pc:sldMk cId="1739909486" sldId="425"/>
            <ac:cxnSpMk id="59" creationId="{EAC43961-AEB1-FE4A-A5D8-6BFA1B5ECF7A}"/>
          </ac:cxnSpMkLst>
        </pc:cxnChg>
      </pc:sldChg>
      <pc:sldChg chg="modSp modNotesTx">
        <pc:chgData name="Verdy Julie" userId="c8004ce5-bd64-4628-9a42-5c2f57835fca" providerId="ADAL" clId="{FD3FEF80-7FA6-1B43-A6C4-D583CAF30A25}" dt="2018-11-19T20:51:31.374" v="515" actId="20577"/>
        <pc:sldMkLst>
          <pc:docMk/>
          <pc:sldMk cId="2096484751" sldId="427"/>
        </pc:sldMkLst>
        <pc:spChg chg="mod">
          <ac:chgData name="Verdy Julie" userId="c8004ce5-bd64-4628-9a42-5c2f57835fca" providerId="ADAL" clId="{FD3FEF80-7FA6-1B43-A6C4-D583CAF30A25}" dt="2018-11-19T20:50:30.043" v="378" actId="20577"/>
          <ac:spMkLst>
            <pc:docMk/>
            <pc:sldMk cId="2096484751" sldId="427"/>
            <ac:spMk id="3" creationId="{00000000-0000-0000-0000-000000000000}"/>
          </ac:spMkLst>
        </pc:spChg>
      </pc:sldChg>
      <pc:sldChg chg="modSp modNotesTx">
        <pc:chgData name="Verdy Julie" userId="c8004ce5-bd64-4628-9a42-5c2f57835fca" providerId="ADAL" clId="{FD3FEF80-7FA6-1B43-A6C4-D583CAF30A25}" dt="2018-11-19T21:00:27.980" v="811" actId="20577"/>
        <pc:sldMkLst>
          <pc:docMk/>
          <pc:sldMk cId="1782846223" sldId="430"/>
        </pc:sldMkLst>
        <pc:spChg chg="mod">
          <ac:chgData name="Verdy Julie" userId="c8004ce5-bd64-4628-9a42-5c2f57835fca" providerId="ADAL" clId="{FD3FEF80-7FA6-1B43-A6C4-D583CAF30A25}" dt="2018-11-19T20:54:33.041" v="555" actId="5793"/>
          <ac:spMkLst>
            <pc:docMk/>
            <pc:sldMk cId="1782846223" sldId="430"/>
            <ac:spMk id="3" creationId="{00000000-0000-0000-0000-000000000000}"/>
          </ac:spMkLst>
        </pc:spChg>
        <pc:spChg chg="mod">
          <ac:chgData name="Verdy Julie" userId="c8004ce5-bd64-4628-9a42-5c2f57835fca" providerId="ADAL" clId="{FD3FEF80-7FA6-1B43-A6C4-D583CAF30A25}" dt="2018-11-19T20:53:19.457" v="551" actId="207"/>
          <ac:spMkLst>
            <pc:docMk/>
            <pc:sldMk cId="1782846223" sldId="430"/>
            <ac:spMk id="5" creationId="{00000000-0000-0000-0000-000000000000}"/>
          </ac:spMkLst>
        </pc:spChg>
      </pc:sldChg>
    </pc:docChg>
  </pc:docChgLst>
  <pc:docChgLst>
    <pc:chgData name="Bemeur Chantal" userId="S::chantal.bemeur@umontreal.ca::3e43796c-9693-4c65-a049-a20b629e12b1" providerId="AD" clId="Web-{1A814319-919D-4247-BDC7-BAA8F51C818F}"/>
    <pc:docChg chg="modSld">
      <pc:chgData name="Bemeur Chantal" userId="S::chantal.bemeur@umontreal.ca::3e43796c-9693-4c65-a049-a20b629e12b1" providerId="AD" clId="Web-{1A814319-919D-4247-BDC7-BAA8F51C818F}" dt="2018-11-18T19:07:17.955" v="1"/>
      <pc:docMkLst>
        <pc:docMk/>
      </pc:docMkLst>
      <pc:sldChg chg="modSp">
        <pc:chgData name="Bemeur Chantal" userId="S::chantal.bemeur@umontreal.ca::3e43796c-9693-4c65-a049-a20b629e12b1" providerId="AD" clId="Web-{1A814319-919D-4247-BDC7-BAA8F51C818F}" dt="2018-11-18T19:07:17.955" v="1"/>
        <pc:sldMkLst>
          <pc:docMk/>
          <pc:sldMk cId="1249166377" sldId="456"/>
        </pc:sldMkLst>
        <pc:graphicFrameChg chg="mod modGraphic">
          <ac:chgData name="Bemeur Chantal" userId="S::chantal.bemeur@umontreal.ca::3e43796c-9693-4c65-a049-a20b629e12b1" providerId="AD" clId="Web-{1A814319-919D-4247-BDC7-BAA8F51C818F}" dt="2018-11-18T19:07:17.955" v="1"/>
          <ac:graphicFrameMkLst>
            <pc:docMk/>
            <pc:sldMk cId="1249166377" sldId="456"/>
            <ac:graphicFrameMk id="9" creationId="{E4FAFD7B-0D3A-9A41-90EB-98582154FF55}"/>
          </ac:graphicFrameMkLst>
        </pc:graphicFrameChg>
      </pc:sldChg>
    </pc:docChg>
  </pc:docChgLst>
  <pc:docChgLst>
    <pc:chgData name="Jalbert-Arsenault Élise" userId="S::elise.jalbert-arsenault@umontreal.ca::40a99670-89be-412d-bcaf-f27abf592fe3" providerId="AD" clId="Web-{A0E9D058-FAA0-A890-4F44-D551E19B5CF6}"/>
    <pc:docChg chg="modSld">
      <pc:chgData name="Jalbert-Arsenault Élise" userId="S::elise.jalbert-arsenault@umontreal.ca::40a99670-89be-412d-bcaf-f27abf592fe3" providerId="AD" clId="Web-{A0E9D058-FAA0-A890-4F44-D551E19B5CF6}" dt="2018-11-16T22:14:52.012" v="6"/>
      <pc:docMkLst>
        <pc:docMk/>
      </pc:docMkLst>
      <pc:sldChg chg="modSp">
        <pc:chgData name="Jalbert-Arsenault Élise" userId="S::elise.jalbert-arsenault@umontreal.ca::40a99670-89be-412d-bcaf-f27abf592fe3" providerId="AD" clId="Web-{A0E9D058-FAA0-A890-4F44-D551E19B5CF6}" dt="2018-11-16T22:12:58.443" v="2" actId="20577"/>
        <pc:sldMkLst>
          <pc:docMk/>
          <pc:sldMk cId="1782846223" sldId="430"/>
        </pc:sldMkLst>
        <pc:spChg chg="mod">
          <ac:chgData name="Jalbert-Arsenault Élise" userId="S::elise.jalbert-arsenault@umontreal.ca::40a99670-89be-412d-bcaf-f27abf592fe3" providerId="AD" clId="Web-{A0E9D058-FAA0-A890-4F44-D551E19B5CF6}" dt="2018-11-16T22:12:58.443" v="2" actId="20577"/>
          <ac:spMkLst>
            <pc:docMk/>
            <pc:sldMk cId="1782846223" sldId="430"/>
            <ac:spMk id="3" creationId="{00000000-0000-0000-0000-000000000000}"/>
          </ac:spMkLst>
        </pc:spChg>
      </pc:sldChg>
      <pc:sldChg chg="addSp delSp">
        <pc:chgData name="Jalbert-Arsenault Élise" userId="S::elise.jalbert-arsenault@umontreal.ca::40a99670-89be-412d-bcaf-f27abf592fe3" providerId="AD" clId="Web-{A0E9D058-FAA0-A890-4F44-D551E19B5CF6}" dt="2018-11-16T22:14:52.012" v="6"/>
        <pc:sldMkLst>
          <pc:docMk/>
          <pc:sldMk cId="2036618841" sldId="457"/>
        </pc:sldMkLst>
        <pc:spChg chg="add del">
          <ac:chgData name="Jalbert-Arsenault Élise" userId="S::elise.jalbert-arsenault@umontreal.ca::40a99670-89be-412d-bcaf-f27abf592fe3" providerId="AD" clId="Web-{A0E9D058-FAA0-A890-4F44-D551E19B5CF6}" dt="2018-11-16T22:14:52.012" v="6"/>
          <ac:spMkLst>
            <pc:docMk/>
            <pc:sldMk cId="2036618841" sldId="457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C2153F6-A5D9-4D1D-8059-427E87BE2664}" type="datetimeFigureOut">
              <a:rPr lang="fr-CA" smtClean="0"/>
              <a:t>2018-12-07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D97AF5B-2933-4199-B3F8-689F522F4A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6740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7AF5B-2933-4199-B3F8-689F522F4A7B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33192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Tony</a:t>
            </a:r>
            <a:r>
              <a:rPr lang="fr-CA" baseline="0" dirty="0"/>
              <a:t> et Annick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7AF5B-2933-4199-B3F8-689F522F4A7B}" type="slidenum">
              <a:rPr lang="fr-CA" smtClean="0"/>
              <a:t>20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26848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Annick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7AF5B-2933-4199-B3F8-689F522F4A7B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96778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Annick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7AF5B-2933-4199-B3F8-689F522F4A7B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06678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Annick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7AF5B-2933-4199-B3F8-689F522F4A7B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3875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Annick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7AF5B-2933-4199-B3F8-689F522F4A7B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21907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Julie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7AF5B-2933-4199-B3F8-689F522F4A7B}" type="slidenum">
              <a:rPr lang="fr-CA" smtClean="0"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2694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7AF5B-2933-4199-B3F8-689F522F4A7B}" type="slidenum">
              <a:rPr lang="fr-CA" smtClean="0"/>
              <a:t>29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4107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7AF5B-2933-4199-B3F8-689F522F4A7B}" type="slidenum">
              <a:rPr lang="fr-CA" smtClean="0"/>
              <a:t>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24821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Tony</a:t>
            </a:r>
            <a:r>
              <a:rPr lang="fr-CA" baseline="0" dirty="0"/>
              <a:t> et Annick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7AF5B-2933-4199-B3F8-689F522F4A7B}" type="slidenum">
              <a:rPr lang="fr-CA" smtClean="0"/>
              <a:t>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79294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06525" y="1158875"/>
            <a:ext cx="4171950" cy="31289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848">
              <a:defRPr/>
            </a:pPr>
            <a:r>
              <a:rPr lang="fr-CA" dirty="0" smtClean="0"/>
              <a:t>Patrick H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10993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80ED3-4765-4ECA-B3DC-B9DAC5FD2924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65603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80ED3-4765-4ECA-B3DC-B9DAC5FD2924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0260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Tant</a:t>
            </a:r>
            <a:r>
              <a:rPr lang="en-CA" dirty="0" smtClean="0"/>
              <a:t> que les </a:t>
            </a:r>
            <a:r>
              <a:rPr lang="en-CA" dirty="0" err="1" smtClean="0"/>
              <a:t>critères</a:t>
            </a:r>
            <a:r>
              <a:rPr lang="en-CA" baseline="0" dirty="0" smtClean="0"/>
              <a:t> inter-blocs </a:t>
            </a:r>
            <a:r>
              <a:rPr lang="en-CA" baseline="0" dirty="0" err="1" smtClean="0"/>
              <a:t>sont</a:t>
            </a:r>
            <a:r>
              <a:rPr lang="en-CA" baseline="0" dirty="0" smtClean="0"/>
              <a:t> </a:t>
            </a:r>
            <a:r>
              <a:rPr lang="en-CA" baseline="0" dirty="0" err="1" smtClean="0"/>
              <a:t>respectés</a:t>
            </a:r>
            <a:r>
              <a:rPr lang="en-CA" baseline="0" dirty="0" smtClean="0"/>
              <a:t>, </a:t>
            </a:r>
            <a:r>
              <a:rPr lang="en-CA" baseline="0" dirty="0" err="1" smtClean="0"/>
              <a:t>comme</a:t>
            </a:r>
            <a:r>
              <a:rPr lang="en-CA" baseline="0" dirty="0" smtClean="0"/>
              <a:t> des stages “à </a:t>
            </a:r>
            <a:r>
              <a:rPr lang="en-CA" baseline="0" dirty="0" err="1" smtClean="0"/>
              <a:t>espacer</a:t>
            </a:r>
            <a:r>
              <a:rPr lang="en-CA" baseline="0" dirty="0" smtClean="0"/>
              <a:t>” et à </a:t>
            </a:r>
            <a:r>
              <a:rPr lang="en-CA" baseline="0" dirty="0" err="1" smtClean="0"/>
              <a:t>effectuer</a:t>
            </a:r>
            <a:r>
              <a:rPr lang="en-CA" baseline="0" dirty="0" smtClean="0"/>
              <a:t> </a:t>
            </a:r>
            <a:r>
              <a:rPr lang="en-CA" baseline="0" dirty="0" err="1" smtClean="0"/>
              <a:t>dans</a:t>
            </a:r>
            <a:r>
              <a:rPr lang="en-CA" baseline="0" dirty="0" smtClean="0"/>
              <a:t> un “milieu </a:t>
            </a:r>
            <a:r>
              <a:rPr lang="en-CA" baseline="0" dirty="0" err="1" smtClean="0"/>
              <a:t>différent</a:t>
            </a:r>
            <a:r>
              <a:rPr lang="en-CA" baseline="0" dirty="0" smtClean="0"/>
              <a:t>” </a:t>
            </a:r>
            <a:r>
              <a:rPr lang="en-CA" baseline="0" dirty="0" err="1" smtClean="0"/>
              <a:t>l’un</a:t>
            </a:r>
            <a:r>
              <a:rPr lang="en-CA" baseline="0" dirty="0" smtClean="0"/>
              <a:t> de </a:t>
            </a:r>
            <a:r>
              <a:rPr lang="en-CA" baseline="0" dirty="0" err="1" smtClean="0"/>
              <a:t>l’autre</a:t>
            </a:r>
            <a:r>
              <a:rPr lang="en-CA" baseline="0" dirty="0" smtClean="0"/>
              <a:t>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80ED3-4765-4ECA-B3DC-B9DAC5FD2924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7964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Tant</a:t>
            </a:r>
            <a:r>
              <a:rPr lang="en-CA" dirty="0" smtClean="0"/>
              <a:t> que les </a:t>
            </a:r>
            <a:r>
              <a:rPr lang="en-CA" dirty="0" err="1" smtClean="0"/>
              <a:t>contraintes</a:t>
            </a:r>
            <a:r>
              <a:rPr lang="en-CA" dirty="0" smtClean="0"/>
              <a:t> de </a:t>
            </a:r>
            <a:r>
              <a:rPr lang="en-CA" dirty="0" err="1" smtClean="0"/>
              <a:t>périodes</a:t>
            </a:r>
            <a:r>
              <a:rPr lang="en-CA" dirty="0" smtClean="0"/>
              <a:t> et de </a:t>
            </a:r>
            <a:r>
              <a:rPr lang="en-CA" dirty="0" err="1" smtClean="0"/>
              <a:t>milieux</a:t>
            </a:r>
            <a:r>
              <a:rPr lang="en-CA" dirty="0" smtClean="0"/>
              <a:t> </a:t>
            </a:r>
            <a:r>
              <a:rPr lang="en-CA" dirty="0" err="1" smtClean="0"/>
              <a:t>sont</a:t>
            </a:r>
            <a:r>
              <a:rPr lang="en-CA" dirty="0" smtClean="0"/>
              <a:t> </a:t>
            </a:r>
            <a:r>
              <a:rPr lang="en-CA" dirty="0" err="1" smtClean="0"/>
              <a:t>respectées</a:t>
            </a:r>
            <a:r>
              <a:rPr lang="en-CA" baseline="0" dirty="0" smtClean="0"/>
              <a:t>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80ED3-4765-4ECA-B3DC-B9DAC5FD2924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64304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Il </a:t>
            </a:r>
            <a:r>
              <a:rPr lang="en-CA" dirty="0" err="1" smtClean="0"/>
              <a:t>arrivera</a:t>
            </a:r>
            <a:r>
              <a:rPr lang="en-CA" dirty="0" smtClean="0"/>
              <a:t> </a:t>
            </a:r>
            <a:r>
              <a:rPr lang="en-CA" dirty="0" err="1" smtClean="0"/>
              <a:t>toutefois</a:t>
            </a:r>
            <a:r>
              <a:rPr lang="en-CA" dirty="0" smtClean="0"/>
              <a:t> que </a:t>
            </a:r>
            <a:r>
              <a:rPr lang="en-CA" dirty="0" err="1" smtClean="0"/>
              <a:t>l’algorithme</a:t>
            </a:r>
            <a:r>
              <a:rPr lang="en-CA" dirty="0" smtClean="0"/>
              <a:t> </a:t>
            </a:r>
            <a:r>
              <a:rPr lang="en-CA" dirty="0" err="1" smtClean="0"/>
              <a:t>doive</a:t>
            </a:r>
            <a:r>
              <a:rPr lang="en-CA" dirty="0" smtClean="0"/>
              <a:t> faire des </a:t>
            </a:r>
            <a:r>
              <a:rPr lang="en-CA" dirty="0" err="1" smtClean="0"/>
              <a:t>compromis</a:t>
            </a:r>
            <a:r>
              <a:rPr lang="en-CA" dirty="0" smtClean="0"/>
              <a:t> </a:t>
            </a:r>
            <a:r>
              <a:rPr lang="en-CA" dirty="0" err="1" smtClean="0"/>
              <a:t>si</a:t>
            </a:r>
            <a:r>
              <a:rPr lang="en-CA" dirty="0" smtClean="0"/>
              <a:t> les </a:t>
            </a:r>
            <a:r>
              <a:rPr lang="en-CA" dirty="0" err="1" smtClean="0"/>
              <a:t>capacités</a:t>
            </a:r>
            <a:r>
              <a:rPr lang="en-CA" dirty="0" smtClean="0"/>
              <a:t> </a:t>
            </a:r>
            <a:r>
              <a:rPr lang="en-CA" dirty="0" err="1" smtClean="0"/>
              <a:t>d’accueil</a:t>
            </a:r>
            <a:r>
              <a:rPr lang="en-CA" dirty="0" smtClean="0"/>
              <a:t> </a:t>
            </a:r>
            <a:r>
              <a:rPr lang="en-CA" dirty="0" err="1" smtClean="0"/>
              <a:t>l’oblige</a:t>
            </a:r>
            <a:r>
              <a:rPr lang="en-CA" dirty="0" smtClean="0"/>
              <a:t>.</a:t>
            </a:r>
          </a:p>
          <a:p>
            <a:r>
              <a:rPr lang="en-CA" dirty="0" smtClean="0"/>
              <a:t>Ex. 1: Les </a:t>
            </a:r>
            <a:r>
              <a:rPr lang="en-CA" dirty="0" err="1" smtClean="0"/>
              <a:t>capacités</a:t>
            </a:r>
            <a:r>
              <a:rPr lang="en-CA" dirty="0" smtClean="0"/>
              <a:t> </a:t>
            </a:r>
            <a:r>
              <a:rPr lang="en-CA" dirty="0" err="1" smtClean="0"/>
              <a:t>étant</a:t>
            </a:r>
            <a:r>
              <a:rPr lang="en-CA" dirty="0" smtClean="0"/>
              <a:t> </a:t>
            </a:r>
            <a:r>
              <a:rPr lang="en-CA" dirty="0" err="1" smtClean="0"/>
              <a:t>restreintes</a:t>
            </a:r>
            <a:r>
              <a:rPr lang="en-CA" dirty="0" smtClean="0"/>
              <a:t> à HSJ, les stages  RADOBS et OGYECH </a:t>
            </a:r>
            <a:r>
              <a:rPr lang="en-CA" dirty="0" err="1" smtClean="0"/>
              <a:t>auront</a:t>
            </a:r>
            <a:r>
              <a:rPr lang="en-CA" dirty="0" smtClean="0"/>
              <a:t> </a:t>
            </a:r>
            <a:r>
              <a:rPr lang="en-CA" dirty="0" err="1" smtClean="0"/>
              <a:t>été</a:t>
            </a:r>
            <a:r>
              <a:rPr lang="en-CA" dirty="0" smtClean="0"/>
              <a:t> </a:t>
            </a:r>
            <a:r>
              <a:rPr lang="en-CA" dirty="0" err="1" smtClean="0"/>
              <a:t>assignés</a:t>
            </a:r>
            <a:r>
              <a:rPr lang="en-CA" dirty="0" smtClean="0"/>
              <a:t> à HMR.</a:t>
            </a:r>
          </a:p>
          <a:p>
            <a:r>
              <a:rPr lang="en-CA" dirty="0" smtClean="0"/>
              <a:t>Ex. 2: Les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résultats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étant</a:t>
            </a:r>
            <a:r>
              <a:rPr lang="en-CA" baseline="0" dirty="0" smtClean="0"/>
              <a:t> </a:t>
            </a:r>
            <a:r>
              <a:rPr lang="en-CA" baseline="0" dirty="0" err="1" smtClean="0"/>
              <a:t>restreints</a:t>
            </a:r>
            <a:r>
              <a:rPr lang="en-CA" baseline="0" dirty="0" smtClean="0"/>
              <a:t>, la repartition </a:t>
            </a:r>
            <a:r>
              <a:rPr lang="en-CA" baseline="0" dirty="0" err="1" smtClean="0"/>
              <a:t>n’aura</a:t>
            </a:r>
            <a:r>
              <a:rPr lang="en-CA" baseline="0" dirty="0" smtClean="0"/>
              <a:t> pas </a:t>
            </a:r>
            <a:r>
              <a:rPr lang="en-CA" baseline="0" dirty="0" err="1" smtClean="0"/>
              <a:t>pu</a:t>
            </a:r>
            <a:r>
              <a:rPr lang="en-CA" baseline="0" dirty="0" smtClean="0"/>
              <a:t> </a:t>
            </a:r>
            <a:r>
              <a:rPr lang="en-CA" baseline="0" dirty="0" err="1" smtClean="0"/>
              <a:t>prendre</a:t>
            </a:r>
            <a:r>
              <a:rPr lang="en-CA" baseline="0" dirty="0" smtClean="0"/>
              <a:t> </a:t>
            </a:r>
            <a:r>
              <a:rPr lang="en-CA" baseline="0" dirty="0" err="1" smtClean="0"/>
              <a:t>en</a:t>
            </a:r>
            <a:r>
              <a:rPr lang="en-CA" baseline="0" dirty="0" smtClean="0"/>
              <a:t> </a:t>
            </a:r>
            <a:r>
              <a:rPr lang="en-CA" baseline="0" dirty="0" err="1" smtClean="0"/>
              <a:t>compte</a:t>
            </a:r>
            <a:r>
              <a:rPr lang="en-CA" baseline="0" dirty="0" smtClean="0"/>
              <a:t> les </a:t>
            </a:r>
            <a:r>
              <a:rPr lang="en-CA" baseline="0" dirty="0" err="1" smtClean="0"/>
              <a:t>préférences</a:t>
            </a:r>
            <a:r>
              <a:rPr lang="en-CA" baseline="0" dirty="0" smtClean="0"/>
              <a:t>  de </a:t>
            </a:r>
            <a:r>
              <a:rPr lang="en-CA" baseline="0" dirty="0" err="1" smtClean="0"/>
              <a:t>périodes</a:t>
            </a:r>
            <a:r>
              <a:rPr lang="en-CA" baseline="0" dirty="0" smtClean="0"/>
              <a:t> du resident pour les stages OGYGG2 à NCH et OGYOPG.</a:t>
            </a:r>
            <a:endParaRPr lang="en-CA" dirty="0" smtClean="0"/>
          </a:p>
          <a:p>
            <a:endParaRPr lang="en-CA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80ED3-4765-4ECA-B3DC-B9DAC5FD2924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1948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jp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jp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jp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jp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jp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jp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jp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jp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jp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2982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-bas"/>
          <p:cNvSpPr/>
          <p:nvPr userDrawn="1"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9" name="Rectangle-haut"/>
          <p:cNvSpPr/>
          <p:nvPr userDrawn="1"/>
        </p:nvSpPr>
        <p:spPr>
          <a:xfrm>
            <a:off x="0" y="0"/>
            <a:ext cx="9144000" cy="16362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2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27" y="6145530"/>
            <a:ext cx="918558" cy="557258"/>
          </a:xfrm>
          <a:prstGeom prst="rect">
            <a:avLst/>
          </a:prstGeom>
        </p:spPr>
      </p:pic>
      <p:pic>
        <p:nvPicPr>
          <p:cNvPr id="11" name="logoUdeM-et-du-monde-F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16" y="6031399"/>
            <a:ext cx="2209584" cy="8244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2312927"/>
            <a:ext cx="8249289" cy="2980969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65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750"/>
              </a:spcBef>
              <a:buSzPct val="130000"/>
              <a:defRPr sz="165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750"/>
              </a:spcBef>
              <a:buFont typeface="Symbol" panose="05050102010706020507" pitchFamily="18" charset="2"/>
              <a:buChar char="-"/>
              <a:defRPr sz="15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650">
                <a:solidFill>
                  <a:schemeClr val="tx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B43335-7E18-4121-BF36-A59CDBD71101}" type="datetime1">
              <a:rPr lang="fr-CA" smtClean="0"/>
              <a:t>2018-12-07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499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-bas"/>
          <p:cNvSpPr/>
          <p:nvPr userDrawn="1"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9" name="Rectangle-haut"/>
          <p:cNvSpPr/>
          <p:nvPr userDrawn="1"/>
        </p:nvSpPr>
        <p:spPr>
          <a:xfrm>
            <a:off x="0" y="0"/>
            <a:ext cx="9144000" cy="16362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28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27" y="6145530"/>
            <a:ext cx="918558" cy="557258"/>
          </a:xfrm>
          <a:prstGeom prst="rect">
            <a:avLst/>
          </a:prstGeom>
        </p:spPr>
      </p:pic>
      <p:pic>
        <p:nvPicPr>
          <p:cNvPr id="11" name="logoUdeM-et-du monde-F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16" y="6031399"/>
            <a:ext cx="2209584" cy="8244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2312927"/>
            <a:ext cx="5907600" cy="347372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650">
                <a:solidFill>
                  <a:schemeClr val="tx1"/>
                </a:solidFill>
              </a:defRPr>
            </a:lvl1pPr>
            <a:lvl2pPr marL="470297" indent="-171450">
              <a:lnSpc>
                <a:spcPct val="100000"/>
              </a:lnSpc>
              <a:spcBef>
                <a:spcPts val="750"/>
              </a:spcBef>
              <a:buSzPct val="130000"/>
              <a:defRPr sz="165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750"/>
              </a:spcBef>
              <a:buFont typeface="Symbol" panose="05050102010706020507" pitchFamily="18" charset="2"/>
              <a:buChar char="-"/>
              <a:defRPr sz="1500">
                <a:solidFill>
                  <a:schemeClr val="tx1"/>
                </a:solidFill>
              </a:defRPr>
            </a:lvl3pPr>
            <a:lvl4pPr marL="470297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650">
                <a:solidFill>
                  <a:schemeClr val="tx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6767512" y="-1"/>
            <a:ext cx="2376488" cy="60408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/>
              <a:t>Cliquez sur l’icône pour modifier l’image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C71B1B8-46B4-49FF-89A8-44C2AAF5ACE8}" type="datetime1">
              <a:rPr lang="fr-CA" smtClean="0"/>
              <a:t>2018-12-07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31495" y="1"/>
            <a:ext cx="6292322" cy="161013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3845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clai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27" y="6145530"/>
            <a:ext cx="918558" cy="557258"/>
          </a:xfrm>
          <a:prstGeom prst="rect">
            <a:avLst/>
          </a:prstGeom>
        </p:spPr>
      </p:pic>
      <p:pic>
        <p:nvPicPr>
          <p:cNvPr id="15" name="logoUdeM-et-du-monde-F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16" y="6031399"/>
            <a:ext cx="2209584" cy="8244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6772275" cy="60388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432001" y="3000829"/>
            <a:ext cx="5908274" cy="28131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500">
                <a:solidFill>
                  <a:schemeClr val="tx1"/>
                </a:solidFill>
              </a:defRPr>
            </a:lvl1pPr>
            <a:lvl2pPr marL="513000" indent="-202500">
              <a:lnSpc>
                <a:spcPct val="100000"/>
              </a:lnSpc>
              <a:spcBef>
                <a:spcPts val="375"/>
              </a:spcBef>
              <a:defRPr sz="1500">
                <a:solidFill>
                  <a:schemeClr val="tx1"/>
                </a:solidFill>
              </a:defRPr>
            </a:lvl2pPr>
            <a:lvl3pPr marL="870347" indent="-202500">
              <a:lnSpc>
                <a:spcPct val="100000"/>
              </a:lnSpc>
              <a:spcBef>
                <a:spcPts val="375"/>
              </a:spcBef>
              <a:buFont typeface="Symbol" panose="05050102010706020507" pitchFamily="18" charset="2"/>
              <a:buChar char="-"/>
              <a:defRPr sz="1350">
                <a:solidFill>
                  <a:schemeClr val="tx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AF1B-9435-4225-8E5F-5CC52632AB72}" type="datetime1">
              <a:rPr lang="fr-CA" smtClean="0"/>
              <a:t>2018-12-07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1" y="365125"/>
            <a:ext cx="5908274" cy="26037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95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7422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foncé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6772275" cy="60388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7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42" y="6114559"/>
            <a:ext cx="934200" cy="622800"/>
          </a:xfrm>
          <a:prstGeom prst="rect">
            <a:avLst/>
          </a:prstGeom>
        </p:spPr>
      </p:pic>
      <p:pic>
        <p:nvPicPr>
          <p:cNvPr id="12" name="logoUdeM-et-du-monde-F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88" y="6033367"/>
            <a:ext cx="2204312" cy="822432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6F752E-1D99-4366-87A7-B0F147CCB932}" type="datetime1">
              <a:rPr lang="fr-CA" smtClean="0"/>
              <a:t>2018-12-07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3801" y="6038850"/>
            <a:ext cx="5345468" cy="8169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432001" y="3000829"/>
            <a:ext cx="5908274" cy="281311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500">
                <a:solidFill>
                  <a:schemeClr val="bg1"/>
                </a:solidFill>
              </a:defRPr>
            </a:lvl1pPr>
            <a:lvl2pPr marL="513000" indent="-202500">
              <a:lnSpc>
                <a:spcPct val="100000"/>
              </a:lnSpc>
              <a:spcBef>
                <a:spcPts val="375"/>
              </a:spcBef>
              <a:defRPr sz="1500">
                <a:solidFill>
                  <a:schemeClr val="bg1"/>
                </a:solidFill>
              </a:defRPr>
            </a:lvl2pPr>
            <a:lvl3pPr marL="870347" indent="-202500">
              <a:lnSpc>
                <a:spcPct val="100000"/>
              </a:lnSpc>
              <a:spcBef>
                <a:spcPts val="375"/>
              </a:spcBef>
              <a:buFont typeface="Symbol" panose="05050102010706020507" pitchFamily="18" charset="2"/>
              <a:buChar char="-"/>
              <a:defRPr sz="135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1" y="365125"/>
            <a:ext cx="5908274" cy="26037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95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229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 - bleu clai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-bas"/>
          <p:cNvSpPr/>
          <p:nvPr userDrawn="1"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4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27" y="6145530"/>
            <a:ext cx="918558" cy="557258"/>
          </a:xfrm>
          <a:prstGeom prst="rect">
            <a:avLst/>
          </a:prstGeom>
        </p:spPr>
      </p:pic>
      <p:pic>
        <p:nvPicPr>
          <p:cNvPr id="2" name="logoUdeM-et-du-monde-F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16" y="6031399"/>
            <a:ext cx="2209584" cy="824400"/>
          </a:xfrm>
          <a:prstGeom prst="rect">
            <a:avLst/>
          </a:prstGeom>
        </p:spPr>
      </p:pic>
      <p:sp>
        <p:nvSpPr>
          <p:cNvPr id="11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6772275" y="0"/>
            <a:ext cx="2371725" cy="60408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/>
              <a:t>Cliquez sur l’icône pour modifier l’image</a:t>
            </a:r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432001" y="3000829"/>
            <a:ext cx="5908274" cy="28111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500">
                <a:solidFill>
                  <a:schemeClr val="tx1"/>
                </a:solidFill>
              </a:defRPr>
            </a:lvl1pPr>
            <a:lvl2pPr marL="513000" indent="-202500">
              <a:lnSpc>
                <a:spcPct val="100000"/>
              </a:lnSpc>
              <a:spcBef>
                <a:spcPts val="375"/>
              </a:spcBef>
              <a:defRPr sz="1500">
                <a:solidFill>
                  <a:schemeClr val="tx1"/>
                </a:solidFill>
              </a:defRPr>
            </a:lvl2pPr>
            <a:lvl3pPr marL="870347" indent="-202500">
              <a:lnSpc>
                <a:spcPct val="100000"/>
              </a:lnSpc>
              <a:spcBef>
                <a:spcPts val="375"/>
              </a:spcBef>
              <a:buFont typeface="Symbol" panose="05050102010706020507" pitchFamily="18" charset="2"/>
              <a:buChar char="-"/>
              <a:defRPr sz="1350">
                <a:solidFill>
                  <a:schemeClr val="tx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1" y="365125"/>
            <a:ext cx="5908274" cy="26037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95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7E3BED-C6BE-4E71-8BAA-FB62FC51E376}" type="datetime1">
              <a:rPr lang="fr-CA" smtClean="0"/>
              <a:t>2018-12-07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787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(2) - bleu clai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-bas"/>
          <p:cNvSpPr/>
          <p:nvPr userDrawn="1"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0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27" y="6145530"/>
            <a:ext cx="918558" cy="557258"/>
          </a:xfrm>
          <a:prstGeom prst="rect">
            <a:avLst/>
          </a:prstGeom>
        </p:spPr>
      </p:pic>
      <p:pic>
        <p:nvPicPr>
          <p:cNvPr id="2" name="logoUdeM-et-du-monde-F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16" y="6031399"/>
            <a:ext cx="2209584" cy="824400"/>
          </a:xfrm>
          <a:prstGeom prst="rect">
            <a:avLst/>
          </a:prstGeom>
        </p:spPr>
      </p:pic>
      <p:sp>
        <p:nvSpPr>
          <p:cNvPr id="11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4957764" y="0"/>
            <a:ext cx="4186237" cy="60408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/>
              <a:t>Cliquez sur l’icône pour modifier l’image</a:t>
            </a:r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432001" y="3000829"/>
            <a:ext cx="4039987" cy="28111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500">
                <a:solidFill>
                  <a:schemeClr val="tx1"/>
                </a:solidFill>
              </a:defRPr>
            </a:lvl1pPr>
            <a:lvl2pPr marL="338138" indent="-144066">
              <a:lnSpc>
                <a:spcPct val="100000"/>
              </a:lnSpc>
              <a:spcBef>
                <a:spcPts val="375"/>
              </a:spcBef>
              <a:defRPr sz="1500">
                <a:solidFill>
                  <a:schemeClr val="tx1"/>
                </a:solidFill>
              </a:defRPr>
            </a:lvl2pPr>
            <a:lvl3pPr marL="603647" indent="-132160">
              <a:lnSpc>
                <a:spcPct val="100000"/>
              </a:lnSpc>
              <a:spcBef>
                <a:spcPts val="375"/>
              </a:spcBef>
              <a:buFont typeface="Symbol" panose="05050102010706020507" pitchFamily="18" charset="2"/>
              <a:buChar char="-"/>
              <a:defRPr sz="1350">
                <a:solidFill>
                  <a:schemeClr val="tx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1" y="365125"/>
            <a:ext cx="4039987" cy="2603706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>
              <a:defRPr sz="495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EF9361-37E8-40BB-93D1-E0A501AB436B}" type="datetime1">
              <a:rPr lang="fr-CA" smtClean="0"/>
              <a:t>2018-12-07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699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 - bleu foncé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-bas"/>
          <p:cNvSpPr/>
          <p:nvPr userDrawn="1"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0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42" y="6114559"/>
            <a:ext cx="934200" cy="622800"/>
          </a:xfrm>
          <a:prstGeom prst="rect">
            <a:avLst/>
          </a:prstGeom>
        </p:spPr>
      </p:pic>
      <p:pic>
        <p:nvPicPr>
          <p:cNvPr id="11" name="logoUdeM-et-du-monde-F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88" y="6033367"/>
            <a:ext cx="2204312" cy="822432"/>
          </a:xfrm>
          <a:prstGeom prst="rect">
            <a:avLst/>
          </a:prstGeom>
        </p:spPr>
      </p:pic>
      <p:sp>
        <p:nvSpPr>
          <p:cNvPr id="12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6772275" y="0"/>
            <a:ext cx="2371725" cy="60408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/>
              <a:t>Cliquez sur l’icône pour modifier l’image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9943CF-96B7-4169-AA6B-073D3DF92DF6}" type="datetime1">
              <a:rPr lang="fr-CA" smtClean="0"/>
              <a:t>2018-12-07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432001" y="3000829"/>
            <a:ext cx="5908274" cy="28131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500">
                <a:solidFill>
                  <a:schemeClr val="bg1"/>
                </a:solidFill>
              </a:defRPr>
            </a:lvl1pPr>
            <a:lvl2pPr marL="470297" indent="-215504">
              <a:lnSpc>
                <a:spcPct val="100000"/>
              </a:lnSpc>
              <a:spcBef>
                <a:spcPts val="375"/>
              </a:spcBef>
              <a:defRPr sz="1500">
                <a:solidFill>
                  <a:schemeClr val="bg1"/>
                </a:solidFill>
              </a:defRPr>
            </a:lvl2pPr>
            <a:lvl3pPr marL="808435" indent="-202406">
              <a:lnSpc>
                <a:spcPct val="100000"/>
              </a:lnSpc>
              <a:spcBef>
                <a:spcPts val="375"/>
              </a:spcBef>
              <a:buFont typeface="Symbol" panose="05050102010706020507" pitchFamily="18" charset="2"/>
              <a:buChar char="-"/>
              <a:defRPr sz="135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1" y="365125"/>
            <a:ext cx="5908274" cy="26037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95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2585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 (2) - bleu foncé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-bas"/>
          <p:cNvSpPr/>
          <p:nvPr userDrawn="1"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0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42" y="6114559"/>
            <a:ext cx="934200" cy="622800"/>
          </a:xfrm>
          <a:prstGeom prst="rect">
            <a:avLst/>
          </a:prstGeom>
        </p:spPr>
      </p:pic>
      <p:pic>
        <p:nvPicPr>
          <p:cNvPr id="11" name="logoUdeM-et-du-monde-F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88" y="6033367"/>
            <a:ext cx="2204312" cy="822432"/>
          </a:xfrm>
          <a:prstGeom prst="rect">
            <a:avLst/>
          </a:prstGeom>
        </p:spPr>
      </p:pic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432000" y="3000829"/>
            <a:ext cx="4039200" cy="28131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500">
                <a:solidFill>
                  <a:schemeClr val="bg1"/>
                </a:solidFill>
              </a:defRPr>
            </a:lvl1pPr>
            <a:lvl2pPr marL="266700" indent="-130969">
              <a:lnSpc>
                <a:spcPct val="100000"/>
              </a:lnSpc>
              <a:spcBef>
                <a:spcPts val="375"/>
              </a:spcBef>
              <a:defRPr sz="1500">
                <a:solidFill>
                  <a:schemeClr val="bg1"/>
                </a:solidFill>
              </a:defRPr>
            </a:lvl2pPr>
            <a:lvl3pPr marL="603647" indent="-130969">
              <a:lnSpc>
                <a:spcPct val="100000"/>
              </a:lnSpc>
              <a:spcBef>
                <a:spcPts val="375"/>
              </a:spcBef>
              <a:buFont typeface="Symbol" panose="05050102010706020507" pitchFamily="18" charset="2"/>
              <a:buChar char="-"/>
              <a:defRPr sz="135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2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4957200" y="0"/>
            <a:ext cx="4186800" cy="60408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r-CA"/>
              <a:t>Cliquez sur l’icône pour modifier l’image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0" y="365125"/>
            <a:ext cx="4039200" cy="26037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95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68545D-EB1F-4E83-BD9A-E7EEC1BD10A9}" type="datetime1">
              <a:rPr lang="fr-CA" smtClean="0"/>
              <a:t>2018-12-07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612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IMAGE-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15565"/>
            <a:ext cx="9144000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1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27" y="6145530"/>
            <a:ext cx="918558" cy="557258"/>
          </a:xfrm>
          <a:prstGeom prst="rect">
            <a:avLst/>
          </a:prstGeom>
        </p:spPr>
      </p:pic>
      <p:pic>
        <p:nvPicPr>
          <p:cNvPr id="2" name="logoUdeM-et-du-monde-F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16" y="6031399"/>
            <a:ext cx="2209584" cy="824400"/>
          </a:xfrm>
          <a:prstGeom prst="rect">
            <a:avLst/>
          </a:prstGeom>
        </p:spPr>
      </p:pic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772275" cy="60408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/>
              <a:t>Cliquez sur l’icône pour modifier l’image</a:t>
            </a:r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7038900" y="3077029"/>
            <a:ext cx="1890000" cy="2569028"/>
          </a:xfrm>
        </p:spPr>
        <p:txBody>
          <a:bodyPr lIns="144000">
            <a:normAutofit/>
          </a:bodyPr>
          <a:lstStyle>
            <a:lvl1pPr marL="0" indent="0">
              <a:lnSpc>
                <a:spcPct val="95000"/>
              </a:lnSpc>
              <a:spcBef>
                <a:spcPts val="750"/>
              </a:spcBef>
              <a:buNone/>
              <a:defRPr sz="1350">
                <a:solidFill>
                  <a:schemeClr val="bg1"/>
                </a:solidFill>
              </a:defRPr>
            </a:lvl1pPr>
            <a:lvl2pPr marL="270000" indent="-162000">
              <a:lnSpc>
                <a:spcPct val="95000"/>
              </a:lnSpc>
              <a:spcBef>
                <a:spcPts val="375"/>
              </a:spcBef>
              <a:buSzPct val="125000"/>
              <a:defRPr sz="1200">
                <a:solidFill>
                  <a:schemeClr val="bg1"/>
                </a:solidFill>
              </a:defRPr>
            </a:lvl2pPr>
            <a:lvl3pPr marL="870347" indent="-202500">
              <a:lnSpc>
                <a:spcPct val="100000"/>
              </a:lnSpc>
              <a:spcBef>
                <a:spcPts val="375"/>
              </a:spcBef>
              <a:buFont typeface="Symbol" panose="05050102010706020507" pitchFamily="18" charset="2"/>
              <a:buChar char="-"/>
              <a:defRPr sz="135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7038900" y="365125"/>
            <a:ext cx="1890000" cy="2603706"/>
          </a:xfrm>
          <a:prstGeom prst="rect">
            <a:avLst/>
          </a:prstGeom>
        </p:spPr>
        <p:txBody>
          <a:bodyPr lIns="144000" anchor="b">
            <a:noAutofit/>
          </a:bodyPr>
          <a:lstStyle>
            <a:lvl1pPr>
              <a:defRPr sz="27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26A6B4D-6F80-4A69-A15A-07A4037025FE}" type="datetime1">
              <a:rPr lang="fr-CA" smtClean="0"/>
              <a:t>2018-12-07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411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IMAGE-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15565"/>
            <a:ext cx="9144000" cy="8662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1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42" y="6114559"/>
            <a:ext cx="934200" cy="622800"/>
          </a:xfrm>
          <a:prstGeom prst="rect">
            <a:avLst/>
          </a:prstGeom>
        </p:spPr>
      </p:pic>
      <p:pic>
        <p:nvPicPr>
          <p:cNvPr id="10" name="logoUdeM-et-du-monde-F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88" y="6033367"/>
            <a:ext cx="2204312" cy="822432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B8D024-7CF8-4ED0-9AFA-7037188CE11F}" type="datetime1">
              <a:rPr lang="fr-CA" smtClean="0"/>
              <a:t>2018-12-07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772275" cy="60408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/>
              <a:t>Cliquez sur l’icône pour modifier l’image</a:t>
            </a:r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7038473" y="3077029"/>
            <a:ext cx="1890000" cy="2569028"/>
          </a:xfrm>
        </p:spPr>
        <p:txBody>
          <a:bodyPr lIns="144000">
            <a:normAutofit/>
          </a:bodyPr>
          <a:lstStyle>
            <a:lvl1pPr marL="0" indent="0">
              <a:lnSpc>
                <a:spcPct val="95000"/>
              </a:lnSpc>
              <a:spcBef>
                <a:spcPts val="750"/>
              </a:spcBef>
              <a:buNone/>
              <a:defRPr sz="1350">
                <a:solidFill>
                  <a:schemeClr val="tx2"/>
                </a:solidFill>
              </a:defRPr>
            </a:lvl1pPr>
            <a:lvl2pPr marL="270000" indent="-162000">
              <a:lnSpc>
                <a:spcPct val="95000"/>
              </a:lnSpc>
              <a:spcBef>
                <a:spcPts val="375"/>
              </a:spcBef>
              <a:buSzPct val="125000"/>
              <a:defRPr sz="1200">
                <a:solidFill>
                  <a:schemeClr val="tx2"/>
                </a:solidFill>
              </a:defRPr>
            </a:lvl2pPr>
            <a:lvl3pPr marL="870347" indent="-202500">
              <a:lnSpc>
                <a:spcPct val="100000"/>
              </a:lnSpc>
              <a:spcBef>
                <a:spcPts val="375"/>
              </a:spcBef>
              <a:buFont typeface="Symbol" panose="05050102010706020507" pitchFamily="18" charset="2"/>
              <a:buChar char="-"/>
              <a:defRPr sz="135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7038474" y="365125"/>
            <a:ext cx="1890000" cy="2603706"/>
          </a:xfrm>
          <a:prstGeom prst="rect">
            <a:avLst/>
          </a:prstGeom>
        </p:spPr>
        <p:txBody>
          <a:bodyPr lIns="144000" anchor="b">
            <a:noAutofit/>
          </a:bodyPr>
          <a:lstStyle>
            <a:lvl1pPr>
              <a:defRPr sz="27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9402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-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843213" y="4149080"/>
            <a:ext cx="5329237" cy="1440508"/>
          </a:xfrm>
          <a:prstGeom prst="rect">
            <a:avLst/>
          </a:prstGeom>
        </p:spPr>
        <p:txBody>
          <a:bodyPr lIns="90000" tIns="46800" rIns="90000" bIns="46800" anchor="t">
            <a:normAutofit/>
          </a:bodyPr>
          <a:lstStyle>
            <a:lvl1pPr marL="0" indent="0" algn="l">
              <a:spcBef>
                <a:spcPts val="1200"/>
              </a:spcBef>
              <a:spcAft>
                <a:spcPts val="1200"/>
              </a:spcAft>
              <a:buSzPct val="75000"/>
              <a:buFontTx/>
              <a:buNone/>
              <a:defRPr sz="28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Sous-titres</a:t>
            </a:r>
            <a:endParaRPr lang="fr-CA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763688" y="2636912"/>
            <a:ext cx="6408712" cy="1512168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964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IMAGE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 userDrawn="1"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9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42" y="6114559"/>
            <a:ext cx="934200" cy="622800"/>
          </a:xfrm>
          <a:prstGeom prst="rect">
            <a:avLst/>
          </a:prstGeom>
        </p:spPr>
      </p:pic>
      <p:pic>
        <p:nvPicPr>
          <p:cNvPr id="10" name="logoUdeM-et-du-monde-F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88" y="6033367"/>
            <a:ext cx="2204312" cy="822432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EDE4DC-D6E3-438E-8307-F8479F51AC39}" type="datetime1">
              <a:rPr lang="fr-CA" smtClean="0"/>
              <a:t>2018-12-07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040800"/>
          </a:xfr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/>
              <a:t>Cliquez sur l’icône pour modifier l’image</a:t>
            </a:r>
          </a:p>
        </p:txBody>
      </p:sp>
    </p:spTree>
    <p:extLst>
      <p:ext uri="{BB962C8B-B14F-4D97-AF65-F5344CB8AC3E}">
        <p14:creationId xmlns:p14="http://schemas.microsoft.com/office/powerpoint/2010/main" val="419252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 userDrawn="1"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9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27" y="6145530"/>
            <a:ext cx="918558" cy="557258"/>
          </a:xfrm>
          <a:prstGeom prst="rect">
            <a:avLst/>
          </a:prstGeom>
        </p:spPr>
      </p:pic>
      <p:pic>
        <p:nvPicPr>
          <p:cNvPr id="2" name="logoUdeM-et-du-monde-F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16" y="6031399"/>
            <a:ext cx="2209584" cy="824400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31D980F-3F66-4A24-BF21-A948EEF49C19}" type="datetime1">
              <a:rPr lang="fr-CA" smtClean="0"/>
              <a:t>2018-12-07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/>
              <a:t>Cliquez sur l’icône pour modifier l’image</a:t>
            </a:r>
          </a:p>
        </p:txBody>
      </p:sp>
    </p:spTree>
    <p:extLst>
      <p:ext uri="{BB962C8B-B14F-4D97-AF65-F5344CB8AC3E}">
        <p14:creationId xmlns:p14="http://schemas.microsoft.com/office/powerpoint/2010/main" val="10823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"/>
            <a:ext cx="9144000" cy="6858001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CA"/>
              <a:t>Cliquez sur l’icône pour insérer une image pleine page</a:t>
            </a:r>
          </a:p>
        </p:txBody>
      </p:sp>
    </p:spTree>
    <p:extLst>
      <p:ext uri="{BB962C8B-B14F-4D97-AF65-F5344CB8AC3E}">
        <p14:creationId xmlns:p14="http://schemas.microsoft.com/office/powerpoint/2010/main" val="1845064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bandeau-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0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27" y="6145530"/>
            <a:ext cx="918558" cy="557258"/>
          </a:xfrm>
          <a:prstGeom prst="rect">
            <a:avLst/>
          </a:prstGeom>
        </p:spPr>
      </p:pic>
      <p:pic>
        <p:nvPicPr>
          <p:cNvPr id="4" name="logoUdeM-et-du-monde-F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16" y="6031399"/>
            <a:ext cx="2209584" cy="8244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D23F-899D-4749-BE58-ABC0A27C7434}" type="datetime1">
              <a:rPr lang="fr-CA" smtClean="0"/>
              <a:t>2018-12-07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1117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bandeau-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-bas"/>
          <p:cNvSpPr/>
          <p:nvPr userDrawn="1"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1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42" y="6114559"/>
            <a:ext cx="934200" cy="622800"/>
          </a:xfrm>
          <a:prstGeom prst="rect">
            <a:avLst/>
          </a:prstGeom>
        </p:spPr>
      </p:pic>
      <p:pic>
        <p:nvPicPr>
          <p:cNvPr id="9" name="logoUdeM-et-du-monde-F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88" y="6231467"/>
            <a:ext cx="2204312" cy="624332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07DD80-C6AA-47D3-94B0-73A2FB511778}" type="datetime1">
              <a:rPr lang="fr-CA" smtClean="0"/>
              <a:t>2018-12-07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201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logoUd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42" y="6114559"/>
            <a:ext cx="934200" cy="622800"/>
          </a:xfrm>
          <a:prstGeom prst="rect">
            <a:avLst/>
          </a:prstGeom>
        </p:spPr>
      </p:pic>
      <p:pic>
        <p:nvPicPr>
          <p:cNvPr id="9" name="logoUdeM-et-du-monde-F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88" y="6141493"/>
            <a:ext cx="2204312" cy="714306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65A379-5DA7-4854-A37B-6A3E2889E908}" type="datetime1">
              <a:rPr lang="fr-CA" smtClean="0"/>
              <a:t>2018-12-07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419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D77E16-98E7-48CD-85FF-783E83F754AC}" type="datetime1">
              <a:rPr lang="fr-CA" smtClean="0"/>
              <a:t>2018-12-07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793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-bleu claire"/>
          <p:cNvSpPr/>
          <p:nvPr userDrawn="1"/>
        </p:nvSpPr>
        <p:spPr>
          <a:xfrm>
            <a:off x="0" y="0"/>
            <a:ext cx="240541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2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27" y="6145530"/>
            <a:ext cx="918558" cy="557258"/>
          </a:xfrm>
          <a:prstGeom prst="rect">
            <a:avLst/>
          </a:prstGeom>
        </p:spPr>
      </p:pic>
      <p:pic>
        <p:nvPicPr>
          <p:cNvPr id="2" name="logoUdeM-droit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16" y="6031399"/>
            <a:ext cx="2209584" cy="824400"/>
          </a:xfrm>
          <a:prstGeom prst="rect">
            <a:avLst/>
          </a:prstGeom>
        </p:spPr>
      </p:pic>
      <p:pic>
        <p:nvPicPr>
          <p:cNvPr id="16" name="logoUdeM-gauch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" y="6033367"/>
            <a:ext cx="2204312" cy="822432"/>
          </a:xfrm>
          <a:prstGeom prst="rect">
            <a:avLst/>
          </a:prstGeom>
        </p:spPr>
      </p:pic>
      <p:sp>
        <p:nvSpPr>
          <p:cNvPr id="11" name="Espace réservé du graphique 10"/>
          <p:cNvSpPr>
            <a:spLocks noGrp="1"/>
          </p:cNvSpPr>
          <p:nvPr>
            <p:ph type="chart" sz="quarter" idx="11"/>
          </p:nvPr>
        </p:nvSpPr>
        <p:spPr>
          <a:xfrm>
            <a:off x="2868989" y="552451"/>
            <a:ext cx="6017049" cy="5093607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257456" y="3077029"/>
            <a:ext cx="1890000" cy="2569028"/>
          </a:xfrm>
        </p:spPr>
        <p:txBody>
          <a:bodyPr lIns="144000">
            <a:normAutofit/>
          </a:bodyPr>
          <a:lstStyle>
            <a:lvl1pPr marL="0" indent="0">
              <a:lnSpc>
                <a:spcPct val="95000"/>
              </a:lnSpc>
              <a:spcBef>
                <a:spcPts val="750"/>
              </a:spcBef>
              <a:buNone/>
              <a:defRPr sz="1350">
                <a:solidFill>
                  <a:schemeClr val="tx2"/>
                </a:solidFill>
              </a:defRPr>
            </a:lvl1pPr>
            <a:lvl2pPr marL="270000" indent="-162000">
              <a:lnSpc>
                <a:spcPct val="95000"/>
              </a:lnSpc>
              <a:spcBef>
                <a:spcPts val="375"/>
              </a:spcBef>
              <a:buSzPct val="125000"/>
              <a:defRPr sz="1200">
                <a:solidFill>
                  <a:schemeClr val="tx2"/>
                </a:solidFill>
              </a:defRPr>
            </a:lvl2pPr>
            <a:lvl3pPr marL="870347" indent="-202500">
              <a:lnSpc>
                <a:spcPct val="100000"/>
              </a:lnSpc>
              <a:spcBef>
                <a:spcPts val="375"/>
              </a:spcBef>
              <a:buFont typeface="Symbol" panose="05050102010706020507" pitchFamily="18" charset="2"/>
              <a:buChar char="-"/>
              <a:defRPr sz="135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57456" y="365125"/>
            <a:ext cx="1890000" cy="2603706"/>
          </a:xfrm>
          <a:prstGeom prst="rect">
            <a:avLst/>
          </a:prstGeom>
        </p:spPr>
        <p:txBody>
          <a:bodyPr lIns="144000" anchor="b">
            <a:noAutofit/>
          </a:bodyPr>
          <a:lstStyle>
            <a:lvl1pPr>
              <a:defRPr sz="27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7108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-bleu foncé"/>
          <p:cNvSpPr/>
          <p:nvPr userDrawn="1"/>
        </p:nvSpPr>
        <p:spPr>
          <a:xfrm>
            <a:off x="0" y="0"/>
            <a:ext cx="240541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0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42" y="6114559"/>
            <a:ext cx="934200" cy="622800"/>
          </a:xfrm>
          <a:prstGeom prst="rect">
            <a:avLst/>
          </a:prstGeom>
        </p:spPr>
      </p:pic>
      <p:pic>
        <p:nvPicPr>
          <p:cNvPr id="13" name="logoUdeM-gauch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" y="6031399"/>
            <a:ext cx="2209584" cy="824400"/>
          </a:xfrm>
          <a:prstGeom prst="rect">
            <a:avLst/>
          </a:prstGeom>
        </p:spPr>
      </p:pic>
      <p:pic>
        <p:nvPicPr>
          <p:cNvPr id="12" name="logoUdeM-droit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88" y="6033367"/>
            <a:ext cx="2204312" cy="822432"/>
          </a:xfrm>
          <a:prstGeom prst="rect">
            <a:avLst/>
          </a:prstGeom>
        </p:spPr>
      </p:pic>
      <p:sp>
        <p:nvSpPr>
          <p:cNvPr id="7" name="Espace réservé du numéro de diapositive 6" hidden="1"/>
          <p:cNvSpPr>
            <a:spLocks noGrp="1"/>
          </p:cNvSpPr>
          <p:nvPr userDrawn="1">
            <p:ph type="sldNum" sz="quarter" idx="14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1" name="Espace réservé du graphique 10"/>
          <p:cNvSpPr>
            <a:spLocks noGrp="1"/>
          </p:cNvSpPr>
          <p:nvPr userDrawn="1">
            <p:ph type="chart" sz="quarter" idx="11"/>
          </p:nvPr>
        </p:nvSpPr>
        <p:spPr>
          <a:xfrm>
            <a:off x="2868989" y="552451"/>
            <a:ext cx="6017049" cy="5093607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</a:lstStyle>
          <a:p>
            <a:endParaRPr lang="fr-CA"/>
          </a:p>
        </p:txBody>
      </p:sp>
      <p:sp>
        <p:nvSpPr>
          <p:cNvPr id="3" name="Contenu"/>
          <p:cNvSpPr>
            <a:spLocks noGrp="1"/>
          </p:cNvSpPr>
          <p:nvPr userDrawn="1">
            <p:ph idx="1"/>
          </p:nvPr>
        </p:nvSpPr>
        <p:spPr>
          <a:xfrm>
            <a:off x="257456" y="3077029"/>
            <a:ext cx="1890000" cy="2569028"/>
          </a:xfrm>
        </p:spPr>
        <p:txBody>
          <a:bodyPr lIns="144000">
            <a:normAutofit/>
          </a:bodyPr>
          <a:lstStyle>
            <a:lvl1pPr marL="0" indent="0">
              <a:lnSpc>
                <a:spcPct val="95000"/>
              </a:lnSpc>
              <a:spcBef>
                <a:spcPts val="750"/>
              </a:spcBef>
              <a:buNone/>
              <a:defRPr sz="1350">
                <a:solidFill>
                  <a:schemeClr val="bg1"/>
                </a:solidFill>
              </a:defRPr>
            </a:lvl1pPr>
            <a:lvl2pPr marL="270000" indent="-162000">
              <a:lnSpc>
                <a:spcPct val="95000"/>
              </a:lnSpc>
              <a:spcBef>
                <a:spcPts val="375"/>
              </a:spcBef>
              <a:buSzPct val="125000"/>
              <a:defRPr sz="1200">
                <a:solidFill>
                  <a:schemeClr val="bg1"/>
                </a:solidFill>
              </a:defRPr>
            </a:lvl2pPr>
            <a:lvl3pPr marL="870347" indent="-202500">
              <a:lnSpc>
                <a:spcPct val="100000"/>
              </a:lnSpc>
              <a:spcBef>
                <a:spcPts val="375"/>
              </a:spcBef>
              <a:buFont typeface="Symbol" panose="05050102010706020507" pitchFamily="18" charset="2"/>
              <a:buChar char="-"/>
              <a:defRPr sz="135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 userDrawn="1">
            <p:ph type="title"/>
          </p:nvPr>
        </p:nvSpPr>
        <p:spPr>
          <a:xfrm>
            <a:off x="257456" y="365125"/>
            <a:ext cx="1890000" cy="2603706"/>
          </a:xfrm>
          <a:prstGeom prst="rect">
            <a:avLst/>
          </a:prstGeom>
        </p:spPr>
        <p:txBody>
          <a:bodyPr lIns="144000" anchor="b">
            <a:noAutofit/>
          </a:bodyPr>
          <a:lstStyle>
            <a:lvl1pPr>
              <a:defRPr sz="27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5499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- texte-à-gauche-pa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-bleu claire"/>
          <p:cNvSpPr/>
          <p:nvPr userDrawn="1"/>
        </p:nvSpPr>
        <p:spPr>
          <a:xfrm>
            <a:off x="0" y="0"/>
            <a:ext cx="240541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8" name="Logo-UdeM-dro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42" y="6114559"/>
            <a:ext cx="934200" cy="622800"/>
          </a:xfrm>
          <a:prstGeom prst="rect">
            <a:avLst/>
          </a:prstGeom>
        </p:spPr>
      </p:pic>
      <p:pic>
        <p:nvPicPr>
          <p:cNvPr id="13" name="Logo-UdeM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27" y="6145530"/>
            <a:ext cx="918558" cy="557258"/>
          </a:xfrm>
          <a:prstGeom prst="rect">
            <a:avLst/>
          </a:prstGeom>
        </p:spPr>
      </p:pic>
      <p:pic>
        <p:nvPicPr>
          <p:cNvPr id="14" name="logoUdeM-gauch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" y="6033367"/>
            <a:ext cx="2204312" cy="822432"/>
          </a:xfrm>
          <a:prstGeom prst="rect">
            <a:avLst/>
          </a:prstGeom>
        </p:spPr>
      </p:pic>
      <p:pic>
        <p:nvPicPr>
          <p:cNvPr id="12" name="logoUdeM-droit" hidden="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16" y="6031399"/>
            <a:ext cx="2209584" cy="824400"/>
          </a:xfrm>
          <a:prstGeom prst="rect">
            <a:avLst/>
          </a:prstGeom>
        </p:spPr>
      </p:pic>
      <p:sp>
        <p:nvSpPr>
          <p:cNvPr id="11" name="Espace réservé du graphique 10"/>
          <p:cNvSpPr>
            <a:spLocks noGrp="1"/>
          </p:cNvSpPr>
          <p:nvPr>
            <p:ph type="chart" sz="quarter" idx="11"/>
          </p:nvPr>
        </p:nvSpPr>
        <p:spPr>
          <a:xfrm>
            <a:off x="2868989" y="552451"/>
            <a:ext cx="6017049" cy="5093607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257175" y="552451"/>
            <a:ext cx="1890713" cy="5478948"/>
          </a:xfrm>
        </p:spPr>
        <p:txBody>
          <a:bodyPr>
            <a:normAutofit/>
          </a:bodyPr>
          <a:lstStyle>
            <a:lvl1pPr marL="0" indent="0">
              <a:spcBef>
                <a:spcPts val="1350"/>
              </a:spcBef>
              <a:buNone/>
              <a:defRPr sz="3600">
                <a:solidFill>
                  <a:schemeClr val="tx2"/>
                </a:solidFill>
              </a:defRPr>
            </a:lvl1pPr>
            <a:lvl2pPr marL="128588" indent="0">
              <a:spcAft>
                <a:spcPts val="900"/>
              </a:spcAft>
              <a:buNone/>
              <a:defRPr sz="1500">
                <a:solidFill>
                  <a:schemeClr val="accent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du numéro de diapositive 3" hidden="1"/>
          <p:cNvSpPr>
            <a:spLocks noGrp="1"/>
          </p:cNvSpPr>
          <p:nvPr>
            <p:ph type="sldNum" sz="quarter" idx="15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961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BEB8E5-F07E-4F1A-8DF1-2FEF118367A5}" type="datetimeFigureOut">
              <a:rPr lang="fr-CA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2018-12-07</a:t>
            </a:fld>
            <a:endParaRPr lang="fr-CA" sz="12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A" sz="12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7C0A4C-5EEF-41A2-A561-984E97B16A02}" type="slidenum">
              <a:rPr lang="fr-CA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CA" sz="12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7328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- texte-à-gauche - fonc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-bleu fonce"/>
          <p:cNvSpPr/>
          <p:nvPr userDrawn="1"/>
        </p:nvSpPr>
        <p:spPr>
          <a:xfrm>
            <a:off x="0" y="0"/>
            <a:ext cx="240541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0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42" y="6114559"/>
            <a:ext cx="934200" cy="622800"/>
          </a:xfrm>
          <a:prstGeom prst="rect">
            <a:avLst/>
          </a:prstGeom>
        </p:spPr>
      </p:pic>
      <p:pic>
        <p:nvPicPr>
          <p:cNvPr id="8" name="logoUdeM-droit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88" y="6033367"/>
            <a:ext cx="2204312" cy="822432"/>
          </a:xfrm>
          <a:prstGeom prst="rect">
            <a:avLst/>
          </a:prstGeom>
        </p:spPr>
      </p:pic>
      <p:pic>
        <p:nvPicPr>
          <p:cNvPr id="12" name="logoUdeM-gauche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" y="6031399"/>
            <a:ext cx="2209584" cy="824400"/>
          </a:xfrm>
          <a:prstGeom prst="rect">
            <a:avLst/>
          </a:prstGeom>
        </p:spPr>
      </p:pic>
      <p:sp>
        <p:nvSpPr>
          <p:cNvPr id="11" name="Espace réservé du graphique 10"/>
          <p:cNvSpPr>
            <a:spLocks noGrp="1"/>
          </p:cNvSpPr>
          <p:nvPr>
            <p:ph type="chart" sz="quarter" idx="11"/>
          </p:nvPr>
        </p:nvSpPr>
        <p:spPr>
          <a:xfrm>
            <a:off x="2868989" y="552451"/>
            <a:ext cx="6017049" cy="5093607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257175" y="552451"/>
            <a:ext cx="1890713" cy="5478948"/>
          </a:xfrm>
        </p:spPr>
        <p:txBody>
          <a:bodyPr>
            <a:normAutofit/>
          </a:bodyPr>
          <a:lstStyle>
            <a:lvl1pPr marL="0" indent="0">
              <a:spcBef>
                <a:spcPts val="1350"/>
              </a:spcBef>
              <a:buNone/>
              <a:defRPr sz="3600">
                <a:solidFill>
                  <a:schemeClr val="accent2"/>
                </a:solidFill>
              </a:defRPr>
            </a:lvl1pPr>
            <a:lvl2pPr marL="128588" indent="0">
              <a:spcAft>
                <a:spcPts val="900"/>
              </a:spcAft>
              <a:buNone/>
              <a:defRPr sz="1500">
                <a:solidFill>
                  <a:schemeClr val="bg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du numéro de diapositive 3" hidden="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125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37C5-C304-46B2-A469-B36883A9101B}" type="datetime1">
              <a:rPr lang="fr-CA" smtClean="0"/>
              <a:t>2018-12-07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Insérer le texte du pied de page à cet endroit</a:t>
            </a: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4F88-FA83-4EBE-9129-6F26920751D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644247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8DC5-3BFF-4F32-897C-F0E30C38EEA9}" type="datetimeFigureOut">
              <a:rPr lang="fr-CA" smtClean="0"/>
              <a:t>2018-12-07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AB49-9B8F-4A8F-AB72-D3852B6C663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53458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8DC5-3BFF-4F32-897C-F0E30C38EEA9}" type="datetimeFigureOut">
              <a:rPr lang="fr-CA" smtClean="0"/>
              <a:t>2018-12-07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AB49-9B8F-4A8F-AB72-D3852B6C663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14665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our UdeM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5"/>
          <a:stretch/>
        </p:blipFill>
        <p:spPr>
          <a:xfrm>
            <a:off x="0" y="1"/>
            <a:ext cx="9144000" cy="709140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9805552-F195-4C67-AE72-94F541781C2F}"/>
              </a:ext>
            </a:extLst>
          </p:cNvPr>
          <p:cNvSpPr/>
          <p:nvPr userDrawn="1"/>
        </p:nvSpPr>
        <p:spPr>
          <a:xfrm>
            <a:off x="4385511" y="745958"/>
            <a:ext cx="4758490" cy="56285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fr-CA" sz="1350"/>
          </a:p>
        </p:txBody>
      </p:sp>
      <p:pic>
        <p:nvPicPr>
          <p:cNvPr id="13" name="Logo-UdeM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388" y="5588281"/>
            <a:ext cx="1010414" cy="612984"/>
          </a:xfrm>
          <a:prstGeom prst="rect">
            <a:avLst/>
          </a:prstGeom>
        </p:spPr>
      </p:pic>
      <p:pic>
        <p:nvPicPr>
          <p:cNvPr id="2" name="logoUdeM-service/faculté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189" y="5294778"/>
            <a:ext cx="2157968" cy="968688"/>
          </a:xfrm>
          <a:prstGeom prst="rect">
            <a:avLst/>
          </a:prstGeom>
        </p:spPr>
      </p:pic>
      <p:sp>
        <p:nvSpPr>
          <p:cNvPr id="19" name="Texte-date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385509" y="5186635"/>
            <a:ext cx="2403000" cy="288000"/>
          </a:xfrm>
        </p:spPr>
        <p:txBody>
          <a:bodyPr lIns="504000" rIns="504000" anchor="b">
            <a:noAutofit/>
          </a:bodyPr>
          <a:lstStyle>
            <a:lvl1pPr>
              <a:spcBef>
                <a:spcPts val="0"/>
              </a:spcBef>
              <a:defRPr sz="825" b="0" baseline="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5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Texte-NomPresentateur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385509" y="4492898"/>
            <a:ext cx="4758491" cy="684213"/>
          </a:xfrm>
        </p:spPr>
        <p:txBody>
          <a:bodyPr lIns="504000" rIns="504000" anchor="b">
            <a:noAutofit/>
          </a:bodyPr>
          <a:lstStyle>
            <a:lvl1pPr>
              <a:spcBef>
                <a:spcPts val="0"/>
              </a:spcBef>
              <a:defRPr sz="1200" b="1" baseline="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5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Prénom Nom du présentateur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7B64BA-960D-4BDC-89A3-A7E560177446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385510" y="745956"/>
            <a:ext cx="4758490" cy="3496554"/>
          </a:xfrm>
          <a:solidFill>
            <a:schemeClr val="tx2"/>
          </a:solidFill>
        </p:spPr>
        <p:txBody>
          <a:bodyPr lIns="504000" tIns="468000" rIns="504000" bIns="28800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375"/>
              </a:spcBef>
              <a:buFontTx/>
              <a:buNone/>
              <a:defRPr sz="2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8" name="logoUdeM-et-du-monde_FR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16" y="5502013"/>
            <a:ext cx="2209584" cy="8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7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017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3861">
          <p15:clr>
            <a:srgbClr val="FBAE40"/>
          </p15:clr>
        </p15:guide>
        <p15:guide id="6" orient="horz" pos="356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our UdeM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5"/>
          <a:stretch/>
        </p:blipFill>
        <p:spPr>
          <a:xfrm>
            <a:off x="0" y="1"/>
            <a:ext cx="9144000" cy="7091401"/>
          </a:xfrm>
          <a:prstGeom prst="rect">
            <a:avLst/>
          </a:prstGeom>
        </p:spPr>
      </p:pic>
      <p:sp>
        <p:nvSpPr>
          <p:cNvPr id="7" name="Rectangle-bleu"/>
          <p:cNvSpPr/>
          <p:nvPr userDrawn="1"/>
        </p:nvSpPr>
        <p:spPr>
          <a:xfrm>
            <a:off x="4452386" y="1227431"/>
            <a:ext cx="2130300" cy="284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2" name="logoUdeM-EN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894" y="2012435"/>
            <a:ext cx="1869285" cy="1246190"/>
          </a:xfrm>
          <a:prstGeom prst="rect">
            <a:avLst/>
          </a:prstGeom>
        </p:spPr>
      </p:pic>
      <p:pic>
        <p:nvPicPr>
          <p:cNvPr id="8" name="logoUdeM-FR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327" y="1860038"/>
            <a:ext cx="1589817" cy="127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3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bleu - Titre et sous-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27" y="6145530"/>
            <a:ext cx="918558" cy="557258"/>
          </a:xfrm>
          <a:prstGeom prst="rect">
            <a:avLst/>
          </a:prstGeom>
        </p:spPr>
      </p:pic>
      <p:pic>
        <p:nvPicPr>
          <p:cNvPr id="2" name="logoUdeM-et-du-monde-F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16" y="6031399"/>
            <a:ext cx="2209584" cy="824400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32595" y="3077029"/>
            <a:ext cx="5669405" cy="2952000"/>
          </a:xfrm>
        </p:spPr>
        <p:txBody>
          <a:bodyPr lIns="90000"/>
          <a:lstStyle>
            <a:lvl1pPr marL="0" indent="0">
              <a:lnSpc>
                <a:spcPct val="100000"/>
              </a:lnSpc>
              <a:buNone/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lang="fr-FR" sz="15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>
              <a:lnSpc>
                <a:spcPct val="100000"/>
              </a:lnSpc>
              <a:buFont typeface="Symbol" panose="05050102010706020507" pitchFamily="18" charset="2"/>
              <a:buChar char="-"/>
              <a:defRPr lang="fr-FR" sz="135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0" y="2908383"/>
            <a:ext cx="6111404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0" y="438865"/>
            <a:ext cx="5670000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54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95BB877-8F09-4154-BC0A-F6F6D6EBF1B8}" type="datetime1">
              <a:rPr lang="fr-CA" smtClean="0"/>
              <a:t>2018-12-07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1675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gris - Titre et sous-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27" y="6145530"/>
            <a:ext cx="918558" cy="557258"/>
          </a:xfrm>
          <a:prstGeom prst="rect">
            <a:avLst/>
          </a:prstGeom>
        </p:spPr>
      </p:pic>
      <p:pic>
        <p:nvPicPr>
          <p:cNvPr id="2" name="logoUdeM-mond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16" y="6031399"/>
            <a:ext cx="2209584" cy="824400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32595" y="3077029"/>
            <a:ext cx="5669405" cy="2952000"/>
          </a:xfrm>
        </p:spPr>
        <p:txBody>
          <a:bodyPr lIns="90000"/>
          <a:lstStyle>
            <a:lvl1pPr marL="0" indent="0">
              <a:lnSpc>
                <a:spcPct val="100000"/>
              </a:lnSpc>
              <a:buNone/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lang="fr-FR" sz="15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>
              <a:lnSpc>
                <a:spcPct val="100000"/>
              </a:lnSpc>
              <a:buFont typeface="Symbol" panose="05050102010706020507" pitchFamily="18" charset="2"/>
              <a:buChar char="-"/>
              <a:defRPr lang="fr-FR" sz="135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0" y="2908383"/>
            <a:ext cx="6111404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0" y="439200"/>
            <a:ext cx="5670000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54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68AD992-AA10-477D-B07A-17B7AA212F3C}" type="datetime1">
              <a:rPr lang="fr-CA" smtClean="0"/>
              <a:t>2018-12-07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783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gris - Titre et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UdeM-et-du-monde-F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16" y="6031399"/>
            <a:ext cx="2209584" cy="824400"/>
          </a:xfrm>
          <a:prstGeom prst="rect">
            <a:avLst/>
          </a:prstGeom>
        </p:spPr>
      </p:pic>
      <p:pic>
        <p:nvPicPr>
          <p:cNvPr id="9" name="Logo-UdeM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27" y="6145530"/>
            <a:ext cx="918558" cy="557258"/>
          </a:xfrm>
          <a:prstGeom prst="rect">
            <a:avLst/>
          </a:prstGeom>
        </p:spPr>
      </p:pic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3076576"/>
            <a:ext cx="6102001" cy="3781425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/>
              <a:t>Cliquez sur l’icône pour modifier l’image</a:t>
            </a:r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0" y="2908383"/>
            <a:ext cx="6111404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0" y="439200"/>
            <a:ext cx="5670000" cy="2386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60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-bas"/>
          <p:cNvSpPr/>
          <p:nvPr userDrawn="1"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9" name="Rectangle-haut"/>
          <p:cNvSpPr/>
          <p:nvPr userDrawn="1"/>
        </p:nvSpPr>
        <p:spPr>
          <a:xfrm>
            <a:off x="0" y="0"/>
            <a:ext cx="9144000" cy="16362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2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27" y="6145530"/>
            <a:ext cx="918558" cy="557258"/>
          </a:xfrm>
          <a:prstGeom prst="rect">
            <a:avLst/>
          </a:prstGeom>
        </p:spPr>
      </p:pic>
      <p:pic>
        <p:nvPicPr>
          <p:cNvPr id="11" name="logoUdeM-et-du-monde-F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16" y="6031399"/>
            <a:ext cx="2209584" cy="8244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2312927"/>
            <a:ext cx="8249289" cy="2980969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65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750"/>
              </a:spcBef>
              <a:buSzPct val="130000"/>
              <a:defRPr sz="165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750"/>
              </a:spcBef>
              <a:buFont typeface="Symbol" panose="05050102010706020507" pitchFamily="18" charset="2"/>
              <a:buChar char="-"/>
              <a:defRPr sz="15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650">
                <a:solidFill>
                  <a:schemeClr val="tx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B43335-7E18-4121-BF36-A59CDBD71101}" type="datetime1">
              <a:rPr lang="fr-CA" smtClean="0"/>
              <a:t>2018-12-07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68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17883" y="2492897"/>
            <a:ext cx="7560000" cy="34563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017883" y="6381328"/>
            <a:ext cx="6985396" cy="1800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A" sz="12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172400" y="6381328"/>
            <a:ext cx="442392" cy="1800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872325-CFE1-4496-83BC-FAAC16177CF3}" type="slidenum">
              <a:rPr lang="fr-CA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CA" sz="12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18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-bas"/>
          <p:cNvSpPr/>
          <p:nvPr userDrawn="1"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9" name="Rectangle-haut"/>
          <p:cNvSpPr/>
          <p:nvPr userDrawn="1"/>
        </p:nvSpPr>
        <p:spPr>
          <a:xfrm>
            <a:off x="0" y="0"/>
            <a:ext cx="9144000" cy="16362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28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27" y="6145530"/>
            <a:ext cx="918558" cy="557258"/>
          </a:xfrm>
          <a:prstGeom prst="rect">
            <a:avLst/>
          </a:prstGeom>
        </p:spPr>
      </p:pic>
      <p:pic>
        <p:nvPicPr>
          <p:cNvPr id="11" name="logoUdeM-et-du monde-F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16" y="6031399"/>
            <a:ext cx="2209584" cy="8244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2312927"/>
            <a:ext cx="5907600" cy="347372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650">
                <a:solidFill>
                  <a:schemeClr val="tx1"/>
                </a:solidFill>
              </a:defRPr>
            </a:lvl1pPr>
            <a:lvl2pPr marL="470297" indent="-171450">
              <a:lnSpc>
                <a:spcPct val="100000"/>
              </a:lnSpc>
              <a:spcBef>
                <a:spcPts val="750"/>
              </a:spcBef>
              <a:buSzPct val="130000"/>
              <a:defRPr sz="165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750"/>
              </a:spcBef>
              <a:buFont typeface="Symbol" panose="05050102010706020507" pitchFamily="18" charset="2"/>
              <a:buChar char="-"/>
              <a:defRPr sz="1500">
                <a:solidFill>
                  <a:schemeClr val="tx1"/>
                </a:solidFill>
              </a:defRPr>
            </a:lvl3pPr>
            <a:lvl4pPr marL="470297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650">
                <a:solidFill>
                  <a:schemeClr val="tx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6767512" y="-1"/>
            <a:ext cx="2376488" cy="60408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/>
              <a:t>Cliquez sur l’icône pour modifier l’image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C71B1B8-46B4-49FF-89A8-44C2AAF5ACE8}" type="datetime1">
              <a:rPr lang="fr-CA" smtClean="0"/>
              <a:t>2018-12-07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31495" y="1"/>
            <a:ext cx="6292322" cy="161013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5557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clai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27" y="6145530"/>
            <a:ext cx="918558" cy="557258"/>
          </a:xfrm>
          <a:prstGeom prst="rect">
            <a:avLst/>
          </a:prstGeom>
        </p:spPr>
      </p:pic>
      <p:pic>
        <p:nvPicPr>
          <p:cNvPr id="15" name="logoUdeM-et-du-monde-F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16" y="6031399"/>
            <a:ext cx="2209584" cy="8244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6772275" cy="60388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432001" y="3000829"/>
            <a:ext cx="5908274" cy="28131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500">
                <a:solidFill>
                  <a:schemeClr val="tx1"/>
                </a:solidFill>
              </a:defRPr>
            </a:lvl1pPr>
            <a:lvl2pPr marL="513000" indent="-202500">
              <a:lnSpc>
                <a:spcPct val="100000"/>
              </a:lnSpc>
              <a:spcBef>
                <a:spcPts val="375"/>
              </a:spcBef>
              <a:defRPr sz="1500">
                <a:solidFill>
                  <a:schemeClr val="tx1"/>
                </a:solidFill>
              </a:defRPr>
            </a:lvl2pPr>
            <a:lvl3pPr marL="870347" indent="-202500">
              <a:lnSpc>
                <a:spcPct val="100000"/>
              </a:lnSpc>
              <a:spcBef>
                <a:spcPts val="375"/>
              </a:spcBef>
              <a:buFont typeface="Symbol" panose="05050102010706020507" pitchFamily="18" charset="2"/>
              <a:buChar char="-"/>
              <a:defRPr sz="1350">
                <a:solidFill>
                  <a:schemeClr val="tx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AF1B-9435-4225-8E5F-5CC52632AB72}" type="datetime1">
              <a:rPr lang="fr-CA" smtClean="0"/>
              <a:t>2018-12-07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1" y="365125"/>
            <a:ext cx="5908274" cy="26037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95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9877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foncé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6772275" cy="60388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7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42" y="6114559"/>
            <a:ext cx="934200" cy="622800"/>
          </a:xfrm>
          <a:prstGeom prst="rect">
            <a:avLst/>
          </a:prstGeom>
        </p:spPr>
      </p:pic>
      <p:pic>
        <p:nvPicPr>
          <p:cNvPr id="12" name="logoUdeM-et-du-monde-F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88" y="6033367"/>
            <a:ext cx="2204312" cy="822432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6F752E-1D99-4366-87A7-B0F147CCB932}" type="datetime1">
              <a:rPr lang="fr-CA" smtClean="0"/>
              <a:t>2018-12-07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3801" y="6038850"/>
            <a:ext cx="5345468" cy="8169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432001" y="3000829"/>
            <a:ext cx="5908274" cy="281311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500">
                <a:solidFill>
                  <a:schemeClr val="bg1"/>
                </a:solidFill>
              </a:defRPr>
            </a:lvl1pPr>
            <a:lvl2pPr marL="513000" indent="-202500">
              <a:lnSpc>
                <a:spcPct val="100000"/>
              </a:lnSpc>
              <a:spcBef>
                <a:spcPts val="375"/>
              </a:spcBef>
              <a:defRPr sz="1500">
                <a:solidFill>
                  <a:schemeClr val="bg1"/>
                </a:solidFill>
              </a:defRPr>
            </a:lvl2pPr>
            <a:lvl3pPr marL="870347" indent="-202500">
              <a:lnSpc>
                <a:spcPct val="100000"/>
              </a:lnSpc>
              <a:spcBef>
                <a:spcPts val="375"/>
              </a:spcBef>
              <a:buFont typeface="Symbol" panose="05050102010706020507" pitchFamily="18" charset="2"/>
              <a:buChar char="-"/>
              <a:defRPr sz="135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1" y="365125"/>
            <a:ext cx="5908274" cy="26037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95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2194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 - bleu clai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-bas"/>
          <p:cNvSpPr/>
          <p:nvPr userDrawn="1"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4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27" y="6145530"/>
            <a:ext cx="918558" cy="557258"/>
          </a:xfrm>
          <a:prstGeom prst="rect">
            <a:avLst/>
          </a:prstGeom>
        </p:spPr>
      </p:pic>
      <p:pic>
        <p:nvPicPr>
          <p:cNvPr id="2" name="logoUdeM-et-du-monde-F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16" y="6031399"/>
            <a:ext cx="2209584" cy="824400"/>
          </a:xfrm>
          <a:prstGeom prst="rect">
            <a:avLst/>
          </a:prstGeom>
        </p:spPr>
      </p:pic>
      <p:sp>
        <p:nvSpPr>
          <p:cNvPr id="11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6772275" y="0"/>
            <a:ext cx="2371725" cy="60408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/>
              <a:t>Cliquez sur l’icône pour modifier l’image</a:t>
            </a:r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432001" y="3000829"/>
            <a:ext cx="5908274" cy="28111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500">
                <a:solidFill>
                  <a:schemeClr val="tx1"/>
                </a:solidFill>
              </a:defRPr>
            </a:lvl1pPr>
            <a:lvl2pPr marL="513000" indent="-202500">
              <a:lnSpc>
                <a:spcPct val="100000"/>
              </a:lnSpc>
              <a:spcBef>
                <a:spcPts val="375"/>
              </a:spcBef>
              <a:defRPr sz="1500">
                <a:solidFill>
                  <a:schemeClr val="tx1"/>
                </a:solidFill>
              </a:defRPr>
            </a:lvl2pPr>
            <a:lvl3pPr marL="870347" indent="-202500">
              <a:lnSpc>
                <a:spcPct val="100000"/>
              </a:lnSpc>
              <a:spcBef>
                <a:spcPts val="375"/>
              </a:spcBef>
              <a:buFont typeface="Symbol" panose="05050102010706020507" pitchFamily="18" charset="2"/>
              <a:buChar char="-"/>
              <a:defRPr sz="1350">
                <a:solidFill>
                  <a:schemeClr val="tx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1" y="365125"/>
            <a:ext cx="5908274" cy="26037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95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7E3BED-C6BE-4E71-8BAA-FB62FC51E376}" type="datetime1">
              <a:rPr lang="fr-CA" smtClean="0"/>
              <a:t>2018-12-07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92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(2) - bleu clai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-bas"/>
          <p:cNvSpPr/>
          <p:nvPr userDrawn="1"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0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27" y="6145530"/>
            <a:ext cx="918558" cy="557258"/>
          </a:xfrm>
          <a:prstGeom prst="rect">
            <a:avLst/>
          </a:prstGeom>
        </p:spPr>
      </p:pic>
      <p:pic>
        <p:nvPicPr>
          <p:cNvPr id="2" name="logoUdeM-et-du-monde-F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16" y="6031399"/>
            <a:ext cx="2209584" cy="824400"/>
          </a:xfrm>
          <a:prstGeom prst="rect">
            <a:avLst/>
          </a:prstGeom>
        </p:spPr>
      </p:pic>
      <p:sp>
        <p:nvSpPr>
          <p:cNvPr id="11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4957764" y="0"/>
            <a:ext cx="4186237" cy="60408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/>
              <a:t>Cliquez sur l’icône pour modifier l’image</a:t>
            </a:r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432001" y="3000829"/>
            <a:ext cx="4039987" cy="28111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500">
                <a:solidFill>
                  <a:schemeClr val="tx1"/>
                </a:solidFill>
              </a:defRPr>
            </a:lvl1pPr>
            <a:lvl2pPr marL="338138" indent="-144066">
              <a:lnSpc>
                <a:spcPct val="100000"/>
              </a:lnSpc>
              <a:spcBef>
                <a:spcPts val="375"/>
              </a:spcBef>
              <a:defRPr sz="1500">
                <a:solidFill>
                  <a:schemeClr val="tx1"/>
                </a:solidFill>
              </a:defRPr>
            </a:lvl2pPr>
            <a:lvl3pPr marL="603647" indent="-132160">
              <a:lnSpc>
                <a:spcPct val="100000"/>
              </a:lnSpc>
              <a:spcBef>
                <a:spcPts val="375"/>
              </a:spcBef>
              <a:buFont typeface="Symbol" panose="05050102010706020507" pitchFamily="18" charset="2"/>
              <a:buChar char="-"/>
              <a:defRPr sz="1350">
                <a:solidFill>
                  <a:schemeClr val="tx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1" y="365125"/>
            <a:ext cx="4039987" cy="2603706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>
              <a:defRPr sz="495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EF9361-37E8-40BB-93D1-E0A501AB436B}" type="datetime1">
              <a:rPr lang="fr-CA" smtClean="0"/>
              <a:t>2018-12-07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645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 - bleu foncé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-bas"/>
          <p:cNvSpPr/>
          <p:nvPr userDrawn="1"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0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42" y="6114559"/>
            <a:ext cx="934200" cy="622800"/>
          </a:xfrm>
          <a:prstGeom prst="rect">
            <a:avLst/>
          </a:prstGeom>
        </p:spPr>
      </p:pic>
      <p:pic>
        <p:nvPicPr>
          <p:cNvPr id="11" name="logoUdeM-et-du-monde-F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88" y="6033367"/>
            <a:ext cx="2204312" cy="822432"/>
          </a:xfrm>
          <a:prstGeom prst="rect">
            <a:avLst/>
          </a:prstGeom>
        </p:spPr>
      </p:pic>
      <p:sp>
        <p:nvSpPr>
          <p:cNvPr id="12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6772275" y="0"/>
            <a:ext cx="2371725" cy="60408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/>
              <a:t>Cliquez sur l’icône pour modifier l’image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9943CF-96B7-4169-AA6B-073D3DF92DF6}" type="datetime1">
              <a:rPr lang="fr-CA" smtClean="0"/>
              <a:t>2018-12-07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432001" y="3000829"/>
            <a:ext cx="5908274" cy="28131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500">
                <a:solidFill>
                  <a:schemeClr val="bg1"/>
                </a:solidFill>
              </a:defRPr>
            </a:lvl1pPr>
            <a:lvl2pPr marL="470297" indent="-215504">
              <a:lnSpc>
                <a:spcPct val="100000"/>
              </a:lnSpc>
              <a:spcBef>
                <a:spcPts val="375"/>
              </a:spcBef>
              <a:defRPr sz="1500">
                <a:solidFill>
                  <a:schemeClr val="bg1"/>
                </a:solidFill>
              </a:defRPr>
            </a:lvl2pPr>
            <a:lvl3pPr marL="808435" indent="-202406">
              <a:lnSpc>
                <a:spcPct val="100000"/>
              </a:lnSpc>
              <a:spcBef>
                <a:spcPts val="375"/>
              </a:spcBef>
              <a:buFont typeface="Symbol" panose="05050102010706020507" pitchFamily="18" charset="2"/>
              <a:buChar char="-"/>
              <a:defRPr sz="135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1" y="365125"/>
            <a:ext cx="5908274" cy="26037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95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757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 (2) - bleu foncé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-bas"/>
          <p:cNvSpPr/>
          <p:nvPr userDrawn="1"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0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42" y="6114559"/>
            <a:ext cx="934200" cy="622800"/>
          </a:xfrm>
          <a:prstGeom prst="rect">
            <a:avLst/>
          </a:prstGeom>
        </p:spPr>
      </p:pic>
      <p:pic>
        <p:nvPicPr>
          <p:cNvPr id="11" name="logoUdeM-et-du-monde-F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88" y="6033367"/>
            <a:ext cx="2204312" cy="822432"/>
          </a:xfrm>
          <a:prstGeom prst="rect">
            <a:avLst/>
          </a:prstGeom>
        </p:spPr>
      </p:pic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432000" y="3000829"/>
            <a:ext cx="4039200" cy="28131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500">
                <a:solidFill>
                  <a:schemeClr val="bg1"/>
                </a:solidFill>
              </a:defRPr>
            </a:lvl1pPr>
            <a:lvl2pPr marL="266700" indent="-130969">
              <a:lnSpc>
                <a:spcPct val="100000"/>
              </a:lnSpc>
              <a:spcBef>
                <a:spcPts val="375"/>
              </a:spcBef>
              <a:defRPr sz="1500">
                <a:solidFill>
                  <a:schemeClr val="bg1"/>
                </a:solidFill>
              </a:defRPr>
            </a:lvl2pPr>
            <a:lvl3pPr marL="603647" indent="-130969">
              <a:lnSpc>
                <a:spcPct val="100000"/>
              </a:lnSpc>
              <a:spcBef>
                <a:spcPts val="375"/>
              </a:spcBef>
              <a:buFont typeface="Symbol" panose="05050102010706020507" pitchFamily="18" charset="2"/>
              <a:buChar char="-"/>
              <a:defRPr sz="135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2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4957200" y="0"/>
            <a:ext cx="4186800" cy="60408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r-CA"/>
              <a:t>Cliquez sur l’icône pour modifier l’image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0" y="365125"/>
            <a:ext cx="4039200" cy="26037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95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68545D-EB1F-4E83-BD9A-E7EEC1BD10A9}" type="datetime1">
              <a:rPr lang="fr-CA" smtClean="0"/>
              <a:t>2018-12-07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3265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IMAGE-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15565"/>
            <a:ext cx="9144000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1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27" y="6145530"/>
            <a:ext cx="918558" cy="557258"/>
          </a:xfrm>
          <a:prstGeom prst="rect">
            <a:avLst/>
          </a:prstGeom>
        </p:spPr>
      </p:pic>
      <p:pic>
        <p:nvPicPr>
          <p:cNvPr id="2" name="logoUdeM-et-du-monde-F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16" y="6031399"/>
            <a:ext cx="2209584" cy="824400"/>
          </a:xfrm>
          <a:prstGeom prst="rect">
            <a:avLst/>
          </a:prstGeom>
        </p:spPr>
      </p:pic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772275" cy="60408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/>
              <a:t>Cliquez sur l’icône pour modifier l’image</a:t>
            </a:r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7038900" y="3077029"/>
            <a:ext cx="1890000" cy="2569028"/>
          </a:xfrm>
        </p:spPr>
        <p:txBody>
          <a:bodyPr lIns="144000">
            <a:normAutofit/>
          </a:bodyPr>
          <a:lstStyle>
            <a:lvl1pPr marL="0" indent="0">
              <a:lnSpc>
                <a:spcPct val="95000"/>
              </a:lnSpc>
              <a:spcBef>
                <a:spcPts val="750"/>
              </a:spcBef>
              <a:buNone/>
              <a:defRPr sz="1350">
                <a:solidFill>
                  <a:schemeClr val="bg1"/>
                </a:solidFill>
              </a:defRPr>
            </a:lvl1pPr>
            <a:lvl2pPr marL="270000" indent="-162000">
              <a:lnSpc>
                <a:spcPct val="95000"/>
              </a:lnSpc>
              <a:spcBef>
                <a:spcPts val="375"/>
              </a:spcBef>
              <a:buSzPct val="125000"/>
              <a:defRPr sz="1200">
                <a:solidFill>
                  <a:schemeClr val="bg1"/>
                </a:solidFill>
              </a:defRPr>
            </a:lvl2pPr>
            <a:lvl3pPr marL="870347" indent="-202500">
              <a:lnSpc>
                <a:spcPct val="100000"/>
              </a:lnSpc>
              <a:spcBef>
                <a:spcPts val="375"/>
              </a:spcBef>
              <a:buFont typeface="Symbol" panose="05050102010706020507" pitchFamily="18" charset="2"/>
              <a:buChar char="-"/>
              <a:defRPr sz="135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7038900" y="365125"/>
            <a:ext cx="1890000" cy="2603706"/>
          </a:xfrm>
          <a:prstGeom prst="rect">
            <a:avLst/>
          </a:prstGeom>
        </p:spPr>
        <p:txBody>
          <a:bodyPr lIns="144000" anchor="b">
            <a:noAutofit/>
          </a:bodyPr>
          <a:lstStyle>
            <a:lvl1pPr>
              <a:defRPr sz="27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26A6B4D-6F80-4A69-A15A-07A4037025FE}" type="datetime1">
              <a:rPr lang="fr-CA" smtClean="0"/>
              <a:t>2018-12-07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515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IMAGE-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15565"/>
            <a:ext cx="9144000" cy="8662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1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42" y="6114559"/>
            <a:ext cx="934200" cy="622800"/>
          </a:xfrm>
          <a:prstGeom prst="rect">
            <a:avLst/>
          </a:prstGeom>
        </p:spPr>
      </p:pic>
      <p:pic>
        <p:nvPicPr>
          <p:cNvPr id="10" name="logoUdeM-et-du-monde-F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88" y="6033367"/>
            <a:ext cx="2204312" cy="822432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B8D024-7CF8-4ED0-9AFA-7037188CE11F}" type="datetime1">
              <a:rPr lang="fr-CA" smtClean="0"/>
              <a:t>2018-12-07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772275" cy="60408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/>
              <a:t>Cliquez sur l’icône pour modifier l’image</a:t>
            </a:r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7038473" y="3077029"/>
            <a:ext cx="1890000" cy="2569028"/>
          </a:xfrm>
        </p:spPr>
        <p:txBody>
          <a:bodyPr lIns="144000">
            <a:normAutofit/>
          </a:bodyPr>
          <a:lstStyle>
            <a:lvl1pPr marL="0" indent="0">
              <a:lnSpc>
                <a:spcPct val="95000"/>
              </a:lnSpc>
              <a:spcBef>
                <a:spcPts val="750"/>
              </a:spcBef>
              <a:buNone/>
              <a:defRPr sz="1350">
                <a:solidFill>
                  <a:schemeClr val="tx2"/>
                </a:solidFill>
              </a:defRPr>
            </a:lvl1pPr>
            <a:lvl2pPr marL="270000" indent="-162000">
              <a:lnSpc>
                <a:spcPct val="95000"/>
              </a:lnSpc>
              <a:spcBef>
                <a:spcPts val="375"/>
              </a:spcBef>
              <a:buSzPct val="125000"/>
              <a:defRPr sz="1200">
                <a:solidFill>
                  <a:schemeClr val="tx2"/>
                </a:solidFill>
              </a:defRPr>
            </a:lvl2pPr>
            <a:lvl3pPr marL="870347" indent="-202500">
              <a:lnSpc>
                <a:spcPct val="100000"/>
              </a:lnSpc>
              <a:spcBef>
                <a:spcPts val="375"/>
              </a:spcBef>
              <a:buFont typeface="Symbol" panose="05050102010706020507" pitchFamily="18" charset="2"/>
              <a:buChar char="-"/>
              <a:defRPr sz="135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7038474" y="365125"/>
            <a:ext cx="1890000" cy="2603706"/>
          </a:xfrm>
          <a:prstGeom prst="rect">
            <a:avLst/>
          </a:prstGeom>
        </p:spPr>
        <p:txBody>
          <a:bodyPr lIns="144000" anchor="b">
            <a:noAutofit/>
          </a:bodyPr>
          <a:lstStyle>
            <a:lvl1pPr>
              <a:defRPr sz="27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4083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IMAGE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 userDrawn="1"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9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42" y="6114559"/>
            <a:ext cx="934200" cy="622800"/>
          </a:xfrm>
          <a:prstGeom prst="rect">
            <a:avLst/>
          </a:prstGeom>
        </p:spPr>
      </p:pic>
      <p:pic>
        <p:nvPicPr>
          <p:cNvPr id="10" name="logoUdeM-et-du-monde-F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88" y="6033367"/>
            <a:ext cx="2204312" cy="822432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EDE4DC-D6E3-438E-8307-F8479F51AC39}" type="datetime1">
              <a:rPr lang="fr-CA" smtClean="0"/>
              <a:t>2018-12-07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040800"/>
          </a:xfr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/>
              <a:t>Cliquez sur l’icône pour modifier l’image</a:t>
            </a:r>
          </a:p>
        </p:txBody>
      </p:sp>
    </p:spTree>
    <p:extLst>
      <p:ext uri="{BB962C8B-B14F-4D97-AF65-F5344CB8AC3E}">
        <p14:creationId xmlns:p14="http://schemas.microsoft.com/office/powerpoint/2010/main" val="128058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our UdeM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5"/>
          <a:stretch/>
        </p:blipFill>
        <p:spPr>
          <a:xfrm>
            <a:off x="0" y="1"/>
            <a:ext cx="9144000" cy="709140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9805552-F195-4C67-AE72-94F541781C2F}"/>
              </a:ext>
            </a:extLst>
          </p:cNvPr>
          <p:cNvSpPr/>
          <p:nvPr userDrawn="1"/>
        </p:nvSpPr>
        <p:spPr>
          <a:xfrm>
            <a:off x="4385511" y="745958"/>
            <a:ext cx="4758490" cy="56285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fr-CA" sz="1350"/>
          </a:p>
        </p:txBody>
      </p:sp>
      <p:pic>
        <p:nvPicPr>
          <p:cNvPr id="13" name="Logo-UdeM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388" y="5588281"/>
            <a:ext cx="1010414" cy="612984"/>
          </a:xfrm>
          <a:prstGeom prst="rect">
            <a:avLst/>
          </a:prstGeom>
        </p:spPr>
      </p:pic>
      <p:pic>
        <p:nvPicPr>
          <p:cNvPr id="2" name="logoUdeM-service/faculté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189" y="5294778"/>
            <a:ext cx="2157968" cy="968688"/>
          </a:xfrm>
          <a:prstGeom prst="rect">
            <a:avLst/>
          </a:prstGeom>
        </p:spPr>
      </p:pic>
      <p:sp>
        <p:nvSpPr>
          <p:cNvPr id="19" name="Texte-date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385509" y="5186635"/>
            <a:ext cx="2403000" cy="288000"/>
          </a:xfrm>
        </p:spPr>
        <p:txBody>
          <a:bodyPr lIns="504000" rIns="504000" anchor="b">
            <a:noAutofit/>
          </a:bodyPr>
          <a:lstStyle>
            <a:lvl1pPr>
              <a:spcBef>
                <a:spcPts val="0"/>
              </a:spcBef>
              <a:defRPr sz="825" b="0" baseline="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5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Texte-NomPresentateur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385509" y="4492898"/>
            <a:ext cx="4758491" cy="684213"/>
          </a:xfrm>
        </p:spPr>
        <p:txBody>
          <a:bodyPr lIns="504000" rIns="504000" anchor="b">
            <a:noAutofit/>
          </a:bodyPr>
          <a:lstStyle>
            <a:lvl1pPr>
              <a:spcBef>
                <a:spcPts val="0"/>
              </a:spcBef>
              <a:defRPr sz="1200" b="1" baseline="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5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Prénom Nom du présentateur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7B64BA-960D-4BDC-89A3-A7E560177446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385510" y="745956"/>
            <a:ext cx="4758490" cy="3496554"/>
          </a:xfrm>
          <a:solidFill>
            <a:schemeClr val="tx2"/>
          </a:solidFill>
        </p:spPr>
        <p:txBody>
          <a:bodyPr lIns="504000" tIns="468000" rIns="504000" bIns="28800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375"/>
              </a:spcBef>
              <a:buFontTx/>
              <a:buNone/>
              <a:defRPr sz="2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8" name="logoUdeM-et-du-monde_FR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16" y="5502013"/>
            <a:ext cx="2209584" cy="8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9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017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3861">
          <p15:clr>
            <a:srgbClr val="FBAE40"/>
          </p15:clr>
        </p15:guide>
        <p15:guide id="6" orient="horz" pos="3566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 userDrawn="1"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9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27" y="6145530"/>
            <a:ext cx="918558" cy="557258"/>
          </a:xfrm>
          <a:prstGeom prst="rect">
            <a:avLst/>
          </a:prstGeom>
        </p:spPr>
      </p:pic>
      <p:pic>
        <p:nvPicPr>
          <p:cNvPr id="2" name="logoUdeM-et-du-monde-F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16" y="6031399"/>
            <a:ext cx="2209584" cy="824400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31D980F-3F66-4A24-BF21-A948EEF49C19}" type="datetime1">
              <a:rPr lang="fr-CA" smtClean="0"/>
              <a:t>2018-12-07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/>
              <a:t>Cliquez sur l’icône pour modifier l’image</a:t>
            </a:r>
          </a:p>
        </p:txBody>
      </p:sp>
    </p:spTree>
    <p:extLst>
      <p:ext uri="{BB962C8B-B14F-4D97-AF65-F5344CB8AC3E}">
        <p14:creationId xmlns:p14="http://schemas.microsoft.com/office/powerpoint/2010/main" val="268870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"/>
            <a:ext cx="9144000" cy="6858001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CA"/>
              <a:t>Cliquez sur l’icône pour insérer une image pleine page</a:t>
            </a:r>
          </a:p>
        </p:txBody>
      </p:sp>
    </p:spTree>
    <p:extLst>
      <p:ext uri="{BB962C8B-B14F-4D97-AF65-F5344CB8AC3E}">
        <p14:creationId xmlns:p14="http://schemas.microsoft.com/office/powerpoint/2010/main" val="1954970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bandeau-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0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27" y="6145530"/>
            <a:ext cx="918558" cy="557258"/>
          </a:xfrm>
          <a:prstGeom prst="rect">
            <a:avLst/>
          </a:prstGeom>
        </p:spPr>
      </p:pic>
      <p:pic>
        <p:nvPicPr>
          <p:cNvPr id="4" name="logoUdeM-et-du-monde-F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16" y="6031399"/>
            <a:ext cx="2209584" cy="8244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D23F-899D-4749-BE58-ABC0A27C7434}" type="datetime1">
              <a:rPr lang="fr-CA" smtClean="0"/>
              <a:t>2018-12-07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2327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bandeau-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-bas"/>
          <p:cNvSpPr/>
          <p:nvPr userDrawn="1"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1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42" y="6114559"/>
            <a:ext cx="934200" cy="622800"/>
          </a:xfrm>
          <a:prstGeom prst="rect">
            <a:avLst/>
          </a:prstGeom>
        </p:spPr>
      </p:pic>
      <p:pic>
        <p:nvPicPr>
          <p:cNvPr id="9" name="logoUdeM-et-du-monde-F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88" y="6033367"/>
            <a:ext cx="2204312" cy="822432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07DD80-C6AA-47D3-94B0-73A2FB511778}" type="datetime1">
              <a:rPr lang="fr-CA" smtClean="0"/>
              <a:t>2018-12-07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3229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logoUd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42" y="6114559"/>
            <a:ext cx="934200" cy="622800"/>
          </a:xfrm>
          <a:prstGeom prst="rect">
            <a:avLst/>
          </a:prstGeom>
        </p:spPr>
      </p:pic>
      <p:pic>
        <p:nvPicPr>
          <p:cNvPr id="9" name="logoUdeM-et-du-monde-F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88" y="6033367"/>
            <a:ext cx="2204312" cy="822432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65A379-5DA7-4854-A37B-6A3E2889E908}" type="datetime1">
              <a:rPr lang="fr-CA" smtClean="0"/>
              <a:t>2018-12-07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237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D77E16-98E7-48CD-85FF-783E83F754AC}" type="datetime1">
              <a:rPr lang="fr-CA" smtClean="0"/>
              <a:t>2018-12-07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028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-bleu claire"/>
          <p:cNvSpPr/>
          <p:nvPr userDrawn="1"/>
        </p:nvSpPr>
        <p:spPr>
          <a:xfrm>
            <a:off x="0" y="0"/>
            <a:ext cx="240541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2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27" y="6145530"/>
            <a:ext cx="918558" cy="557258"/>
          </a:xfrm>
          <a:prstGeom prst="rect">
            <a:avLst/>
          </a:prstGeom>
        </p:spPr>
      </p:pic>
      <p:pic>
        <p:nvPicPr>
          <p:cNvPr id="2" name="logoUdeM-droit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16" y="6031399"/>
            <a:ext cx="2209584" cy="824400"/>
          </a:xfrm>
          <a:prstGeom prst="rect">
            <a:avLst/>
          </a:prstGeom>
        </p:spPr>
      </p:pic>
      <p:pic>
        <p:nvPicPr>
          <p:cNvPr id="16" name="logoUdeM-gauch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" y="6033367"/>
            <a:ext cx="2204312" cy="822432"/>
          </a:xfrm>
          <a:prstGeom prst="rect">
            <a:avLst/>
          </a:prstGeom>
        </p:spPr>
      </p:pic>
      <p:sp>
        <p:nvSpPr>
          <p:cNvPr id="11" name="Espace réservé du graphique 10"/>
          <p:cNvSpPr>
            <a:spLocks noGrp="1"/>
          </p:cNvSpPr>
          <p:nvPr>
            <p:ph type="chart" sz="quarter" idx="11"/>
          </p:nvPr>
        </p:nvSpPr>
        <p:spPr>
          <a:xfrm>
            <a:off x="2868989" y="552451"/>
            <a:ext cx="6017049" cy="5093607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257456" y="3077029"/>
            <a:ext cx="1890000" cy="2569028"/>
          </a:xfrm>
        </p:spPr>
        <p:txBody>
          <a:bodyPr lIns="144000">
            <a:normAutofit/>
          </a:bodyPr>
          <a:lstStyle>
            <a:lvl1pPr marL="0" indent="0">
              <a:lnSpc>
                <a:spcPct val="95000"/>
              </a:lnSpc>
              <a:spcBef>
                <a:spcPts val="750"/>
              </a:spcBef>
              <a:buNone/>
              <a:defRPr sz="1350">
                <a:solidFill>
                  <a:schemeClr val="tx2"/>
                </a:solidFill>
              </a:defRPr>
            </a:lvl1pPr>
            <a:lvl2pPr marL="270000" indent="-162000">
              <a:lnSpc>
                <a:spcPct val="95000"/>
              </a:lnSpc>
              <a:spcBef>
                <a:spcPts val="375"/>
              </a:spcBef>
              <a:buSzPct val="125000"/>
              <a:defRPr sz="1200">
                <a:solidFill>
                  <a:schemeClr val="tx2"/>
                </a:solidFill>
              </a:defRPr>
            </a:lvl2pPr>
            <a:lvl3pPr marL="870347" indent="-202500">
              <a:lnSpc>
                <a:spcPct val="100000"/>
              </a:lnSpc>
              <a:spcBef>
                <a:spcPts val="375"/>
              </a:spcBef>
              <a:buFont typeface="Symbol" panose="05050102010706020507" pitchFamily="18" charset="2"/>
              <a:buChar char="-"/>
              <a:defRPr sz="135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57456" y="365125"/>
            <a:ext cx="1890000" cy="2603706"/>
          </a:xfrm>
          <a:prstGeom prst="rect">
            <a:avLst/>
          </a:prstGeom>
        </p:spPr>
        <p:txBody>
          <a:bodyPr lIns="144000" anchor="b">
            <a:noAutofit/>
          </a:bodyPr>
          <a:lstStyle>
            <a:lvl1pPr>
              <a:defRPr sz="27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2583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-bleu foncé"/>
          <p:cNvSpPr/>
          <p:nvPr userDrawn="1"/>
        </p:nvSpPr>
        <p:spPr>
          <a:xfrm>
            <a:off x="0" y="0"/>
            <a:ext cx="240541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0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42" y="6114559"/>
            <a:ext cx="934200" cy="622800"/>
          </a:xfrm>
          <a:prstGeom prst="rect">
            <a:avLst/>
          </a:prstGeom>
        </p:spPr>
      </p:pic>
      <p:pic>
        <p:nvPicPr>
          <p:cNvPr id="13" name="logoUdeM-gauch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" y="6031399"/>
            <a:ext cx="2209584" cy="824400"/>
          </a:xfrm>
          <a:prstGeom prst="rect">
            <a:avLst/>
          </a:prstGeom>
        </p:spPr>
      </p:pic>
      <p:pic>
        <p:nvPicPr>
          <p:cNvPr id="12" name="logoUdeM-droit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88" y="6033367"/>
            <a:ext cx="2204312" cy="822432"/>
          </a:xfrm>
          <a:prstGeom prst="rect">
            <a:avLst/>
          </a:prstGeom>
        </p:spPr>
      </p:pic>
      <p:sp>
        <p:nvSpPr>
          <p:cNvPr id="7" name="Espace réservé du numéro de diapositive 6" hidden="1"/>
          <p:cNvSpPr>
            <a:spLocks noGrp="1"/>
          </p:cNvSpPr>
          <p:nvPr userDrawn="1">
            <p:ph type="sldNum" sz="quarter" idx="14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1" name="Espace réservé du graphique 10"/>
          <p:cNvSpPr>
            <a:spLocks noGrp="1"/>
          </p:cNvSpPr>
          <p:nvPr userDrawn="1">
            <p:ph type="chart" sz="quarter" idx="11"/>
          </p:nvPr>
        </p:nvSpPr>
        <p:spPr>
          <a:xfrm>
            <a:off x="2868989" y="552451"/>
            <a:ext cx="6017049" cy="5093607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</a:lstStyle>
          <a:p>
            <a:endParaRPr lang="fr-CA"/>
          </a:p>
        </p:txBody>
      </p:sp>
      <p:sp>
        <p:nvSpPr>
          <p:cNvPr id="3" name="Contenu"/>
          <p:cNvSpPr>
            <a:spLocks noGrp="1"/>
          </p:cNvSpPr>
          <p:nvPr userDrawn="1">
            <p:ph idx="1"/>
          </p:nvPr>
        </p:nvSpPr>
        <p:spPr>
          <a:xfrm>
            <a:off x="257456" y="3077029"/>
            <a:ext cx="1890000" cy="2569028"/>
          </a:xfrm>
        </p:spPr>
        <p:txBody>
          <a:bodyPr lIns="144000">
            <a:normAutofit/>
          </a:bodyPr>
          <a:lstStyle>
            <a:lvl1pPr marL="0" indent="0">
              <a:lnSpc>
                <a:spcPct val="95000"/>
              </a:lnSpc>
              <a:spcBef>
                <a:spcPts val="750"/>
              </a:spcBef>
              <a:buNone/>
              <a:defRPr sz="1350">
                <a:solidFill>
                  <a:schemeClr val="bg1"/>
                </a:solidFill>
              </a:defRPr>
            </a:lvl1pPr>
            <a:lvl2pPr marL="270000" indent="-162000">
              <a:lnSpc>
                <a:spcPct val="95000"/>
              </a:lnSpc>
              <a:spcBef>
                <a:spcPts val="375"/>
              </a:spcBef>
              <a:buSzPct val="125000"/>
              <a:defRPr sz="1200">
                <a:solidFill>
                  <a:schemeClr val="bg1"/>
                </a:solidFill>
              </a:defRPr>
            </a:lvl2pPr>
            <a:lvl3pPr marL="870347" indent="-202500">
              <a:lnSpc>
                <a:spcPct val="100000"/>
              </a:lnSpc>
              <a:spcBef>
                <a:spcPts val="375"/>
              </a:spcBef>
              <a:buFont typeface="Symbol" panose="05050102010706020507" pitchFamily="18" charset="2"/>
              <a:buChar char="-"/>
              <a:defRPr sz="135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 userDrawn="1">
            <p:ph type="title"/>
          </p:nvPr>
        </p:nvSpPr>
        <p:spPr>
          <a:xfrm>
            <a:off x="257456" y="365125"/>
            <a:ext cx="1890000" cy="2603706"/>
          </a:xfrm>
          <a:prstGeom prst="rect">
            <a:avLst/>
          </a:prstGeom>
        </p:spPr>
        <p:txBody>
          <a:bodyPr lIns="144000" anchor="b">
            <a:noAutofit/>
          </a:bodyPr>
          <a:lstStyle>
            <a:lvl1pPr>
              <a:defRPr sz="27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8700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- texte-à-gauche-pa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-bleu claire"/>
          <p:cNvSpPr/>
          <p:nvPr userDrawn="1"/>
        </p:nvSpPr>
        <p:spPr>
          <a:xfrm>
            <a:off x="0" y="0"/>
            <a:ext cx="240541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8" name="Logo-UdeM-dro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42" y="6114559"/>
            <a:ext cx="934200" cy="622800"/>
          </a:xfrm>
          <a:prstGeom prst="rect">
            <a:avLst/>
          </a:prstGeom>
        </p:spPr>
      </p:pic>
      <p:pic>
        <p:nvPicPr>
          <p:cNvPr id="13" name="Logo-UdeM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27" y="6145530"/>
            <a:ext cx="918558" cy="557258"/>
          </a:xfrm>
          <a:prstGeom prst="rect">
            <a:avLst/>
          </a:prstGeom>
        </p:spPr>
      </p:pic>
      <p:pic>
        <p:nvPicPr>
          <p:cNvPr id="14" name="logoUdeM-gauch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" y="6033367"/>
            <a:ext cx="2204312" cy="822432"/>
          </a:xfrm>
          <a:prstGeom prst="rect">
            <a:avLst/>
          </a:prstGeom>
        </p:spPr>
      </p:pic>
      <p:pic>
        <p:nvPicPr>
          <p:cNvPr id="12" name="logoUdeM-droit" hidden="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16" y="6031399"/>
            <a:ext cx="2209584" cy="824400"/>
          </a:xfrm>
          <a:prstGeom prst="rect">
            <a:avLst/>
          </a:prstGeom>
        </p:spPr>
      </p:pic>
      <p:sp>
        <p:nvSpPr>
          <p:cNvPr id="11" name="Espace réservé du graphique 10"/>
          <p:cNvSpPr>
            <a:spLocks noGrp="1"/>
          </p:cNvSpPr>
          <p:nvPr>
            <p:ph type="chart" sz="quarter" idx="11"/>
          </p:nvPr>
        </p:nvSpPr>
        <p:spPr>
          <a:xfrm>
            <a:off x="2868989" y="552451"/>
            <a:ext cx="6017049" cy="5093607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257175" y="552451"/>
            <a:ext cx="1890713" cy="5478948"/>
          </a:xfrm>
        </p:spPr>
        <p:txBody>
          <a:bodyPr>
            <a:normAutofit/>
          </a:bodyPr>
          <a:lstStyle>
            <a:lvl1pPr marL="0" indent="0">
              <a:spcBef>
                <a:spcPts val="1350"/>
              </a:spcBef>
              <a:buNone/>
              <a:defRPr sz="3600">
                <a:solidFill>
                  <a:schemeClr val="tx2"/>
                </a:solidFill>
              </a:defRPr>
            </a:lvl1pPr>
            <a:lvl2pPr marL="128588" indent="0">
              <a:spcAft>
                <a:spcPts val="900"/>
              </a:spcAft>
              <a:buNone/>
              <a:defRPr sz="1500">
                <a:solidFill>
                  <a:schemeClr val="accent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du numéro de diapositive 3" hidden="1"/>
          <p:cNvSpPr>
            <a:spLocks noGrp="1"/>
          </p:cNvSpPr>
          <p:nvPr>
            <p:ph type="sldNum" sz="quarter" idx="15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924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- texte-à-gauche - fonc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-bleu fonce"/>
          <p:cNvSpPr/>
          <p:nvPr userDrawn="1"/>
        </p:nvSpPr>
        <p:spPr>
          <a:xfrm>
            <a:off x="0" y="0"/>
            <a:ext cx="240541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0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42" y="6114559"/>
            <a:ext cx="934200" cy="622800"/>
          </a:xfrm>
          <a:prstGeom prst="rect">
            <a:avLst/>
          </a:prstGeom>
        </p:spPr>
      </p:pic>
      <p:pic>
        <p:nvPicPr>
          <p:cNvPr id="8" name="logoUdeM-droit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88" y="6033367"/>
            <a:ext cx="2204312" cy="822432"/>
          </a:xfrm>
          <a:prstGeom prst="rect">
            <a:avLst/>
          </a:prstGeom>
        </p:spPr>
      </p:pic>
      <p:pic>
        <p:nvPicPr>
          <p:cNvPr id="12" name="logoUdeM-gauche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" y="6031399"/>
            <a:ext cx="2209584" cy="824400"/>
          </a:xfrm>
          <a:prstGeom prst="rect">
            <a:avLst/>
          </a:prstGeom>
        </p:spPr>
      </p:pic>
      <p:sp>
        <p:nvSpPr>
          <p:cNvPr id="11" name="Espace réservé du graphique 10"/>
          <p:cNvSpPr>
            <a:spLocks noGrp="1"/>
          </p:cNvSpPr>
          <p:nvPr>
            <p:ph type="chart" sz="quarter" idx="11"/>
          </p:nvPr>
        </p:nvSpPr>
        <p:spPr>
          <a:xfrm>
            <a:off x="2868989" y="552451"/>
            <a:ext cx="6017049" cy="5093607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257175" y="552451"/>
            <a:ext cx="1890713" cy="5478948"/>
          </a:xfrm>
        </p:spPr>
        <p:txBody>
          <a:bodyPr>
            <a:normAutofit/>
          </a:bodyPr>
          <a:lstStyle>
            <a:lvl1pPr marL="0" indent="0">
              <a:spcBef>
                <a:spcPts val="1350"/>
              </a:spcBef>
              <a:buNone/>
              <a:defRPr sz="3600">
                <a:solidFill>
                  <a:schemeClr val="accent2"/>
                </a:solidFill>
              </a:defRPr>
            </a:lvl1pPr>
            <a:lvl2pPr marL="128588" indent="0">
              <a:spcAft>
                <a:spcPts val="900"/>
              </a:spcAft>
              <a:buNone/>
              <a:defRPr sz="1500">
                <a:solidFill>
                  <a:schemeClr val="bg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du numéro de diapositive 3" hidden="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3874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our UdeM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5"/>
          <a:stretch/>
        </p:blipFill>
        <p:spPr>
          <a:xfrm>
            <a:off x="0" y="1"/>
            <a:ext cx="9144000" cy="7091401"/>
          </a:xfrm>
          <a:prstGeom prst="rect">
            <a:avLst/>
          </a:prstGeom>
        </p:spPr>
      </p:pic>
      <p:sp>
        <p:nvSpPr>
          <p:cNvPr id="7" name="Rectangle-bleu"/>
          <p:cNvSpPr/>
          <p:nvPr userDrawn="1"/>
        </p:nvSpPr>
        <p:spPr>
          <a:xfrm>
            <a:off x="4452386" y="1227431"/>
            <a:ext cx="2130300" cy="284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2" name="logoUdeM-EN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894" y="2012435"/>
            <a:ext cx="1869285" cy="1246190"/>
          </a:xfrm>
          <a:prstGeom prst="rect">
            <a:avLst/>
          </a:prstGeom>
        </p:spPr>
      </p:pic>
      <p:pic>
        <p:nvPicPr>
          <p:cNvPr id="8" name="logoUdeM-FR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327" y="1860038"/>
            <a:ext cx="1589817" cy="127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4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7B35-0B11-4FBD-A1AD-7D2F524DB82C}" type="datetimeFigureOut">
              <a:rPr lang="fr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2018-12-07</a:t>
            </a:fld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0859-6499-40D8-B771-7031FEFFAD13}" type="slidenum">
              <a:rPr lang="fr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775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1059-B747-4468-92BF-4F4E41F7FE22}" type="datetime1">
              <a:rPr lang="fr-CA" smtClean="0"/>
              <a:t>2018-12-07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Insérer le texte du pied de page à cet endroit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CC6F-C6FB-4B65-82E9-36B9194B84B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236796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F2CC-3368-4BC1-9558-88C4441E4430}" type="datetime1">
              <a:rPr lang="fr-CA" smtClean="0"/>
              <a:t>2018-12-07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Insérer le texte du pied de page à cet endroit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CC6F-C6FB-4B65-82E9-36B9194B84B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55297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88E1-BFCF-43BA-B35E-158FCA3C0D03}" type="datetime1">
              <a:rPr lang="fr-CA" smtClean="0"/>
              <a:t>2018-12-07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Insérer le texte du pied de page à cet endroit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CC6F-C6FB-4B65-82E9-36B9194B84B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008055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722F-16B7-449C-AF34-FEB397589919}" type="datetime1">
              <a:rPr lang="fr-CA" smtClean="0"/>
              <a:t>2018-12-07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Insérer le texte du pied de page à cet endroit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CC6F-C6FB-4B65-82E9-36B9194B84B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22747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062A-1E6A-47B3-80A8-A6396AB1E821}" type="datetime1">
              <a:rPr lang="fr-CA" smtClean="0"/>
              <a:t>2018-12-07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Insérer le texte du pied de page à cet endroit</a:t>
            </a:r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CC6F-C6FB-4B65-82E9-36B9194B84B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365349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B716-FFF1-4792-83DD-0410D9626E4B}" type="datetime1">
              <a:rPr lang="fr-CA" smtClean="0"/>
              <a:t>2018-12-07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Insérer le texte du pied de page à cet endroit</a:t>
            </a:r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CC6F-C6FB-4B65-82E9-36B9194B84B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94933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F853-297E-4157-9DD1-A9FA2E0787C9}" type="datetime1">
              <a:rPr lang="fr-CA" smtClean="0"/>
              <a:t>2018-12-07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Insérer le texte du pied de page à cet endroit</a:t>
            </a:r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CC6F-C6FB-4B65-82E9-36B9194B84B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99834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5A7D-8041-4D05-BA7C-90427AA99ADC}" type="datetime1">
              <a:rPr lang="fr-CA" smtClean="0"/>
              <a:t>2018-12-07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Insérer le texte du pied de page à cet endroit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CC6F-C6FB-4B65-82E9-36B9194B84B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52972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53B0-A6DC-4223-A083-8614C24FAEB9}" type="datetime1">
              <a:rPr lang="fr-CA" smtClean="0"/>
              <a:t>2018-12-07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Insérer le texte du pied de page à cet endroit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CC6F-C6FB-4B65-82E9-36B9194B84B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80946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bleu - Titre et sous-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27" y="6145530"/>
            <a:ext cx="918558" cy="557258"/>
          </a:xfrm>
          <a:prstGeom prst="rect">
            <a:avLst/>
          </a:prstGeom>
        </p:spPr>
      </p:pic>
      <p:pic>
        <p:nvPicPr>
          <p:cNvPr id="2" name="logoUdeM-et-du-monde-F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16" y="6031399"/>
            <a:ext cx="2209584" cy="824400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32595" y="3077029"/>
            <a:ext cx="5669405" cy="2952000"/>
          </a:xfrm>
        </p:spPr>
        <p:txBody>
          <a:bodyPr lIns="90000"/>
          <a:lstStyle>
            <a:lvl1pPr marL="0" indent="0">
              <a:lnSpc>
                <a:spcPct val="100000"/>
              </a:lnSpc>
              <a:buNone/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lang="fr-FR" sz="15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>
              <a:lnSpc>
                <a:spcPct val="100000"/>
              </a:lnSpc>
              <a:buFont typeface="Symbol" panose="05050102010706020507" pitchFamily="18" charset="2"/>
              <a:buChar char="-"/>
              <a:defRPr lang="fr-FR" sz="135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0" y="2908383"/>
            <a:ext cx="6111404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0" y="438865"/>
            <a:ext cx="5670000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54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95BB877-8F09-4154-BC0A-F6F6D6EBF1B8}" type="datetime1">
              <a:rPr lang="fr-CA" smtClean="0"/>
              <a:t>2018-12-07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166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CD8E-C5E3-4B47-A657-BC92BD348BA6}" type="datetime1">
              <a:rPr lang="fr-CA" smtClean="0"/>
              <a:t>2018-12-07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Insérer le texte du pied de page à cet endroit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CC6F-C6FB-4B65-82E9-36B9194B84B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56685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0EE5-119E-4C1A-8902-CD182678EE68}" type="datetime1">
              <a:rPr lang="fr-CA" smtClean="0"/>
              <a:t>2018-12-07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Insérer le texte du pied de page à cet endroit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CC6F-C6FB-4B65-82E9-36B9194B84B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55453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-logoUd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42" y="6114559"/>
            <a:ext cx="934200" cy="622800"/>
          </a:xfrm>
          <a:prstGeom prst="rect">
            <a:avLst/>
          </a:prstGeom>
        </p:spPr>
      </p:pic>
      <p:pic>
        <p:nvPicPr>
          <p:cNvPr id="9" name="logoUdeM-et-du-monde-F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88" y="6033367"/>
            <a:ext cx="2204312" cy="822432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6BF19A-8679-4D36-B7DD-E77B2A159893}" type="datetime1">
              <a:rPr lang="fr-CA" smtClean="0"/>
              <a:t>2018-12-07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471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gris - Titre et sous-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27" y="6145530"/>
            <a:ext cx="918558" cy="557258"/>
          </a:xfrm>
          <a:prstGeom prst="rect">
            <a:avLst/>
          </a:prstGeom>
        </p:spPr>
      </p:pic>
      <p:pic>
        <p:nvPicPr>
          <p:cNvPr id="2" name="logoUdeM-mond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16" y="6031399"/>
            <a:ext cx="2209584" cy="824400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32595" y="3077029"/>
            <a:ext cx="5669405" cy="2952000"/>
          </a:xfrm>
        </p:spPr>
        <p:txBody>
          <a:bodyPr lIns="90000"/>
          <a:lstStyle>
            <a:lvl1pPr marL="0" indent="0">
              <a:lnSpc>
                <a:spcPct val="100000"/>
              </a:lnSpc>
              <a:buNone/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lang="fr-FR" sz="15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>
              <a:lnSpc>
                <a:spcPct val="100000"/>
              </a:lnSpc>
              <a:buFont typeface="Symbol" panose="05050102010706020507" pitchFamily="18" charset="2"/>
              <a:buChar char="-"/>
              <a:defRPr lang="fr-FR" sz="135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0" y="2908383"/>
            <a:ext cx="6111404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0" y="439200"/>
            <a:ext cx="5670000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54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68AD992-AA10-477D-B07A-17B7AA212F3C}" type="datetime1">
              <a:rPr lang="fr-CA" smtClean="0"/>
              <a:t>2018-12-07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079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gris - Titre et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UdeM-et-du-monde-F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16" y="6031399"/>
            <a:ext cx="2209584" cy="824400"/>
          </a:xfrm>
          <a:prstGeom prst="rect">
            <a:avLst/>
          </a:prstGeom>
        </p:spPr>
      </p:pic>
      <p:pic>
        <p:nvPicPr>
          <p:cNvPr id="9" name="Logo-UdeM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27" y="6145530"/>
            <a:ext cx="918558" cy="557258"/>
          </a:xfrm>
          <a:prstGeom prst="rect">
            <a:avLst/>
          </a:prstGeom>
        </p:spPr>
      </p:pic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3076576"/>
            <a:ext cx="6102001" cy="3781425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/>
              <a:t>Cliquez sur l’icône pour modifier l’image</a:t>
            </a:r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0" y="2908383"/>
            <a:ext cx="6111404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0" y="439200"/>
            <a:ext cx="5670000" cy="2386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0795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29" Type="http://schemas.openxmlformats.org/officeDocument/2006/relationships/slideLayout" Target="../slideLayouts/slideLayout33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31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73" y="499570"/>
            <a:ext cx="2424728" cy="69529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43608" y="2636912"/>
            <a:ext cx="6329941" cy="151216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fr-FR" dirty="0"/>
              <a:t>Titre de la présentation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6791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fr-CA" sz="4800" b="0" kern="1200" dirty="0" smtClean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400"/>
        </a:spcBef>
        <a:spcAft>
          <a:spcPts val="0"/>
        </a:spcAft>
        <a:buSzPct val="95000"/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Verdana" pitchFamily="34" charset="0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Verdana" pitchFamily="34" charset="0"/>
        <a:buChar char="&gt;"/>
        <a:defRPr lang="fr-FR" sz="2200" kern="1200" dirty="0" smtClean="0">
          <a:solidFill>
            <a:schemeClr val="tx1">
              <a:lumMod val="65000"/>
              <a:lumOff val="35000"/>
            </a:schemeClr>
          </a:solidFill>
          <a:latin typeface="Verdana" pitchFamily="34" charset="0"/>
          <a:ea typeface="+mn-ea"/>
          <a:cs typeface="+mn-cs"/>
        </a:defRPr>
      </a:lvl2pPr>
      <a:lvl3pPr marL="809625" indent="-276225" algn="l" defTabSz="914400" rtl="0" eaLnBrk="1" latinLnBrk="0" hangingPunct="1">
        <a:lnSpc>
          <a:spcPct val="90000"/>
        </a:lnSpc>
        <a:spcBef>
          <a:spcPts val="1200"/>
        </a:spcBef>
        <a:buSzPct val="95000"/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Verdana" pitchFamily="34" charset="0"/>
          <a:ea typeface="+mn-ea"/>
          <a:cs typeface="+mn-cs"/>
        </a:defRPr>
      </a:lvl3pPr>
      <a:lvl4pPr marL="809625" indent="-276225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Verdana" pitchFamily="34" charset="0"/>
        <a:buChar char="&gt;"/>
        <a:defRPr sz="1800" kern="1200">
          <a:solidFill>
            <a:schemeClr val="tx1">
              <a:lumMod val="65000"/>
              <a:lumOff val="35000"/>
            </a:schemeClr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>
          <a:xfrm>
            <a:off x="112680" y="6453939"/>
            <a:ext cx="229500" cy="306000"/>
          </a:xfrm>
          <a:prstGeom prst="rect">
            <a:avLst/>
          </a:prstGeom>
          <a:solidFill>
            <a:schemeClr val="accent2"/>
          </a:solidFill>
        </p:spPr>
        <p:txBody>
          <a:bodyPr lIns="0" rIns="0" anchor="ctr">
            <a:normAutofit/>
          </a:bodyPr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1" name="Espace réservé du pied de page 6"/>
          <p:cNvSpPr>
            <a:spLocks noGrp="1"/>
          </p:cNvSpPr>
          <p:nvPr>
            <p:ph type="ftr" sz="quarter" idx="3"/>
          </p:nvPr>
        </p:nvSpPr>
        <p:spPr>
          <a:xfrm>
            <a:off x="523801" y="6453939"/>
            <a:ext cx="5345468" cy="306000"/>
          </a:xfrm>
          <a:prstGeom prst="rect">
            <a:avLst/>
          </a:prstGeom>
        </p:spPr>
        <p:txBody>
          <a:bodyPr lIns="0" tIns="0" bIns="0" anchor="ctr"/>
          <a:lstStyle>
            <a:lvl1pPr algn="l">
              <a:defRPr sz="750" cap="none" baseline="0">
                <a:solidFill>
                  <a:schemeClr val="accent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</a:p>
        </p:txBody>
      </p:sp>
      <p:sp>
        <p:nvSpPr>
          <p:cNvPr id="12" name="Espace réservé de la date 5"/>
          <p:cNvSpPr>
            <a:spLocks noGrp="1"/>
          </p:cNvSpPr>
          <p:nvPr>
            <p:ph type="dt" sz="half" idx="2"/>
          </p:nvPr>
        </p:nvSpPr>
        <p:spPr>
          <a:xfrm>
            <a:off x="5913817" y="6453939"/>
            <a:ext cx="810000" cy="306000"/>
          </a:xfrm>
          <a:prstGeom prst="rect">
            <a:avLst/>
          </a:prstGeom>
        </p:spPr>
        <p:txBody>
          <a:bodyPr tIns="0" bIns="0" anchor="ctr"/>
          <a:lstStyle>
            <a:lvl1pPr algn="r">
              <a:defRPr sz="750">
                <a:solidFill>
                  <a:schemeClr val="accent2"/>
                </a:solidFill>
              </a:defRPr>
            </a:lvl1pPr>
          </a:lstStyle>
          <a:p>
            <a:fld id="{3652BF01-4B1E-4C83-ABD9-3481D11B7C33}" type="datetime1">
              <a:rPr lang="fr-CA" smtClean="0"/>
              <a:t>2018-12-07</a:t>
            </a:fld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495" y="1825625"/>
            <a:ext cx="8249289" cy="3988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4" name="Espace réservé du titre 13"/>
          <p:cNvSpPr>
            <a:spLocks noGrp="1"/>
          </p:cNvSpPr>
          <p:nvPr>
            <p:ph type="title"/>
          </p:nvPr>
        </p:nvSpPr>
        <p:spPr>
          <a:xfrm>
            <a:off x="431495" y="1"/>
            <a:ext cx="8249289" cy="16101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8007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  <p:sldLayoutId id="2147483735" r:id="rId27"/>
    <p:sldLayoutId id="2147483736" r:id="rId28"/>
    <p:sldLayoutId id="2147483737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75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None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71450" algn="l" defTabSz="685800" rtl="0" eaLnBrk="1" latinLnBrk="0" hangingPunct="1">
        <a:lnSpc>
          <a:spcPct val="100000"/>
        </a:lnSpc>
        <a:spcBef>
          <a:spcPts val="375"/>
        </a:spcBef>
        <a:buSzPct val="130000"/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Symbol" panose="05050102010706020507" pitchFamily="18" charset="2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513000" indent="-272700" algn="l" defTabSz="685800" rtl="0" eaLnBrk="1" latinLnBrk="0" hangingPunct="1">
        <a:lnSpc>
          <a:spcPct val="100000"/>
        </a:lnSpc>
        <a:spcBef>
          <a:spcPts val="375"/>
        </a:spcBef>
        <a:buClr>
          <a:schemeClr val="tx2"/>
        </a:buClr>
        <a:buSzPct val="110000"/>
        <a:buFont typeface="+mj-lt"/>
        <a:buAutoNum type="arabicPeriod"/>
        <a:defRPr lang="fr-FR" sz="165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>
          <a:xfrm>
            <a:off x="112680" y="6453939"/>
            <a:ext cx="229500" cy="306000"/>
          </a:xfrm>
          <a:prstGeom prst="rect">
            <a:avLst/>
          </a:prstGeom>
          <a:solidFill>
            <a:schemeClr val="accent2"/>
          </a:solidFill>
        </p:spPr>
        <p:txBody>
          <a:bodyPr lIns="0" rIns="0" anchor="ctr">
            <a:normAutofit/>
          </a:bodyPr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1" name="Espace réservé du pied de page 6"/>
          <p:cNvSpPr>
            <a:spLocks noGrp="1"/>
          </p:cNvSpPr>
          <p:nvPr>
            <p:ph type="ftr" sz="quarter" idx="3"/>
          </p:nvPr>
        </p:nvSpPr>
        <p:spPr>
          <a:xfrm>
            <a:off x="523801" y="6453939"/>
            <a:ext cx="5345468" cy="306000"/>
          </a:xfrm>
          <a:prstGeom prst="rect">
            <a:avLst/>
          </a:prstGeom>
        </p:spPr>
        <p:txBody>
          <a:bodyPr lIns="0" tIns="0" bIns="0" anchor="ctr"/>
          <a:lstStyle>
            <a:lvl1pPr algn="l">
              <a:defRPr sz="750" cap="none" baseline="0">
                <a:solidFill>
                  <a:schemeClr val="accent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</a:p>
        </p:txBody>
      </p:sp>
      <p:sp>
        <p:nvSpPr>
          <p:cNvPr id="12" name="Espace réservé de la date 5"/>
          <p:cNvSpPr>
            <a:spLocks noGrp="1"/>
          </p:cNvSpPr>
          <p:nvPr>
            <p:ph type="dt" sz="half" idx="2"/>
          </p:nvPr>
        </p:nvSpPr>
        <p:spPr>
          <a:xfrm>
            <a:off x="5913817" y="6453939"/>
            <a:ext cx="810000" cy="306000"/>
          </a:xfrm>
          <a:prstGeom prst="rect">
            <a:avLst/>
          </a:prstGeom>
        </p:spPr>
        <p:txBody>
          <a:bodyPr tIns="0" bIns="0" anchor="ctr"/>
          <a:lstStyle>
            <a:lvl1pPr algn="r">
              <a:defRPr sz="750">
                <a:solidFill>
                  <a:schemeClr val="accent2"/>
                </a:solidFill>
              </a:defRPr>
            </a:lvl1pPr>
          </a:lstStyle>
          <a:p>
            <a:fld id="{3652BF01-4B1E-4C83-ABD9-3481D11B7C33}" type="datetime1">
              <a:rPr lang="fr-CA" smtClean="0"/>
              <a:t>2018-12-07</a:t>
            </a:fld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495" y="1825625"/>
            <a:ext cx="8249289" cy="3988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4" name="Espace réservé du titre 13"/>
          <p:cNvSpPr>
            <a:spLocks noGrp="1"/>
          </p:cNvSpPr>
          <p:nvPr>
            <p:ph type="title"/>
          </p:nvPr>
        </p:nvSpPr>
        <p:spPr>
          <a:xfrm>
            <a:off x="431495" y="1"/>
            <a:ext cx="8249289" cy="16101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7236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0" r:id="rId23"/>
    <p:sldLayoutId id="2147483731" r:id="rId24"/>
    <p:sldLayoutId id="2147483732" r:id="rId25"/>
    <p:sldLayoutId id="2147483733" r:id="rId26"/>
    <p:sldLayoutId id="2147483751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75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None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71450" algn="l" defTabSz="685800" rtl="0" eaLnBrk="1" latinLnBrk="0" hangingPunct="1">
        <a:lnSpc>
          <a:spcPct val="100000"/>
        </a:lnSpc>
        <a:spcBef>
          <a:spcPts val="375"/>
        </a:spcBef>
        <a:buSzPct val="130000"/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Symbol" panose="05050102010706020507" pitchFamily="18" charset="2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513000" indent="-272700" algn="l" defTabSz="685800" rtl="0" eaLnBrk="1" latinLnBrk="0" hangingPunct="1">
        <a:lnSpc>
          <a:spcPct val="100000"/>
        </a:lnSpc>
        <a:spcBef>
          <a:spcPts val="375"/>
        </a:spcBef>
        <a:buClr>
          <a:schemeClr val="tx2"/>
        </a:buClr>
        <a:buSzPct val="110000"/>
        <a:buFont typeface="+mj-lt"/>
        <a:buAutoNum type="arabicPeriod"/>
        <a:defRPr lang="fr-FR" sz="165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734AB-6814-4131-B77F-29362BCB619F}" type="datetime1">
              <a:rPr lang="fr-CA" smtClean="0"/>
              <a:t>2018-12-07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A" smtClean="0"/>
              <a:t>Insérer le texte du pied de page à cet endroit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FCC6F-C6FB-4B65-82E9-36B9194B84B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430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0.xml"/><Relationship Id="rId1" Type="http://schemas.openxmlformats.org/officeDocument/2006/relationships/tags" Target="../tags/tag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6561D7-5A1E-4315-A1DF-95A5EC07EE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7213" y="764704"/>
            <a:ext cx="4758490" cy="1420692"/>
          </a:xfrm>
        </p:spPr>
        <p:txBody>
          <a:bodyPr>
            <a:noAutofit/>
          </a:bodyPr>
          <a:lstStyle/>
          <a:p>
            <a:r>
              <a:rPr lang="fr-CA" sz="2400" b="1" dirty="0" smtClean="0">
                <a:solidFill>
                  <a:schemeClr val="bg1"/>
                </a:solidFill>
              </a:rPr>
              <a:t>Présentation aux DLP Unité de médecine familia</a:t>
            </a:r>
            <a:r>
              <a:rPr lang="fr-CA" sz="2000" b="1" dirty="0" smtClean="0">
                <a:solidFill>
                  <a:schemeClr val="bg1"/>
                </a:solidFill>
              </a:rPr>
              <a:t>le 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4407213" y="2573103"/>
            <a:ext cx="4758491" cy="684213"/>
          </a:xfrm>
        </p:spPr>
        <p:txBody>
          <a:bodyPr/>
          <a:lstStyle/>
          <a:p>
            <a:r>
              <a:rPr lang="fr-CA" sz="2400" dirty="0" smtClean="0"/>
              <a:t>Comité de programme du 7 décembre 2019</a:t>
            </a:r>
            <a:endParaRPr lang="fr-CA" sz="2400" dirty="0"/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4385509" y="4221088"/>
            <a:ext cx="4867011" cy="684213"/>
          </a:xfrm>
        </p:spPr>
        <p:txBody>
          <a:bodyPr/>
          <a:lstStyle/>
          <a:p>
            <a:r>
              <a:rPr lang="fr-CA" sz="2000" b="0" dirty="0" smtClean="0">
                <a:solidFill>
                  <a:schemeClr val="bg1"/>
                </a:solidFill>
              </a:rPr>
              <a:t>Annick Bélisle,  </a:t>
            </a:r>
            <a:r>
              <a:rPr lang="fr-CA" sz="1600" b="0" dirty="0" smtClean="0">
                <a:solidFill>
                  <a:schemeClr val="bg1"/>
                </a:solidFill>
              </a:rPr>
              <a:t>Équipe de projet  </a:t>
            </a:r>
            <a:r>
              <a:rPr lang="fr-CA" sz="2000" b="0" dirty="0" smtClean="0">
                <a:solidFill>
                  <a:schemeClr val="bg1"/>
                </a:solidFill>
              </a:rPr>
              <a:t>Francis Paré, </a:t>
            </a:r>
            <a:r>
              <a:rPr lang="fr-CA" sz="1600" b="0" dirty="0" smtClean="0">
                <a:solidFill>
                  <a:schemeClr val="bg1"/>
                </a:solidFill>
              </a:rPr>
              <a:t>Équipe de projet</a:t>
            </a:r>
          </a:p>
          <a:p>
            <a:r>
              <a:rPr lang="fr-CA" sz="2000" b="0" dirty="0" smtClean="0">
                <a:solidFill>
                  <a:schemeClr val="bg1"/>
                </a:solidFill>
              </a:rPr>
              <a:t>Bernard Gendron, </a:t>
            </a:r>
            <a:r>
              <a:rPr lang="fr-CA" sz="1600" b="0" dirty="0" smtClean="0">
                <a:solidFill>
                  <a:schemeClr val="bg1"/>
                </a:solidFill>
              </a:rPr>
              <a:t>Professeur DIRO</a:t>
            </a:r>
          </a:p>
          <a:p>
            <a:r>
              <a:rPr lang="fr-CA" sz="2000" b="0" dirty="0" smtClean="0">
                <a:solidFill>
                  <a:schemeClr val="bg1"/>
                </a:solidFill>
              </a:rPr>
              <a:t>Sébastien Roy, </a:t>
            </a:r>
            <a:r>
              <a:rPr lang="fr-CA" sz="1600" b="0" dirty="0" smtClean="0">
                <a:solidFill>
                  <a:schemeClr val="bg1"/>
                </a:solidFill>
              </a:rPr>
              <a:t>Vice-recteur associé et Professeur DIRO</a:t>
            </a:r>
            <a:endParaRPr lang="fr-CA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8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4" y="1041439"/>
            <a:ext cx="9098826" cy="44509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07704" y="5373216"/>
            <a:ext cx="5688632" cy="1261884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fr-CA" sz="2800" dirty="0" smtClean="0">
                <a:solidFill>
                  <a:schemeClr val="bg2">
                    <a:lumMod val="75000"/>
                  </a:schemeClr>
                </a:solidFill>
              </a:rPr>
              <a:t>Appliquer le catalogue </a:t>
            </a:r>
          </a:p>
          <a:p>
            <a:pPr algn="r"/>
            <a:r>
              <a:rPr lang="fr-CA" sz="2800" dirty="0" smtClean="0">
                <a:solidFill>
                  <a:schemeClr val="bg2">
                    <a:lumMod val="75000"/>
                  </a:schemeClr>
                </a:solidFill>
              </a:rPr>
              <a:t>de stages aux résidents</a:t>
            </a:r>
          </a:p>
          <a:p>
            <a:pPr algn="r"/>
            <a:r>
              <a:rPr lang="fr-CA" sz="2000" dirty="0">
                <a:solidFill>
                  <a:schemeClr val="bg2">
                    <a:lumMod val="75000"/>
                  </a:schemeClr>
                </a:solidFill>
              </a:rPr>
              <a:t>Date limite | Lundi </a:t>
            </a:r>
            <a:r>
              <a:rPr lang="fr-CA" sz="2000" dirty="0" smtClean="0">
                <a:solidFill>
                  <a:schemeClr val="bg2">
                    <a:lumMod val="75000"/>
                  </a:schemeClr>
                </a:solidFill>
              </a:rPr>
              <a:t>le 15 janvier</a:t>
            </a:r>
            <a:endParaRPr lang="fr-CA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Box 346">
            <a:extLst>
              <a:ext uri="{FF2B5EF4-FFF2-40B4-BE49-F238E27FC236}">
                <a16:creationId xmlns:a16="http://schemas.microsoft.com/office/drawing/2014/main" id="{55C5D82F-916F-4CDB-9042-72AB496FF3F1}"/>
              </a:ext>
            </a:extLst>
          </p:cNvPr>
          <p:cNvSpPr txBox="1"/>
          <p:nvPr/>
        </p:nvSpPr>
        <p:spPr>
          <a:xfrm>
            <a:off x="21704" y="130015"/>
            <a:ext cx="8846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ko-KR" sz="4000" dirty="0" smtClean="0">
                <a:solidFill>
                  <a:srgbClr val="5CC2E7"/>
                </a:solidFill>
                <a:latin typeface="Arial" pitchFamily="34" charset="0"/>
                <a:cs typeface="Arial" pitchFamily="34" charset="0"/>
              </a:rPr>
              <a:t>Les catalogues de stages</a:t>
            </a:r>
            <a:endParaRPr lang="en-US" altLang="ko-KR" sz="4000" dirty="0">
              <a:solidFill>
                <a:srgbClr val="5CC2E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309446" y="5409955"/>
            <a:ext cx="1254442" cy="115212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550833" y="5635270"/>
            <a:ext cx="101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ÉTAPE </a:t>
            </a:r>
            <a:endParaRPr lang="fr-CA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748782" y="5868561"/>
            <a:ext cx="317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3</a:t>
            </a:r>
            <a:endParaRPr lang="fr-CA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5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75" y="1379086"/>
            <a:ext cx="6711641" cy="15836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2496271"/>
            <a:ext cx="8829675" cy="4096862"/>
          </a:xfrm>
          <a:prstGeom prst="rect">
            <a:avLst/>
          </a:prstGeom>
          <a:ln w="127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3828" y="146186"/>
            <a:ext cx="55194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altLang="ko-KR" sz="4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parcours de stages</a:t>
            </a:r>
            <a:endParaRPr lang="fr-CA" sz="4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1840" y="902487"/>
            <a:ext cx="5688632" cy="169277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fr-CA" sz="2800" dirty="0" smtClean="0">
                <a:solidFill>
                  <a:schemeClr val="accent1"/>
                </a:solidFill>
              </a:rPr>
              <a:t>	</a:t>
            </a:r>
            <a:r>
              <a:rPr lang="fr-CA" sz="2800" dirty="0" smtClean="0">
                <a:solidFill>
                  <a:srgbClr val="FF33CC"/>
                </a:solidFill>
              </a:rPr>
              <a:t>	</a:t>
            </a:r>
            <a:r>
              <a:rPr lang="fr-CA" sz="2800" dirty="0" smtClean="0">
                <a:solidFill>
                  <a:schemeClr val="bg2">
                    <a:lumMod val="75000"/>
                  </a:schemeClr>
                </a:solidFill>
              </a:rPr>
              <a:t>Personnaliser la liste des stages à assigner </a:t>
            </a:r>
          </a:p>
          <a:p>
            <a:pPr algn="r"/>
            <a:r>
              <a:rPr lang="fr-CA" sz="2800" dirty="0" smtClean="0">
                <a:solidFill>
                  <a:schemeClr val="bg2">
                    <a:lumMod val="75000"/>
                  </a:schemeClr>
                </a:solidFill>
              </a:rPr>
              <a:t>à chaque résident</a:t>
            </a:r>
          </a:p>
          <a:p>
            <a:pPr algn="r"/>
            <a:r>
              <a:rPr lang="fr-CA" sz="2000" dirty="0">
                <a:solidFill>
                  <a:schemeClr val="bg2">
                    <a:lumMod val="75000"/>
                  </a:schemeClr>
                </a:solidFill>
              </a:rPr>
              <a:t>Date limite | Lundi </a:t>
            </a:r>
            <a:r>
              <a:rPr lang="fr-CA" sz="2000" dirty="0" smtClean="0">
                <a:solidFill>
                  <a:schemeClr val="bg2">
                    <a:lumMod val="75000"/>
                  </a:schemeClr>
                </a:solidFill>
              </a:rPr>
              <a:t>le 15 janvier</a:t>
            </a:r>
            <a:endParaRPr lang="fr-CA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3635896" y="1018762"/>
            <a:ext cx="1312452" cy="1152128"/>
            <a:chOff x="2118045" y="5705872"/>
            <a:chExt cx="1312452" cy="1152128"/>
          </a:xfrm>
        </p:grpSpPr>
        <p:sp>
          <p:nvSpPr>
            <p:cNvPr id="9" name="Ellipse 8"/>
            <p:cNvSpPr/>
            <p:nvPr/>
          </p:nvSpPr>
          <p:spPr>
            <a:xfrm>
              <a:off x="2118045" y="5705872"/>
              <a:ext cx="1312452" cy="115212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2800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267744" y="5877272"/>
              <a:ext cx="1013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ÉTAPE </a:t>
              </a:r>
              <a:endParaRPr lang="fr-CA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558710" y="6165304"/>
              <a:ext cx="3917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32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4</a:t>
              </a:r>
              <a:endParaRPr lang="fr-CA" sz="32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800124" y="5208138"/>
            <a:ext cx="805954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A" sz="2800" dirty="0" smtClean="0">
                <a:solidFill>
                  <a:schemeClr val="accent1"/>
                </a:solidFill>
              </a:rPr>
              <a:t>	</a:t>
            </a:r>
            <a:r>
              <a:rPr lang="fr-CA" sz="2800" dirty="0" smtClean="0">
                <a:solidFill>
                  <a:schemeClr val="bg2">
                    <a:lumMod val="75000"/>
                  </a:schemeClr>
                </a:solidFill>
              </a:rPr>
              <a:t>Résidents R1  </a:t>
            </a:r>
          </a:p>
          <a:p>
            <a:pPr algn="ctr"/>
            <a:r>
              <a:rPr lang="fr-CA" sz="2800" dirty="0" smtClean="0">
                <a:solidFill>
                  <a:schemeClr val="bg2">
                    <a:lumMod val="75000"/>
                  </a:schemeClr>
                </a:solidFill>
              </a:rPr>
              <a:t>Saisir des parcours hypothétiques</a:t>
            </a:r>
          </a:p>
          <a:p>
            <a:pPr algn="ctr"/>
            <a:r>
              <a:rPr lang="fr-CA" sz="2800" dirty="0" smtClean="0">
                <a:solidFill>
                  <a:schemeClr val="bg2">
                    <a:lumMod val="75000"/>
                  </a:schemeClr>
                </a:solidFill>
              </a:rPr>
              <a:t>Proposer des séquences et des choix de stages </a:t>
            </a:r>
            <a:endParaRPr lang="fr-CA" sz="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14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90211" cy="2448272"/>
          </a:xfrm>
          <a:prstGeom prst="rect">
            <a:avLst/>
          </a:prstGeom>
          <a:ln w="127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051720" y="4735087"/>
            <a:ext cx="5688632" cy="169277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fr-CA" sz="2800" dirty="0" smtClean="0">
                <a:solidFill>
                  <a:schemeClr val="accent1"/>
                </a:solidFill>
              </a:rPr>
              <a:t>	</a:t>
            </a:r>
            <a:r>
              <a:rPr lang="fr-CA" sz="2800" dirty="0" smtClean="0">
                <a:solidFill>
                  <a:srgbClr val="FF33CC"/>
                </a:solidFill>
              </a:rPr>
              <a:t>	</a:t>
            </a:r>
            <a:r>
              <a:rPr lang="fr-CA" sz="2800" dirty="0" smtClean="0">
                <a:solidFill>
                  <a:schemeClr val="bg2">
                    <a:lumMod val="75000"/>
                  </a:schemeClr>
                </a:solidFill>
              </a:rPr>
              <a:t>Préciser les préférences du résident</a:t>
            </a:r>
          </a:p>
          <a:p>
            <a:pPr algn="r"/>
            <a:r>
              <a:rPr lang="fr-CA" sz="2400" dirty="0" smtClean="0">
                <a:solidFill>
                  <a:schemeClr val="bg2">
                    <a:lumMod val="75000"/>
                  </a:schemeClr>
                </a:solidFill>
              </a:rPr>
              <a:t>(si applicable)</a:t>
            </a:r>
          </a:p>
          <a:p>
            <a:pPr algn="r"/>
            <a:r>
              <a:rPr lang="fr-CA" sz="2000" dirty="0">
                <a:solidFill>
                  <a:schemeClr val="bg2">
                    <a:lumMod val="75000"/>
                  </a:schemeClr>
                </a:solidFill>
              </a:rPr>
              <a:t>Date limite | Lundi </a:t>
            </a:r>
            <a:r>
              <a:rPr lang="fr-CA" sz="2000" dirty="0" smtClean="0">
                <a:solidFill>
                  <a:schemeClr val="bg2">
                    <a:lumMod val="75000"/>
                  </a:schemeClr>
                </a:solidFill>
              </a:rPr>
              <a:t>le 15 janvier</a:t>
            </a:r>
            <a:endParaRPr lang="fr-CA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2267744" y="5005408"/>
            <a:ext cx="1312452" cy="1152128"/>
            <a:chOff x="2118045" y="5705872"/>
            <a:chExt cx="1312452" cy="1152128"/>
          </a:xfrm>
        </p:grpSpPr>
        <p:sp>
          <p:nvSpPr>
            <p:cNvPr id="9" name="Ellipse 8"/>
            <p:cNvSpPr/>
            <p:nvPr/>
          </p:nvSpPr>
          <p:spPr>
            <a:xfrm>
              <a:off x="2118045" y="5705872"/>
              <a:ext cx="1312452" cy="115212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2800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267744" y="5877272"/>
              <a:ext cx="1013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ÉTAPE </a:t>
              </a:r>
              <a:endParaRPr lang="fr-CA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558710" y="6165304"/>
              <a:ext cx="3917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32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5</a:t>
              </a:r>
              <a:endParaRPr lang="fr-CA" sz="32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3828" y="146186"/>
            <a:ext cx="65469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altLang="ko-KR" sz="4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CA" altLang="ko-KR" sz="4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préférences du résident</a:t>
            </a:r>
            <a:endParaRPr lang="fr-CA" sz="4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6149" cy="48801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7704" y="5013176"/>
            <a:ext cx="5688632" cy="175432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fr-CA" sz="3600" dirty="0">
                <a:solidFill>
                  <a:schemeClr val="bg2">
                    <a:lumMod val="75000"/>
                  </a:schemeClr>
                </a:solidFill>
              </a:rPr>
              <a:t>Attendre que </a:t>
            </a:r>
            <a:endParaRPr lang="fr-CA" sz="36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r"/>
            <a:r>
              <a:rPr lang="fr-CA" sz="3600" dirty="0" smtClean="0">
                <a:solidFill>
                  <a:schemeClr val="bg2">
                    <a:lumMod val="75000"/>
                  </a:schemeClr>
                </a:solidFill>
              </a:rPr>
              <a:t>l’algorithme fasse</a:t>
            </a:r>
          </a:p>
          <a:p>
            <a:pPr algn="r"/>
            <a:r>
              <a:rPr lang="fr-CA" sz="3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CA" sz="3600" dirty="0">
                <a:solidFill>
                  <a:schemeClr val="bg2">
                    <a:lumMod val="75000"/>
                  </a:schemeClr>
                </a:solidFill>
              </a:rPr>
              <a:t>son travail 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2195736" y="5077346"/>
            <a:ext cx="1584176" cy="1368152"/>
            <a:chOff x="2237359" y="5889009"/>
            <a:chExt cx="1312452" cy="1152128"/>
          </a:xfrm>
        </p:grpSpPr>
        <p:sp>
          <p:nvSpPr>
            <p:cNvPr id="4" name="Ellipse 3"/>
            <p:cNvSpPr/>
            <p:nvPr/>
          </p:nvSpPr>
          <p:spPr>
            <a:xfrm>
              <a:off x="2237359" y="5889009"/>
              <a:ext cx="1312452" cy="115212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2800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2387057" y="6093417"/>
              <a:ext cx="1013055" cy="388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ÉTAPE </a:t>
              </a:r>
              <a:endParaRPr lang="fr-CA" sz="24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2678024" y="6348441"/>
              <a:ext cx="391763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32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672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21631"/>
            <a:ext cx="7108031" cy="2269334"/>
          </a:xfrm>
          <a:prstGeom prst="rect">
            <a:avLst/>
          </a:prstGeom>
          <a:ln w="127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31" y="4850027"/>
            <a:ext cx="6877578" cy="505541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4" name="Connecteur en angle 13"/>
          <p:cNvCxnSpPr>
            <a:endCxn id="13" idx="1"/>
          </p:cNvCxnSpPr>
          <p:nvPr/>
        </p:nvCxnSpPr>
        <p:spPr>
          <a:xfrm rot="16200000" flipH="1">
            <a:off x="258578" y="4416544"/>
            <a:ext cx="1199201" cy="17330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373" y="3291150"/>
            <a:ext cx="7287642" cy="1071712"/>
          </a:xfrm>
          <a:prstGeom prst="rect">
            <a:avLst/>
          </a:prstGeom>
          <a:ln w="127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24" name="Connecteur en angle 23"/>
          <p:cNvCxnSpPr/>
          <p:nvPr/>
        </p:nvCxnSpPr>
        <p:spPr>
          <a:xfrm rot="5400000">
            <a:off x="1154935" y="4420705"/>
            <a:ext cx="461906" cy="37147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1520" y="188640"/>
            <a:ext cx="857318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grille horaire sera générée pour </a:t>
            </a:r>
          </a:p>
          <a:p>
            <a:pPr algn="ctr"/>
            <a:r>
              <a:rPr lang="fr-CA" sz="4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chaque résident </a:t>
            </a:r>
            <a:endParaRPr lang="fr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1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941637"/>
            <a:ext cx="8879681" cy="2834957"/>
          </a:xfrm>
          <a:prstGeom prst="rect">
            <a:avLst/>
          </a:prstGeom>
          <a:ln w="127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3" y="4582213"/>
            <a:ext cx="8584850" cy="623597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4" y="5296928"/>
            <a:ext cx="8584850" cy="631545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01" y="3859558"/>
            <a:ext cx="8591789" cy="631545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9" name="Connecteur en angle 8"/>
          <p:cNvCxnSpPr>
            <a:endCxn id="5" idx="1"/>
          </p:cNvCxnSpPr>
          <p:nvPr/>
        </p:nvCxnSpPr>
        <p:spPr>
          <a:xfrm rot="16200000" flipH="1">
            <a:off x="179966" y="3903095"/>
            <a:ext cx="385520" cy="15895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en angle 9"/>
          <p:cNvCxnSpPr>
            <a:endCxn id="6" idx="1"/>
          </p:cNvCxnSpPr>
          <p:nvPr/>
        </p:nvCxnSpPr>
        <p:spPr>
          <a:xfrm rot="16200000" flipH="1">
            <a:off x="-216516" y="4225503"/>
            <a:ext cx="1104204" cy="23281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en angle 12"/>
          <p:cNvCxnSpPr>
            <a:endCxn id="7" idx="1"/>
          </p:cNvCxnSpPr>
          <p:nvPr/>
        </p:nvCxnSpPr>
        <p:spPr>
          <a:xfrm rot="16200000" flipH="1">
            <a:off x="-613476" y="4547230"/>
            <a:ext cx="1836107" cy="29483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odécagone 20"/>
          <p:cNvSpPr/>
          <p:nvPr/>
        </p:nvSpPr>
        <p:spPr>
          <a:xfrm>
            <a:off x="297418" y="3889493"/>
            <a:ext cx="259082" cy="192150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50" dirty="0">
                <a:latin typeface="Arial Rounded MT Bold" panose="020F0704030504030204" pitchFamily="34" charset="0"/>
              </a:rPr>
              <a:t>1</a:t>
            </a:r>
            <a:endParaRPr lang="fr-CA" sz="1350" dirty="0">
              <a:latin typeface="Arial Rounded MT Bold" panose="020F0704030504030204" pitchFamily="34" charset="0"/>
            </a:endParaRPr>
          </a:p>
        </p:txBody>
      </p:sp>
      <p:sp>
        <p:nvSpPr>
          <p:cNvPr id="23" name="Dodécagone 22"/>
          <p:cNvSpPr/>
          <p:nvPr/>
        </p:nvSpPr>
        <p:spPr>
          <a:xfrm>
            <a:off x="297418" y="4609359"/>
            <a:ext cx="259082" cy="192150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50" dirty="0">
                <a:latin typeface="Arial Rounded MT Bold" panose="020F0704030504030204" pitchFamily="34" charset="0"/>
              </a:rPr>
              <a:t>2</a:t>
            </a:r>
            <a:endParaRPr lang="fr-CA" sz="1350" dirty="0">
              <a:latin typeface="Arial Rounded MT Bold" panose="020F0704030504030204" pitchFamily="34" charset="0"/>
            </a:endParaRPr>
          </a:p>
        </p:txBody>
      </p:sp>
      <p:sp>
        <p:nvSpPr>
          <p:cNvPr id="24" name="Dodécagone 23"/>
          <p:cNvSpPr/>
          <p:nvPr/>
        </p:nvSpPr>
        <p:spPr>
          <a:xfrm>
            <a:off x="283843" y="5322825"/>
            <a:ext cx="259082" cy="192150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50" dirty="0">
                <a:latin typeface="Arial Rounded MT Bold" panose="020F0704030504030204" pitchFamily="34" charset="0"/>
              </a:rPr>
              <a:t>3</a:t>
            </a:r>
            <a:endParaRPr lang="fr-CA" sz="1350" dirty="0">
              <a:latin typeface="Arial Rounded MT Bold" panose="020F07040305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83307"/>
            <a:ext cx="66644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Plusieurs résultats possibles</a:t>
            </a:r>
            <a:endParaRPr lang="fr-CA" sz="4000" dirty="0"/>
          </a:p>
        </p:txBody>
      </p:sp>
    </p:spTree>
    <p:extLst>
      <p:ext uri="{BB962C8B-B14F-4D97-AF65-F5344CB8AC3E}">
        <p14:creationId xmlns:p14="http://schemas.microsoft.com/office/powerpoint/2010/main" val="358399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941637"/>
            <a:ext cx="8879681" cy="2834957"/>
          </a:xfrm>
          <a:prstGeom prst="rect">
            <a:avLst/>
          </a:prstGeom>
          <a:ln w="127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34" y="4582044"/>
            <a:ext cx="8589515" cy="623936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4" y="5296928"/>
            <a:ext cx="8584850" cy="631545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01" y="3859558"/>
            <a:ext cx="8591789" cy="631545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9" name="Connecteur en angle 8"/>
          <p:cNvCxnSpPr>
            <a:endCxn id="5" idx="1"/>
          </p:cNvCxnSpPr>
          <p:nvPr/>
        </p:nvCxnSpPr>
        <p:spPr>
          <a:xfrm rot="16200000" flipH="1">
            <a:off x="179966" y="3903095"/>
            <a:ext cx="385520" cy="15895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en angle 9"/>
          <p:cNvCxnSpPr>
            <a:endCxn id="6" idx="1"/>
          </p:cNvCxnSpPr>
          <p:nvPr/>
        </p:nvCxnSpPr>
        <p:spPr>
          <a:xfrm rot="16200000" flipH="1">
            <a:off x="-216445" y="4225433"/>
            <a:ext cx="1104203" cy="23295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en angle 12"/>
          <p:cNvCxnSpPr>
            <a:endCxn id="7" idx="1"/>
          </p:cNvCxnSpPr>
          <p:nvPr/>
        </p:nvCxnSpPr>
        <p:spPr>
          <a:xfrm rot="16200000" flipH="1">
            <a:off x="-613476" y="4547230"/>
            <a:ext cx="1836107" cy="29483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odécagone 20"/>
          <p:cNvSpPr/>
          <p:nvPr/>
        </p:nvSpPr>
        <p:spPr>
          <a:xfrm>
            <a:off x="297418" y="3889493"/>
            <a:ext cx="259082" cy="192150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50" dirty="0">
                <a:latin typeface="Arial Rounded MT Bold" panose="020F0704030504030204" pitchFamily="34" charset="0"/>
              </a:rPr>
              <a:t>1</a:t>
            </a:r>
            <a:endParaRPr lang="fr-CA" sz="1350" dirty="0">
              <a:latin typeface="Arial Rounded MT Bold" panose="020F0704030504030204" pitchFamily="34" charset="0"/>
            </a:endParaRPr>
          </a:p>
        </p:txBody>
      </p:sp>
      <p:sp>
        <p:nvSpPr>
          <p:cNvPr id="23" name="Dodécagone 22"/>
          <p:cNvSpPr/>
          <p:nvPr/>
        </p:nvSpPr>
        <p:spPr>
          <a:xfrm>
            <a:off x="297418" y="4609359"/>
            <a:ext cx="259082" cy="192150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50" dirty="0">
                <a:latin typeface="Arial Rounded MT Bold" panose="020F0704030504030204" pitchFamily="34" charset="0"/>
              </a:rPr>
              <a:t>2</a:t>
            </a:r>
            <a:endParaRPr lang="fr-CA" sz="1350" dirty="0">
              <a:latin typeface="Arial Rounded MT Bold" panose="020F0704030504030204" pitchFamily="34" charset="0"/>
            </a:endParaRPr>
          </a:p>
        </p:txBody>
      </p:sp>
      <p:sp>
        <p:nvSpPr>
          <p:cNvPr id="24" name="Dodécagone 23"/>
          <p:cNvSpPr/>
          <p:nvPr/>
        </p:nvSpPr>
        <p:spPr>
          <a:xfrm>
            <a:off x="283843" y="5322825"/>
            <a:ext cx="259082" cy="192150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50" dirty="0">
                <a:latin typeface="Arial Rounded MT Bold" panose="020F0704030504030204" pitchFamily="34" charset="0"/>
              </a:rPr>
              <a:t>3</a:t>
            </a:r>
            <a:endParaRPr lang="fr-CA" sz="1350" dirty="0">
              <a:latin typeface="Arial Rounded MT Bold" panose="020F07040305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47659" y="2282156"/>
            <a:ext cx="7789184" cy="54886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01631" y="4199491"/>
            <a:ext cx="659379" cy="25138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81995" y="4206258"/>
            <a:ext cx="659379" cy="25138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95172" y="4921506"/>
            <a:ext cx="659379" cy="25138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31106" y="4917261"/>
            <a:ext cx="650889" cy="25138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91363" y="5639573"/>
            <a:ext cx="659379" cy="25138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71727" y="5646340"/>
            <a:ext cx="659379" cy="25138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83307"/>
            <a:ext cx="66644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Plusieurs </a:t>
            </a:r>
            <a:r>
              <a:rPr lang="fr-CA" sz="4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résultats possibles</a:t>
            </a:r>
            <a:endParaRPr lang="fr-CA" sz="4000" dirty="0"/>
          </a:p>
        </p:txBody>
      </p:sp>
    </p:spTree>
    <p:extLst>
      <p:ext uri="{BB962C8B-B14F-4D97-AF65-F5344CB8AC3E}">
        <p14:creationId xmlns:p14="http://schemas.microsoft.com/office/powerpoint/2010/main" val="269895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941637"/>
            <a:ext cx="8879681" cy="2834957"/>
          </a:xfrm>
          <a:prstGeom prst="rect">
            <a:avLst/>
          </a:prstGeom>
          <a:ln w="127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34" y="4582045"/>
            <a:ext cx="8589515" cy="623935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4" y="5296928"/>
            <a:ext cx="8584850" cy="631545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01" y="3859558"/>
            <a:ext cx="8591789" cy="631545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9" name="Connecteur en angle 8"/>
          <p:cNvCxnSpPr>
            <a:endCxn id="5" idx="1"/>
          </p:cNvCxnSpPr>
          <p:nvPr/>
        </p:nvCxnSpPr>
        <p:spPr>
          <a:xfrm rot="16200000" flipH="1">
            <a:off x="179966" y="3903095"/>
            <a:ext cx="385520" cy="15895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en angle 9"/>
          <p:cNvCxnSpPr>
            <a:endCxn id="6" idx="1"/>
          </p:cNvCxnSpPr>
          <p:nvPr/>
        </p:nvCxnSpPr>
        <p:spPr>
          <a:xfrm rot="16200000" flipH="1">
            <a:off x="-216445" y="4225433"/>
            <a:ext cx="1104203" cy="23295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en angle 12"/>
          <p:cNvCxnSpPr>
            <a:endCxn id="7" idx="1"/>
          </p:cNvCxnSpPr>
          <p:nvPr/>
        </p:nvCxnSpPr>
        <p:spPr>
          <a:xfrm rot="16200000" flipH="1">
            <a:off x="-613476" y="4547230"/>
            <a:ext cx="1836107" cy="29483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odécagone 20"/>
          <p:cNvSpPr/>
          <p:nvPr/>
        </p:nvSpPr>
        <p:spPr>
          <a:xfrm>
            <a:off x="297418" y="3889493"/>
            <a:ext cx="259082" cy="192150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50" dirty="0">
                <a:latin typeface="Arial Rounded MT Bold" panose="020F0704030504030204" pitchFamily="34" charset="0"/>
              </a:rPr>
              <a:t>1</a:t>
            </a:r>
            <a:endParaRPr lang="fr-CA" sz="1350" dirty="0">
              <a:latin typeface="Arial Rounded MT Bold" panose="020F0704030504030204" pitchFamily="34" charset="0"/>
            </a:endParaRPr>
          </a:p>
        </p:txBody>
      </p:sp>
      <p:sp>
        <p:nvSpPr>
          <p:cNvPr id="23" name="Dodécagone 22"/>
          <p:cNvSpPr/>
          <p:nvPr/>
        </p:nvSpPr>
        <p:spPr>
          <a:xfrm>
            <a:off x="297418" y="4609359"/>
            <a:ext cx="259082" cy="192150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50" dirty="0">
                <a:latin typeface="Arial Rounded MT Bold" panose="020F0704030504030204" pitchFamily="34" charset="0"/>
              </a:rPr>
              <a:t>2</a:t>
            </a:r>
            <a:endParaRPr lang="fr-CA" sz="1350" dirty="0">
              <a:latin typeface="Arial Rounded MT Bold" panose="020F0704030504030204" pitchFamily="34" charset="0"/>
            </a:endParaRPr>
          </a:p>
        </p:txBody>
      </p:sp>
      <p:sp>
        <p:nvSpPr>
          <p:cNvPr id="24" name="Dodécagone 23"/>
          <p:cNvSpPr/>
          <p:nvPr/>
        </p:nvSpPr>
        <p:spPr>
          <a:xfrm>
            <a:off x="283843" y="5322825"/>
            <a:ext cx="259082" cy="192150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50" dirty="0">
                <a:latin typeface="Arial Rounded MT Bold" panose="020F0704030504030204" pitchFamily="34" charset="0"/>
              </a:rPr>
              <a:t>3</a:t>
            </a:r>
            <a:endParaRPr lang="fr-CA" sz="1350" dirty="0">
              <a:latin typeface="Arial Rounded MT Bold" panose="020F07040305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2465" y="3125650"/>
            <a:ext cx="7789184" cy="28919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77615" y="4216218"/>
            <a:ext cx="624434" cy="25138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81316" y="4935819"/>
            <a:ext cx="664370" cy="25138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1994" y="5643731"/>
            <a:ext cx="651977" cy="25138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83307"/>
            <a:ext cx="66644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Plusieurs </a:t>
            </a:r>
            <a:r>
              <a:rPr lang="fr-CA" sz="4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résultats possibles</a:t>
            </a:r>
            <a:endParaRPr lang="fr-CA" sz="4000" dirty="0"/>
          </a:p>
        </p:txBody>
      </p:sp>
    </p:spTree>
    <p:extLst>
      <p:ext uri="{BB962C8B-B14F-4D97-AF65-F5344CB8AC3E}">
        <p14:creationId xmlns:p14="http://schemas.microsoft.com/office/powerpoint/2010/main" val="385555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941637"/>
            <a:ext cx="8879681" cy="2834957"/>
          </a:xfrm>
          <a:prstGeom prst="rect">
            <a:avLst/>
          </a:prstGeom>
          <a:ln w="127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34" y="4582044"/>
            <a:ext cx="8589515" cy="623936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0" name="Connecteur en angle 9"/>
          <p:cNvCxnSpPr>
            <a:endCxn id="6" idx="1"/>
          </p:cNvCxnSpPr>
          <p:nvPr/>
        </p:nvCxnSpPr>
        <p:spPr>
          <a:xfrm rot="16200000" flipH="1">
            <a:off x="-216445" y="4225433"/>
            <a:ext cx="1104203" cy="23295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odécagone 22"/>
          <p:cNvSpPr/>
          <p:nvPr/>
        </p:nvSpPr>
        <p:spPr>
          <a:xfrm>
            <a:off x="297418" y="4609359"/>
            <a:ext cx="259082" cy="192150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50" dirty="0">
                <a:latin typeface="Arial Rounded MT Bold" panose="020F0704030504030204" pitchFamily="34" charset="0"/>
              </a:rPr>
              <a:t>2</a:t>
            </a:r>
            <a:endParaRPr lang="fr-CA" sz="1350" dirty="0">
              <a:latin typeface="Arial Rounded MT Bold" panose="020F07040305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47659" y="1972710"/>
            <a:ext cx="7789184" cy="289193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6959" y="4925850"/>
            <a:ext cx="1983036" cy="25138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>
              <a:ln>
                <a:solidFill>
                  <a:srgbClr val="FFFF00"/>
                </a:solidFill>
              </a:ln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83" y="3255504"/>
            <a:ext cx="7287642" cy="1071712"/>
          </a:xfrm>
          <a:prstGeom prst="rect">
            <a:avLst/>
          </a:prstGeom>
          <a:ln w="190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3610635" y="3439024"/>
            <a:ext cx="4393157" cy="746864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75087" y="4925850"/>
            <a:ext cx="2061756" cy="251386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16404" y="4925850"/>
            <a:ext cx="688589" cy="251386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>
              <a:ln>
                <a:solidFill>
                  <a:srgbClr val="FFFF00"/>
                </a:solidFill>
              </a:ln>
            </a:endParaRPr>
          </a:p>
        </p:txBody>
      </p:sp>
      <p:cxnSp>
        <p:nvCxnSpPr>
          <p:cNvPr id="25" name="Connecteur en angle 24"/>
          <p:cNvCxnSpPr/>
          <p:nvPr/>
        </p:nvCxnSpPr>
        <p:spPr>
          <a:xfrm rot="5400000">
            <a:off x="1082615" y="4102961"/>
            <a:ext cx="537405" cy="394331"/>
          </a:xfrm>
          <a:prstGeom prst="bentConnector3">
            <a:avLst>
              <a:gd name="adj1" fmla="val -135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83307"/>
            <a:ext cx="66644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 à faire</a:t>
            </a:r>
            <a:endParaRPr lang="fr-CA" sz="4000" dirty="0"/>
          </a:p>
        </p:txBody>
      </p:sp>
    </p:spTree>
    <p:extLst>
      <p:ext uri="{BB962C8B-B14F-4D97-AF65-F5344CB8AC3E}">
        <p14:creationId xmlns:p14="http://schemas.microsoft.com/office/powerpoint/2010/main" val="224841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17" grpId="0" animBg="1"/>
      <p:bldP spid="17" grpId="1" animBg="1"/>
      <p:bldP spid="17" grpId="2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2" y="412253"/>
            <a:ext cx="5688632" cy="169277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fr-CA" sz="2800" dirty="0" smtClean="0">
                <a:solidFill>
                  <a:schemeClr val="accent1"/>
                </a:solidFill>
              </a:rPr>
              <a:t>	</a:t>
            </a:r>
            <a:r>
              <a:rPr lang="fr-CA" sz="2800" dirty="0" smtClean="0">
                <a:solidFill>
                  <a:srgbClr val="FF33CC"/>
                </a:solidFill>
              </a:rPr>
              <a:t>	</a:t>
            </a:r>
            <a:r>
              <a:rPr lang="fr-CA" sz="2800" dirty="0" smtClean="0">
                <a:solidFill>
                  <a:schemeClr val="bg2">
                    <a:lumMod val="75000"/>
                  </a:schemeClr>
                </a:solidFill>
              </a:rPr>
              <a:t>Ajuster manuellement vos grilles de stages </a:t>
            </a:r>
          </a:p>
          <a:p>
            <a:pPr algn="r"/>
            <a:r>
              <a:rPr lang="fr-CA" sz="2800" dirty="0" smtClean="0">
                <a:solidFill>
                  <a:schemeClr val="bg2">
                    <a:lumMod val="75000"/>
                  </a:schemeClr>
                </a:solidFill>
              </a:rPr>
              <a:t>dans MedSIS</a:t>
            </a:r>
          </a:p>
          <a:p>
            <a:pPr algn="r"/>
            <a:r>
              <a:rPr lang="fr-CA" sz="2000" dirty="0" smtClean="0">
                <a:solidFill>
                  <a:schemeClr val="bg2">
                    <a:lumMod val="75000"/>
                  </a:schemeClr>
                </a:solidFill>
              </a:rPr>
              <a:t>À partir du 15 février 2019  </a:t>
            </a:r>
            <a:endParaRPr lang="fr-CA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547664" y="528686"/>
            <a:ext cx="1312452" cy="1152128"/>
            <a:chOff x="2118045" y="5705872"/>
            <a:chExt cx="1312452" cy="1152128"/>
          </a:xfrm>
        </p:grpSpPr>
        <p:sp>
          <p:nvSpPr>
            <p:cNvPr id="8" name="Ellipse 7"/>
            <p:cNvSpPr/>
            <p:nvPr/>
          </p:nvSpPr>
          <p:spPr>
            <a:xfrm>
              <a:off x="2118045" y="5705872"/>
              <a:ext cx="1312452" cy="115212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2800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267744" y="5877272"/>
              <a:ext cx="1013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ÉTAPE </a:t>
              </a:r>
              <a:endParaRPr lang="fr-CA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558710" y="6165304"/>
              <a:ext cx="3917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32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7</a:t>
              </a:r>
              <a:endParaRPr lang="fr-CA" sz="32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393056"/>
            <a:ext cx="8896350" cy="3552825"/>
          </a:xfrm>
          <a:prstGeom prst="rect">
            <a:avLst/>
          </a:prstGeom>
          <a:ln w="952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4826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3151" y="-614826"/>
            <a:ext cx="8249289" cy="1610138"/>
          </a:xfrm>
        </p:spPr>
        <p:txBody>
          <a:bodyPr/>
          <a:lstStyle/>
          <a:p>
            <a:r>
              <a:rPr lang="fr-C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Ordre du jour </a:t>
            </a:r>
            <a:endParaRPr lang="fr-C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F8A11FA7-BA88-4293-8DCA-3606AF5E3F0E}"/>
              </a:ext>
            </a:extLst>
          </p:cNvPr>
          <p:cNvSpPr/>
          <p:nvPr/>
        </p:nvSpPr>
        <p:spPr>
          <a:xfrm>
            <a:off x="575327" y="1684018"/>
            <a:ext cx="708041" cy="67791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3705CDE-AE70-49D1-99AA-92669FC4241E}"/>
              </a:ext>
            </a:extLst>
          </p:cNvPr>
          <p:cNvSpPr txBox="1"/>
          <p:nvPr/>
        </p:nvSpPr>
        <p:spPr>
          <a:xfrm>
            <a:off x="695088" y="1640994"/>
            <a:ext cx="436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dirty="0"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D3786F0-A22D-4320-8A35-E03AA02838A3}"/>
              </a:ext>
            </a:extLst>
          </p:cNvPr>
          <p:cNvSpPr/>
          <p:nvPr/>
        </p:nvSpPr>
        <p:spPr>
          <a:xfrm>
            <a:off x="575327" y="4253022"/>
            <a:ext cx="708041" cy="67791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FD5155D-06C5-415A-8390-AC4DD964A574}"/>
              </a:ext>
            </a:extLst>
          </p:cNvPr>
          <p:cNvSpPr txBox="1"/>
          <p:nvPr/>
        </p:nvSpPr>
        <p:spPr>
          <a:xfrm>
            <a:off x="708505" y="4233282"/>
            <a:ext cx="436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dirty="0"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</a:p>
        </p:txBody>
      </p:sp>
      <p:sp>
        <p:nvSpPr>
          <p:cNvPr id="11" name="Ellipse 9">
            <a:extLst>
              <a:ext uri="{FF2B5EF4-FFF2-40B4-BE49-F238E27FC236}">
                <a16:creationId xmlns:a16="http://schemas.microsoft.com/office/drawing/2014/main" id="{C2AC290C-0ADD-4EC4-B15B-E674E2DCFD2E}"/>
              </a:ext>
            </a:extLst>
          </p:cNvPr>
          <p:cNvSpPr/>
          <p:nvPr/>
        </p:nvSpPr>
        <p:spPr>
          <a:xfrm>
            <a:off x="560816" y="2836146"/>
            <a:ext cx="708041" cy="67791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ZoneTexte 10">
            <a:extLst>
              <a:ext uri="{FF2B5EF4-FFF2-40B4-BE49-F238E27FC236}">
                <a16:creationId xmlns:a16="http://schemas.microsoft.com/office/drawing/2014/main" id="{59BAC559-4E64-4A55-A698-9B77EA1FBE7C}"/>
              </a:ext>
            </a:extLst>
          </p:cNvPr>
          <p:cNvSpPr txBox="1"/>
          <p:nvPr/>
        </p:nvSpPr>
        <p:spPr>
          <a:xfrm>
            <a:off x="664169" y="2843804"/>
            <a:ext cx="436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dirty="0"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69390" y="1751675"/>
            <a:ext cx="73979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fr-CA" sz="2400" dirty="0"/>
              <a:t>L</a:t>
            </a:r>
            <a:r>
              <a:rPr lang="fr-CA" sz="2400" dirty="0" smtClean="0"/>
              <a:t>es </a:t>
            </a:r>
            <a:r>
              <a:rPr lang="fr-CA" sz="2400" dirty="0"/>
              <a:t>actions préalables à l’assignation automatique des </a:t>
            </a:r>
            <a:r>
              <a:rPr lang="fr-CA" sz="2400" dirty="0" smtClean="0"/>
              <a:t>stages</a:t>
            </a:r>
            <a:endParaRPr lang="fr-CA" sz="2400" dirty="0"/>
          </a:p>
        </p:txBody>
      </p:sp>
      <p:sp>
        <p:nvSpPr>
          <p:cNvPr id="19" name="Rectangle 18"/>
          <p:cNvSpPr/>
          <p:nvPr/>
        </p:nvSpPr>
        <p:spPr>
          <a:xfrm>
            <a:off x="1438236" y="2963853"/>
            <a:ext cx="74920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dirty="0" smtClean="0"/>
              <a:t>Démystifier l’algorithme d’assignation et son mode de fonctionnement</a:t>
            </a:r>
            <a:endParaRPr lang="fr-CA" sz="2400" dirty="0"/>
          </a:p>
        </p:txBody>
      </p:sp>
      <p:sp>
        <p:nvSpPr>
          <p:cNvPr id="21" name="Rectangle 20"/>
          <p:cNvSpPr/>
          <p:nvPr/>
        </p:nvSpPr>
        <p:spPr>
          <a:xfrm>
            <a:off x="1438236" y="4361144"/>
            <a:ext cx="7026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dirty="0" smtClean="0"/>
              <a:t>Prochaines étapes et soutien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0923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0"/>
            <a:ext cx="8280920" cy="3727568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fr-CA" dirty="0" smtClean="0">
                <a:solidFill>
                  <a:schemeClr val="bg1"/>
                </a:solidFill>
              </a:rPr>
              <a:t>3. Démystifier </a:t>
            </a:r>
            <a:br>
              <a:rPr lang="fr-CA" dirty="0" smtClean="0">
                <a:solidFill>
                  <a:schemeClr val="bg1"/>
                </a:solidFill>
              </a:rPr>
            </a:br>
            <a:r>
              <a:rPr lang="fr-CA" dirty="0" smtClean="0">
                <a:solidFill>
                  <a:schemeClr val="bg1"/>
                </a:solidFill>
              </a:rPr>
              <a:t>l’algorithme d’assignation </a:t>
            </a:r>
            <a:endParaRPr lang="fr-CA" sz="8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14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1" y="2924944"/>
            <a:ext cx="4475763" cy="2898712"/>
          </a:xfrm>
          <a:prstGeom prst="rect">
            <a:avLst/>
          </a:prstGeom>
        </p:spPr>
      </p:pic>
      <p:sp>
        <p:nvSpPr>
          <p:cNvPr id="3" name="TextBox 346">
            <a:extLst>
              <a:ext uri="{FF2B5EF4-FFF2-40B4-BE49-F238E27FC236}">
                <a16:creationId xmlns:a16="http://schemas.microsoft.com/office/drawing/2014/main" id="{55C5D82F-916F-4CDB-9042-72AB496FF3F1}"/>
              </a:ext>
            </a:extLst>
          </p:cNvPr>
          <p:cNvSpPr txBox="1"/>
          <p:nvPr/>
        </p:nvSpPr>
        <p:spPr>
          <a:xfrm>
            <a:off x="156139" y="112741"/>
            <a:ext cx="6539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ko-KR" sz="4000" dirty="0" smtClean="0">
                <a:solidFill>
                  <a:srgbClr val="5CC2E7"/>
                </a:solidFill>
                <a:latin typeface="Arial" pitchFamily="34" charset="0"/>
                <a:cs typeface="Arial" pitchFamily="34" charset="0"/>
              </a:rPr>
              <a:t>La perception de départ</a:t>
            </a:r>
            <a:endParaRPr lang="en-US" altLang="ko-KR" sz="4000" dirty="0">
              <a:solidFill>
                <a:srgbClr val="5CC2E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46">
            <a:extLst>
              <a:ext uri="{FF2B5EF4-FFF2-40B4-BE49-F238E27FC236}">
                <a16:creationId xmlns:a16="http://schemas.microsoft.com/office/drawing/2014/main" id="{55C5D82F-916F-4CDB-9042-72AB496FF3F1}"/>
              </a:ext>
            </a:extLst>
          </p:cNvPr>
          <p:cNvSpPr txBox="1"/>
          <p:nvPr/>
        </p:nvSpPr>
        <p:spPr>
          <a:xfrm>
            <a:off x="2339751" y="5556020"/>
            <a:ext cx="2179425" cy="10156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altLang="ko-KR" sz="2000" dirty="0">
                <a:solidFill>
                  <a:schemeClr val="bg1"/>
                </a:solidFill>
              </a:rPr>
              <a:t>Directeur de programme </a:t>
            </a:r>
          </a:p>
          <a:p>
            <a:pPr algn="ctr"/>
            <a:r>
              <a:rPr lang="fr-CA" altLang="ko-KR" sz="2000" dirty="0">
                <a:solidFill>
                  <a:schemeClr val="bg1"/>
                </a:solidFill>
              </a:rPr>
              <a:t>de résidence</a:t>
            </a:r>
            <a:endParaRPr lang="en-US" altLang="ko-KR" sz="2000" dirty="0">
              <a:solidFill>
                <a:schemeClr val="bg1"/>
              </a:solidFill>
            </a:endParaRPr>
          </a:p>
        </p:txBody>
      </p:sp>
      <p:sp>
        <p:nvSpPr>
          <p:cNvPr id="5" name="TextBox 346">
            <a:extLst>
              <a:ext uri="{FF2B5EF4-FFF2-40B4-BE49-F238E27FC236}">
                <a16:creationId xmlns:a16="http://schemas.microsoft.com/office/drawing/2014/main" id="{55C5D82F-916F-4CDB-9042-72AB496FF3F1}"/>
              </a:ext>
            </a:extLst>
          </p:cNvPr>
          <p:cNvSpPr txBox="1"/>
          <p:nvPr/>
        </p:nvSpPr>
        <p:spPr>
          <a:xfrm>
            <a:off x="4755729" y="5556019"/>
            <a:ext cx="2120527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altLang="ko-KR" sz="2000" dirty="0" smtClean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Expert en </a:t>
            </a:r>
          </a:p>
          <a:p>
            <a:pPr algn="ctr"/>
            <a:r>
              <a:rPr lang="fr-CA" altLang="ko-KR" sz="2000" dirty="0" smtClean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recherche opérationnelle</a:t>
            </a:r>
            <a:endParaRPr lang="en-US" altLang="ko-KR" sz="2000" dirty="0">
              <a:solidFill>
                <a:srgbClr val="0099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346">
            <a:extLst>
              <a:ext uri="{FF2B5EF4-FFF2-40B4-BE49-F238E27FC236}">
                <a16:creationId xmlns:a16="http://schemas.microsoft.com/office/drawing/2014/main" id="{55C5D82F-916F-4CDB-9042-72AB496FF3F1}"/>
              </a:ext>
            </a:extLst>
          </p:cNvPr>
          <p:cNvSpPr txBox="1"/>
          <p:nvPr/>
        </p:nvSpPr>
        <p:spPr>
          <a:xfrm>
            <a:off x="6612402" y="1378963"/>
            <a:ext cx="2536142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CA" altLang="ko-KR" sz="2000" dirty="0" smtClean="0">
              <a:solidFill>
                <a:srgbClr val="0099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CA" altLang="ko-KR" sz="2000" dirty="0" smtClean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Comment est-ce possible de réaliser cette tâche manuellement ?</a:t>
            </a:r>
          </a:p>
          <a:p>
            <a:pPr algn="ctr"/>
            <a:endParaRPr lang="fr-CA" altLang="ko-KR" sz="2000" dirty="0">
              <a:solidFill>
                <a:srgbClr val="0099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346">
            <a:extLst>
              <a:ext uri="{FF2B5EF4-FFF2-40B4-BE49-F238E27FC236}">
                <a16:creationId xmlns:a16="http://schemas.microsoft.com/office/drawing/2014/main" id="{55C5D82F-916F-4CDB-9042-72AB496FF3F1}"/>
              </a:ext>
            </a:extLst>
          </p:cNvPr>
          <p:cNvSpPr txBox="1"/>
          <p:nvPr/>
        </p:nvSpPr>
        <p:spPr>
          <a:xfrm>
            <a:off x="0" y="1378963"/>
            <a:ext cx="2627784" cy="193899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altLang="ko-KR" sz="2000" dirty="0">
                <a:solidFill>
                  <a:schemeClr val="bg1"/>
                </a:solidFill>
              </a:rPr>
              <a:t>Comment est-ce possible de tenir compte d’autant de contraintes humaines dans un modèle mathématique ? </a:t>
            </a:r>
            <a:endParaRPr lang="en-US" altLang="ko-K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26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BDAA01-2237-4743-93C8-6580CAF405AC}"/>
              </a:ext>
            </a:extLst>
          </p:cNvPr>
          <p:cNvSpPr/>
          <p:nvPr/>
        </p:nvSpPr>
        <p:spPr>
          <a:xfrm>
            <a:off x="2411760" y="-32859"/>
            <a:ext cx="673224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27742B7-0C76-4378-8448-2E743CD1A331}"/>
              </a:ext>
            </a:extLst>
          </p:cNvPr>
          <p:cNvSpPr txBox="1"/>
          <p:nvPr/>
        </p:nvSpPr>
        <p:spPr>
          <a:xfrm>
            <a:off x="3054631" y="1662188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/>
              <a:t>Approche holistique</a:t>
            </a:r>
            <a:endParaRPr lang="fr-CA" sz="36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F52EBD0-0EEA-4D3C-9695-84812B486274}"/>
              </a:ext>
            </a:extLst>
          </p:cNvPr>
          <p:cNvSpPr txBox="1"/>
          <p:nvPr/>
        </p:nvSpPr>
        <p:spPr>
          <a:xfrm>
            <a:off x="3047143" y="2945073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/>
              <a:t>Outil d’aide à la décision</a:t>
            </a:r>
            <a:endParaRPr lang="fr-CA" sz="36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18C6C15-B773-426A-AA7F-EC98312701FE}"/>
              </a:ext>
            </a:extLst>
          </p:cNvPr>
          <p:cNvSpPr txBox="1"/>
          <p:nvPr/>
        </p:nvSpPr>
        <p:spPr>
          <a:xfrm>
            <a:off x="3103927" y="4453781"/>
            <a:ext cx="5655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/>
              <a:t>Aussi bon que la qualité des données fournies</a:t>
            </a:r>
            <a:endParaRPr lang="fr-CA" sz="36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B039209-5B58-45F4-9BED-6AFFFA4E96E9}"/>
              </a:ext>
            </a:extLst>
          </p:cNvPr>
          <p:cNvSpPr txBox="1"/>
          <p:nvPr/>
        </p:nvSpPr>
        <p:spPr>
          <a:xfrm>
            <a:off x="323528" y="242448"/>
            <a:ext cx="608910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dirty="0">
                <a:solidFill>
                  <a:srgbClr val="5CC2E7"/>
                </a:solidFill>
                <a:latin typeface="Arial" pitchFamily="34" charset="0"/>
                <a:cs typeface="Arial" pitchFamily="34" charset="0"/>
              </a:rPr>
              <a:t>L’algorithme d’assignation</a:t>
            </a:r>
          </a:p>
          <a:p>
            <a:r>
              <a:rPr lang="fr-CA" sz="4400" dirty="0" smtClean="0">
                <a:solidFill>
                  <a:schemeClr val="accent1"/>
                </a:solidFill>
              </a:rPr>
              <a:t> </a:t>
            </a:r>
            <a:endParaRPr lang="fr-CA" sz="4400" dirty="0">
              <a:solidFill>
                <a:schemeClr val="accent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18CA30A-72EA-4945-83CD-55740065926B}"/>
              </a:ext>
            </a:extLst>
          </p:cNvPr>
          <p:cNvSpPr txBox="1"/>
          <p:nvPr/>
        </p:nvSpPr>
        <p:spPr>
          <a:xfrm>
            <a:off x="2539769" y="1678002"/>
            <a:ext cx="507374" cy="769441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4400" dirty="0"/>
              <a:t>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9D30D1C-351A-41AE-A141-6DDBD1791FD8}"/>
              </a:ext>
            </a:extLst>
          </p:cNvPr>
          <p:cNvSpPr txBox="1"/>
          <p:nvPr/>
        </p:nvSpPr>
        <p:spPr>
          <a:xfrm>
            <a:off x="2555776" y="2875583"/>
            <a:ext cx="498855" cy="769441"/>
          </a:xfrm>
          <a:prstGeom prst="rect">
            <a:avLst/>
          </a:prstGeom>
          <a:solidFill>
            <a:schemeClr val="accent3">
              <a:lumMod val="25000"/>
              <a:lumOff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CA" sz="4400"/>
              <a:t>2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04E05D9-175C-4DFF-AF24-A983EB1715BD}"/>
              </a:ext>
            </a:extLst>
          </p:cNvPr>
          <p:cNvSpPr txBox="1"/>
          <p:nvPr/>
        </p:nvSpPr>
        <p:spPr>
          <a:xfrm>
            <a:off x="2555776" y="4455444"/>
            <a:ext cx="498855" cy="769441"/>
          </a:xfrm>
          <a:prstGeom prst="rect">
            <a:avLst/>
          </a:prstGeom>
          <a:solidFill>
            <a:schemeClr val="accent3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fr-CA" sz="4400" dirty="0"/>
              <a:t>3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F52EBD0-0EEA-4D3C-9695-84812B486274}"/>
              </a:ext>
            </a:extLst>
          </p:cNvPr>
          <p:cNvSpPr txBox="1"/>
          <p:nvPr/>
        </p:nvSpPr>
        <p:spPr>
          <a:xfrm>
            <a:off x="41135" y="2410410"/>
            <a:ext cx="22377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chemeClr val="bg1"/>
                </a:solidFill>
              </a:rPr>
              <a:t>Un  exemple de collaboration </a:t>
            </a:r>
          </a:p>
          <a:p>
            <a:r>
              <a:rPr lang="fr-CA" sz="2800" dirty="0" smtClean="0">
                <a:solidFill>
                  <a:schemeClr val="bg1"/>
                </a:solidFill>
              </a:rPr>
              <a:t>À l’UdeM </a:t>
            </a:r>
          </a:p>
          <a:p>
            <a:endParaRPr lang="fr-CA" sz="4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45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9285" y="179820"/>
            <a:ext cx="345638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Rectangle 1"/>
          <p:cNvSpPr/>
          <p:nvPr>
            <p:custDataLst>
              <p:tags r:id="rId1"/>
            </p:custDataLst>
          </p:nvPr>
        </p:nvSpPr>
        <p:spPr>
          <a:xfrm>
            <a:off x="403224" y="1268760"/>
            <a:ext cx="8490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CA" sz="2400" dirty="0">
                <a:latin typeface="Arial" panose="020B0604020202020204" pitchFamily="34" charset="0"/>
                <a:ea typeface="Calibri" panose="020F0502020204030204" pitchFamily="34" charset="0"/>
              </a:rPr>
              <a:t>Ensemble de </a:t>
            </a:r>
            <a:r>
              <a:rPr lang="fr-CA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règles (plus de 30) s’appuyant sur vos connaissances </a:t>
            </a:r>
            <a:r>
              <a:rPr lang="fr-CA" sz="2400" dirty="0">
                <a:latin typeface="Arial" panose="020B0604020202020204" pitchFamily="34" charset="0"/>
                <a:ea typeface="Calibri" panose="020F0502020204030204" pitchFamily="34" charset="0"/>
              </a:rPr>
              <a:t>et </a:t>
            </a:r>
            <a:r>
              <a:rPr lang="fr-CA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les </a:t>
            </a:r>
            <a:r>
              <a:rPr lang="fr-CA" sz="2400" dirty="0">
                <a:latin typeface="Arial" panose="020B0604020202020204" pitchFamily="34" charset="0"/>
                <a:ea typeface="Calibri" panose="020F0502020204030204" pitchFamily="34" charset="0"/>
              </a:rPr>
              <a:t>processus actuels des programmes </a:t>
            </a:r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403224" y="405756"/>
            <a:ext cx="849008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fr-CA" sz="4800" dirty="0" smtClean="0">
                <a:solidFill>
                  <a:srgbClr val="5CC2E7"/>
                </a:solidFill>
                <a:latin typeface="Arial" pitchFamily="34" charset="0"/>
                <a:ea typeface="+mj-ea"/>
                <a:cs typeface="Arial" pitchFamily="34" charset="0"/>
              </a:rPr>
              <a:t>Le modèle mathématique</a:t>
            </a:r>
            <a:endParaRPr lang="fr-CA" sz="4800" dirty="0">
              <a:solidFill>
                <a:srgbClr val="5CC2E7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8626" y="3170036"/>
            <a:ext cx="2601526" cy="2677656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endParaRPr lang="fr-CA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fr-CA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Règles souples</a:t>
            </a:r>
          </a:p>
          <a:p>
            <a:pPr lvl="0" algn="ctr"/>
            <a:endParaRPr lang="fr-CA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fr-CA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Exemples:</a:t>
            </a:r>
          </a:p>
          <a:p>
            <a:pPr lvl="0" algn="ctr"/>
            <a:r>
              <a:rPr lang="fr-C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Périodes assignées consécutivement pour certains stages</a:t>
            </a:r>
          </a:p>
          <a:p>
            <a:pPr lvl="0" algn="ctr"/>
            <a:r>
              <a:rPr lang="fr-C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Priorité sénior/junior</a:t>
            </a:r>
          </a:p>
          <a:p>
            <a:pPr lvl="0" algn="ctr"/>
            <a:endParaRPr lang="fr-CA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333187" y="2276872"/>
            <a:ext cx="1016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800" dirty="0">
                <a:solidFill>
                  <a:srgbClr val="002060"/>
                </a:solidFill>
              </a:rPr>
              <a:t>1.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139952" y="2276872"/>
            <a:ext cx="1016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4800" dirty="0">
                <a:solidFill>
                  <a:srgbClr val="00B0F0"/>
                </a:solidFill>
              </a:rPr>
              <a:t>2.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016206" y="2276872"/>
            <a:ext cx="800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4800" dirty="0">
                <a:solidFill>
                  <a:schemeClr val="bg2">
                    <a:lumMod val="50000"/>
                  </a:schemeClr>
                </a:solidFill>
              </a:rPr>
              <a:t>3.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1014" y="3171883"/>
            <a:ext cx="2671082" cy="27392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endParaRPr lang="fr-CA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fr-CA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Règles rigides </a:t>
            </a:r>
          </a:p>
          <a:p>
            <a:pPr lvl="0" algn="ctr"/>
            <a:endParaRPr lang="fr-CA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fr-CA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Exemples:</a:t>
            </a:r>
          </a:p>
          <a:p>
            <a:pPr algn="ctr"/>
            <a:r>
              <a:rPr lang="fr-C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seul stage/période pour chaque résident</a:t>
            </a:r>
          </a:p>
          <a:p>
            <a:pPr algn="ctr"/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C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apacité d’un milieu d’accueil</a:t>
            </a:r>
            <a:endParaRPr lang="fr-C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fr-CA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69749" y="3170036"/>
            <a:ext cx="2601526" cy="26468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endParaRPr lang="fr-CA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fr-CA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</a:t>
            </a:r>
          </a:p>
          <a:p>
            <a:pPr lvl="0" algn="ctr"/>
            <a:endParaRPr lang="fr-CA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fr-CA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fr-C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Minimiser l’ensemble des violations des règles souples</a:t>
            </a:r>
          </a:p>
          <a:p>
            <a:pPr lvl="0" algn="ctr"/>
            <a:endParaRPr lang="fr-CA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fr-CA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91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>
            <p:custDataLst>
              <p:tags r:id="rId1"/>
            </p:custDataLst>
          </p:nvPr>
        </p:nvSpPr>
        <p:spPr>
          <a:xfrm>
            <a:off x="0" y="470229"/>
            <a:ext cx="8741509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fr-CA" sz="4800" dirty="0" smtClean="0">
                <a:solidFill>
                  <a:srgbClr val="5CC2E7"/>
                </a:solidFill>
                <a:latin typeface="Arial" pitchFamily="34" charset="0"/>
                <a:ea typeface="+mj-ea"/>
                <a:cs typeface="Arial" pitchFamily="34" charset="0"/>
              </a:rPr>
              <a:t>Les tests sur la version bêta</a:t>
            </a:r>
            <a:endParaRPr lang="fr-CA" sz="4800" dirty="0">
              <a:solidFill>
                <a:srgbClr val="5CC2E7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130672" y="1734043"/>
            <a:ext cx="485898" cy="435858"/>
          </a:xfrm>
          <a:prstGeom prst="ellipse">
            <a:avLst/>
          </a:prstGeom>
          <a:solidFill>
            <a:srgbClr val="D6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7" name="Ellipse 26"/>
          <p:cNvSpPr/>
          <p:nvPr/>
        </p:nvSpPr>
        <p:spPr>
          <a:xfrm>
            <a:off x="169681" y="3397703"/>
            <a:ext cx="459962" cy="36240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8" name="Ellipse 27"/>
          <p:cNvSpPr/>
          <p:nvPr/>
        </p:nvSpPr>
        <p:spPr>
          <a:xfrm>
            <a:off x="156107" y="4856401"/>
            <a:ext cx="474442" cy="4454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629643" y="1659585"/>
            <a:ext cx="44581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jeu de données</a:t>
            </a:r>
            <a:endParaRPr lang="fr-CA" sz="3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6826" y="3307756"/>
            <a:ext cx="6733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taille du </a:t>
            </a:r>
            <a:r>
              <a:rPr lang="fr-CA" sz="32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modèle mathématique</a:t>
            </a:r>
            <a:endParaRPr lang="fr-CA" sz="3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6826" y="4786762"/>
            <a:ext cx="62943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résultats</a:t>
            </a:r>
            <a:endParaRPr lang="fr-CA" sz="3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27584" y="2364622"/>
            <a:ext cx="6552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dirty="0" smtClean="0"/>
              <a:t>783 résidents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 smtClean="0"/>
              <a:t>26 programmes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 smtClean="0"/>
              <a:t>18 unités de médecine familiale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827584" y="4007306"/>
            <a:ext cx="6552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dirty="0"/>
              <a:t>2 000 000 variables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 smtClean="0"/>
              <a:t>1 000 000 contraintes mathématiques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810816" y="5414744"/>
            <a:ext cx="6552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dirty="0" smtClean="0"/>
              <a:t>95 % des contraintes principales sont respectées </a:t>
            </a:r>
            <a:endParaRPr lang="fr-FR" dirty="0"/>
          </a:p>
          <a:p>
            <a:pPr marL="285750" indent="-285750">
              <a:buFont typeface="Arial" charset="0"/>
              <a:buChar char="•"/>
            </a:pPr>
            <a:r>
              <a:rPr lang="fr-FR" dirty="0" smtClean="0"/>
              <a:t>7,5 heures de temps de calcul</a:t>
            </a:r>
          </a:p>
        </p:txBody>
      </p:sp>
    </p:spTree>
    <p:extLst>
      <p:ext uri="{BB962C8B-B14F-4D97-AF65-F5344CB8AC3E}">
        <p14:creationId xmlns:p14="http://schemas.microsoft.com/office/powerpoint/2010/main" val="126184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1"/>
            </p:custDataLst>
          </p:nvPr>
        </p:nvSpPr>
        <p:spPr>
          <a:xfrm>
            <a:off x="817102" y="1556792"/>
            <a:ext cx="1916560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CA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Démystifier l’approche par compétence | cas concret</a:t>
            </a:r>
          </a:p>
          <a:p>
            <a:pPr lvl="0"/>
            <a:r>
              <a:rPr lang="fr-CA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Rendre plus tangible  | donner des exemples </a:t>
            </a:r>
          </a:p>
          <a:p>
            <a:pPr lvl="0"/>
            <a:r>
              <a:rPr lang="fr-CA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Offrir </a:t>
            </a:r>
            <a:r>
              <a:rPr lang="fr-CA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endParaRPr lang="fr-CA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>
            <p:custDataLst>
              <p:tags r:id="rId2"/>
            </p:custDataLst>
          </p:nvPr>
        </p:nvSpPr>
        <p:spPr>
          <a:xfrm>
            <a:off x="235916" y="553859"/>
            <a:ext cx="8741509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fr-CA" sz="4800" dirty="0" smtClean="0">
                <a:solidFill>
                  <a:srgbClr val="5CC2E7"/>
                </a:solidFill>
                <a:latin typeface="Arial" pitchFamily="34" charset="0"/>
                <a:ea typeface="+mj-ea"/>
                <a:cs typeface="Arial" pitchFamily="34" charset="0"/>
              </a:rPr>
              <a:t>La suite</a:t>
            </a:r>
            <a:endParaRPr lang="fr-CA" sz="4800" dirty="0">
              <a:solidFill>
                <a:srgbClr val="5CC2E7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50" name="그룹 3">
            <a:extLst>
              <a:ext uri="{FF2B5EF4-FFF2-40B4-BE49-F238E27FC236}">
                <a16:creationId xmlns:a16="http://schemas.microsoft.com/office/drawing/2014/main" id="{7C35CC69-3ECE-4392-8ED4-20593C2E297E}"/>
              </a:ext>
            </a:extLst>
          </p:cNvPr>
          <p:cNvGrpSpPr/>
          <p:nvPr/>
        </p:nvGrpSpPr>
        <p:grpSpPr>
          <a:xfrm>
            <a:off x="467544" y="2543152"/>
            <a:ext cx="2568323" cy="2520280"/>
            <a:chOff x="640135" y="1457126"/>
            <a:chExt cx="2294813" cy="1763908"/>
          </a:xfrm>
        </p:grpSpPr>
        <p:sp>
          <p:nvSpPr>
            <p:cNvPr id="51" name="Rounded Rectangle 7"/>
            <p:cNvSpPr/>
            <p:nvPr/>
          </p:nvSpPr>
          <p:spPr>
            <a:xfrm>
              <a:off x="640135" y="1457126"/>
              <a:ext cx="2069491" cy="111782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2" name="Rounded Rectangle 8"/>
            <p:cNvSpPr/>
            <p:nvPr/>
          </p:nvSpPr>
          <p:spPr>
            <a:xfrm>
              <a:off x="865457" y="2270619"/>
              <a:ext cx="2069491" cy="95041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55" name="TextBox 14"/>
          <p:cNvSpPr txBox="1"/>
          <p:nvPr/>
        </p:nvSpPr>
        <p:spPr>
          <a:xfrm>
            <a:off x="693971" y="2823880"/>
            <a:ext cx="195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Calibrage des données 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8" name="Text Placeholder 13"/>
          <p:cNvSpPr txBox="1">
            <a:spLocks/>
          </p:cNvSpPr>
          <p:nvPr/>
        </p:nvSpPr>
        <p:spPr>
          <a:xfrm>
            <a:off x="929602" y="4126379"/>
            <a:ext cx="1885207" cy="36875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Du 15 janvier </a:t>
            </a: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au 15 février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9" name="그룹 2">
            <a:extLst>
              <a:ext uri="{FF2B5EF4-FFF2-40B4-BE49-F238E27FC236}">
                <a16:creationId xmlns:a16="http://schemas.microsoft.com/office/drawing/2014/main" id="{C53DBCC3-4719-485D-AB97-A8141A91B4C9}"/>
              </a:ext>
            </a:extLst>
          </p:cNvPr>
          <p:cNvGrpSpPr/>
          <p:nvPr/>
        </p:nvGrpSpPr>
        <p:grpSpPr>
          <a:xfrm>
            <a:off x="3251834" y="2564905"/>
            <a:ext cx="2568323" cy="2520280"/>
            <a:chOff x="3424425" y="1457126"/>
            <a:chExt cx="2294813" cy="1763908"/>
          </a:xfrm>
        </p:grpSpPr>
        <p:sp>
          <p:nvSpPr>
            <p:cNvPr id="60" name="Rounded Rectangle 16"/>
            <p:cNvSpPr/>
            <p:nvPr/>
          </p:nvSpPr>
          <p:spPr>
            <a:xfrm>
              <a:off x="3424425" y="1457126"/>
              <a:ext cx="2069491" cy="111782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1" name="Rounded Rectangle 17"/>
            <p:cNvSpPr/>
            <p:nvPr/>
          </p:nvSpPr>
          <p:spPr>
            <a:xfrm>
              <a:off x="3649747" y="2270619"/>
              <a:ext cx="2069491" cy="95041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4" name="TextBox 23"/>
          <p:cNvSpPr txBox="1"/>
          <p:nvPr/>
        </p:nvSpPr>
        <p:spPr>
          <a:xfrm>
            <a:off x="3465266" y="2823869"/>
            <a:ext cx="215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Une première grille complete 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7" name="Text Placeholder 13"/>
          <p:cNvSpPr txBox="1">
            <a:spLocks/>
          </p:cNvSpPr>
          <p:nvPr/>
        </p:nvSpPr>
        <p:spPr>
          <a:xfrm>
            <a:off x="3665841" y="4240129"/>
            <a:ext cx="1885207" cy="36875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15 février</a:t>
            </a:r>
          </a:p>
        </p:txBody>
      </p:sp>
      <p:grpSp>
        <p:nvGrpSpPr>
          <p:cNvPr id="68" name="그룹 1">
            <a:extLst>
              <a:ext uri="{FF2B5EF4-FFF2-40B4-BE49-F238E27FC236}">
                <a16:creationId xmlns:a16="http://schemas.microsoft.com/office/drawing/2014/main" id="{6B21EB6E-36AC-489F-BDB9-7923A6A5D41C}"/>
              </a:ext>
            </a:extLst>
          </p:cNvPr>
          <p:cNvGrpSpPr/>
          <p:nvPr/>
        </p:nvGrpSpPr>
        <p:grpSpPr>
          <a:xfrm>
            <a:off x="6036124" y="2564905"/>
            <a:ext cx="2568323" cy="2520280"/>
            <a:chOff x="6208715" y="1457126"/>
            <a:chExt cx="2294813" cy="1763908"/>
          </a:xfrm>
        </p:grpSpPr>
        <p:sp>
          <p:nvSpPr>
            <p:cNvPr id="69" name="Rounded Rectangle 25"/>
            <p:cNvSpPr/>
            <p:nvPr/>
          </p:nvSpPr>
          <p:spPr>
            <a:xfrm>
              <a:off x="6208715" y="1457126"/>
              <a:ext cx="2069491" cy="1117829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0" name="Rounded Rectangle 26"/>
            <p:cNvSpPr/>
            <p:nvPr/>
          </p:nvSpPr>
          <p:spPr>
            <a:xfrm>
              <a:off x="6434037" y="2270619"/>
              <a:ext cx="2069491" cy="95041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73" name="TextBox 32"/>
          <p:cNvSpPr txBox="1"/>
          <p:nvPr/>
        </p:nvSpPr>
        <p:spPr>
          <a:xfrm>
            <a:off x="6262551" y="2742019"/>
            <a:ext cx="1959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Amélioration continue du modèle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6" name="Text Placeholder 13"/>
          <p:cNvSpPr txBox="1">
            <a:spLocks/>
          </p:cNvSpPr>
          <p:nvPr/>
        </p:nvSpPr>
        <p:spPr>
          <a:xfrm>
            <a:off x="6335458" y="4058829"/>
            <a:ext cx="2197347" cy="7439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À partir du</a:t>
            </a: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16 février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7" name="Right Arrow 33"/>
          <p:cNvSpPr/>
          <p:nvPr/>
        </p:nvSpPr>
        <p:spPr>
          <a:xfrm>
            <a:off x="2747803" y="3386181"/>
            <a:ext cx="620408" cy="692444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8" name="Right Arrow 34"/>
          <p:cNvSpPr/>
          <p:nvPr/>
        </p:nvSpPr>
        <p:spPr>
          <a:xfrm>
            <a:off x="5535938" y="3386181"/>
            <a:ext cx="620408" cy="692444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571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7504" y="-963488"/>
            <a:ext cx="7488832" cy="4680520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fr-CA" dirty="0" smtClean="0">
                <a:solidFill>
                  <a:schemeClr val="bg1"/>
                </a:solidFill>
              </a:rPr>
              <a:t>Prochaines étapes et soutien</a:t>
            </a:r>
            <a:endParaRPr lang="fr-CA" sz="9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CA"/>
          </a:p>
        </p:txBody>
      </p:sp>
      <p:sp>
        <p:nvSpPr>
          <p:cNvPr id="4" name="Rectangle 3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047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874352"/>
            <a:ext cx="9144000" cy="983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TextBox 20"/>
          <p:cNvSpPr txBox="1"/>
          <p:nvPr/>
        </p:nvSpPr>
        <p:spPr>
          <a:xfrm>
            <a:off x="534248" y="2277290"/>
            <a:ext cx="1450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Capacités d’accueil</a:t>
            </a: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0" y="3272821"/>
            <a:ext cx="9144000" cy="1155336"/>
          </a:xfrm>
          <a:prstGeom prst="rightArrow">
            <a:avLst>
              <a:gd name="adj1" fmla="val 45285"/>
              <a:gd name="adj2" fmla="val 66228"/>
            </a:avLst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23"/>
          <p:cNvSpPr/>
          <p:nvPr/>
        </p:nvSpPr>
        <p:spPr>
          <a:xfrm>
            <a:off x="740659" y="3362784"/>
            <a:ext cx="975404" cy="97540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Group 50"/>
          <p:cNvGrpSpPr/>
          <p:nvPr/>
        </p:nvGrpSpPr>
        <p:grpSpPr>
          <a:xfrm>
            <a:off x="5289014" y="3295597"/>
            <a:ext cx="1184945" cy="1184945"/>
            <a:chOff x="6939612" y="3049538"/>
            <a:chExt cx="1184945" cy="1184945"/>
          </a:xfrm>
        </p:grpSpPr>
        <p:sp>
          <p:nvSpPr>
            <p:cNvPr id="10" name="Oval 43"/>
            <p:cNvSpPr/>
            <p:nvPr/>
          </p:nvSpPr>
          <p:spPr>
            <a:xfrm>
              <a:off x="6939612" y="3049538"/>
              <a:ext cx="1184945" cy="118494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 w="635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Oval 44"/>
            <p:cNvSpPr/>
            <p:nvPr/>
          </p:nvSpPr>
          <p:spPr>
            <a:xfrm>
              <a:off x="7043012" y="3150883"/>
              <a:ext cx="975404" cy="975404"/>
            </a:xfrm>
            <a:prstGeom prst="ellipse">
              <a:avLst/>
            </a:prstGeom>
            <a:solidFill>
              <a:schemeClr val="accent5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45"/>
          <p:cNvSpPr txBox="1"/>
          <p:nvPr/>
        </p:nvSpPr>
        <p:spPr>
          <a:xfrm>
            <a:off x="7065502" y="3653622"/>
            <a:ext cx="884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Oval 47"/>
          <p:cNvSpPr/>
          <p:nvPr/>
        </p:nvSpPr>
        <p:spPr>
          <a:xfrm>
            <a:off x="2284356" y="3358891"/>
            <a:ext cx="975404" cy="97540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Oval 48"/>
          <p:cNvSpPr/>
          <p:nvPr/>
        </p:nvSpPr>
        <p:spPr>
          <a:xfrm>
            <a:off x="3828053" y="3354998"/>
            <a:ext cx="975404" cy="97540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49"/>
          <p:cNvSpPr/>
          <p:nvPr/>
        </p:nvSpPr>
        <p:spPr>
          <a:xfrm>
            <a:off x="7101958" y="3378451"/>
            <a:ext cx="975404" cy="97540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직사각형 113"/>
          <p:cNvSpPr>
            <a:spLocks noChangeArrowheads="1"/>
          </p:cNvSpPr>
          <p:nvPr/>
        </p:nvSpPr>
        <p:spPr bwMode="auto">
          <a:xfrm>
            <a:off x="637289" y="3521030"/>
            <a:ext cx="1196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10 Décembre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35"/>
          <p:cNvSpPr txBox="1"/>
          <p:nvPr/>
        </p:nvSpPr>
        <p:spPr>
          <a:xfrm>
            <a:off x="2194886" y="3575658"/>
            <a:ext cx="1208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10 </a:t>
            </a:r>
          </a:p>
          <a:p>
            <a:pPr algn="ctr"/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Décembre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36"/>
          <p:cNvSpPr txBox="1"/>
          <p:nvPr/>
        </p:nvSpPr>
        <p:spPr>
          <a:xfrm>
            <a:off x="3828053" y="3521030"/>
            <a:ext cx="93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15 Janvier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37"/>
          <p:cNvSpPr txBox="1"/>
          <p:nvPr/>
        </p:nvSpPr>
        <p:spPr>
          <a:xfrm>
            <a:off x="5424032" y="3575658"/>
            <a:ext cx="94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15 Fév</a:t>
            </a:r>
            <a:r>
              <a:rPr lang="fr-CA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rier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0" name="Group 51"/>
          <p:cNvGrpSpPr/>
          <p:nvPr/>
        </p:nvGrpSpPr>
        <p:grpSpPr>
          <a:xfrm>
            <a:off x="4986594" y="4680582"/>
            <a:ext cx="2196158" cy="1193770"/>
            <a:chOff x="6106090" y="1671664"/>
            <a:chExt cx="1562254" cy="1384994"/>
          </a:xfrm>
        </p:grpSpPr>
        <p:sp>
          <p:nvSpPr>
            <p:cNvPr id="21" name="TextBox 52"/>
            <p:cNvSpPr txBox="1"/>
            <p:nvPr/>
          </p:nvSpPr>
          <p:spPr>
            <a:xfrm>
              <a:off x="6106090" y="1856329"/>
              <a:ext cx="14573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Première grilles de stages complete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53"/>
            <p:cNvSpPr txBox="1"/>
            <p:nvPr/>
          </p:nvSpPr>
          <p:spPr>
            <a:xfrm>
              <a:off x="6210998" y="1671664"/>
              <a:ext cx="1457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61"/>
          <p:cNvSpPr txBox="1"/>
          <p:nvPr/>
        </p:nvSpPr>
        <p:spPr>
          <a:xfrm>
            <a:off x="3175844" y="1774851"/>
            <a:ext cx="2302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Parcours de stages et préférences pour chacun de vos résidents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20"/>
          <p:cNvSpPr txBox="1"/>
          <p:nvPr/>
        </p:nvSpPr>
        <p:spPr>
          <a:xfrm>
            <a:off x="2073872" y="4868634"/>
            <a:ext cx="1450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Catalogue de stages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724995" y="2337328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Ajustements</a:t>
            </a:r>
          </a:p>
          <a:p>
            <a:pPr algn="ctr"/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manuels 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7"/>
          <p:cNvSpPr txBox="1"/>
          <p:nvPr/>
        </p:nvSpPr>
        <p:spPr>
          <a:xfrm>
            <a:off x="7087813" y="3521030"/>
            <a:ext cx="9466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15 Fév</a:t>
            </a:r>
            <a:r>
              <a:rPr lang="fr-CA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rier à Avril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8311" y="260907"/>
            <a:ext cx="4006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CA" sz="3600" dirty="0" smtClean="0">
                <a:solidFill>
                  <a:srgbClr val="5CC2E7"/>
                </a:solidFill>
                <a:latin typeface="Arial" pitchFamily="34" charset="0"/>
                <a:cs typeface="Arial" pitchFamily="34" charset="0"/>
              </a:rPr>
              <a:t>Prochaines étapes</a:t>
            </a:r>
            <a:endParaRPr lang="fr-CA" sz="3600" dirty="0">
              <a:solidFill>
                <a:srgbClr val="5CC2E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Connecteur droit 37"/>
          <p:cNvCxnSpPr/>
          <p:nvPr/>
        </p:nvCxnSpPr>
        <p:spPr>
          <a:xfrm>
            <a:off x="1259632" y="3002744"/>
            <a:ext cx="0" cy="36004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7547267" y="2952916"/>
            <a:ext cx="0" cy="36004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5859456" y="4508594"/>
            <a:ext cx="0" cy="36004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4315755" y="2949655"/>
            <a:ext cx="0" cy="36004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2799256" y="4372346"/>
            <a:ext cx="0" cy="36004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718989" y="6021288"/>
            <a:ext cx="1147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5CC2E7"/>
                </a:solidFill>
              </a:rPr>
              <a:t>Étape 1</a:t>
            </a:r>
            <a:endParaRPr lang="fr-CA" sz="2000" b="1" dirty="0">
              <a:solidFill>
                <a:srgbClr val="5CC2E7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255736" y="6021288"/>
            <a:ext cx="1147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5CC2E7"/>
                </a:solidFill>
              </a:rPr>
              <a:t>Étape 2</a:t>
            </a:r>
            <a:endParaRPr lang="fr-CA" sz="2000" b="1" dirty="0">
              <a:solidFill>
                <a:srgbClr val="5CC2E7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526617" y="6021288"/>
            <a:ext cx="1691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 smtClean="0">
                <a:solidFill>
                  <a:srgbClr val="5CC2E7"/>
                </a:solidFill>
              </a:rPr>
              <a:t>Étapes</a:t>
            </a:r>
          </a:p>
          <a:p>
            <a:pPr algn="ctr"/>
            <a:r>
              <a:rPr lang="fr-CA" sz="2000" b="1" dirty="0" smtClean="0">
                <a:solidFill>
                  <a:srgbClr val="5CC2E7"/>
                </a:solidFill>
              </a:rPr>
              <a:t>3-4-5</a:t>
            </a:r>
            <a:endParaRPr lang="fr-CA" sz="2000" b="1" dirty="0">
              <a:solidFill>
                <a:srgbClr val="5CC2E7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5181775" y="6021288"/>
            <a:ext cx="1396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 smtClean="0">
                <a:solidFill>
                  <a:srgbClr val="5CC2E7"/>
                </a:solidFill>
              </a:rPr>
              <a:t>Étape 6</a:t>
            </a:r>
            <a:endParaRPr lang="fr-CA" sz="2000" b="1" dirty="0">
              <a:solidFill>
                <a:srgbClr val="5CC2E7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6987206" y="6021288"/>
            <a:ext cx="1147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5CC2E7"/>
                </a:solidFill>
              </a:rPr>
              <a:t>Étape 7</a:t>
            </a:r>
            <a:endParaRPr lang="fr-CA" sz="2000" b="1" dirty="0">
              <a:solidFill>
                <a:srgbClr val="5CC2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7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Ã©sultats de recherche d'images pour Â«Â besoin d'AideÂ 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28762"/>
            <a:ext cx="343852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086971"/>
              </p:ext>
            </p:extLst>
          </p:nvPr>
        </p:nvGraphicFramePr>
        <p:xfrm>
          <a:off x="251520" y="404664"/>
          <a:ext cx="5453955" cy="3528392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1195387">
                  <a:extLst>
                    <a:ext uri="{9D8B030D-6E8A-4147-A177-3AD203B41FA5}">
                      <a16:colId xmlns:a16="http://schemas.microsoft.com/office/drawing/2014/main" val="622274611"/>
                    </a:ext>
                  </a:extLst>
                </a:gridCol>
                <a:gridCol w="4258568">
                  <a:extLst>
                    <a:ext uri="{9D8B030D-6E8A-4147-A177-3AD203B41FA5}">
                      <a16:colId xmlns:a16="http://schemas.microsoft.com/office/drawing/2014/main" val="803738478"/>
                    </a:ext>
                  </a:extLst>
                </a:gridCol>
              </a:tblGrid>
              <a:tr h="1338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 besoin besoin </a:t>
                      </a:r>
                      <a:endParaRPr lang="fr-CA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CA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Possibilité d’organiser une formation </a:t>
                      </a:r>
                      <a:r>
                        <a:rPr lang="fr-CA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additionnelle </a:t>
                      </a:r>
                      <a:r>
                        <a:rPr lang="fr-CA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type  «atelier pratique»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CA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janvier </a:t>
                      </a:r>
                      <a:endParaRPr lang="fr-CA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376294"/>
                  </a:ext>
                </a:extLst>
              </a:tr>
              <a:tr h="2190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Entre le 8 et le 18 janvier 2018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600" b="0" dirty="0">
                          <a:effectLst/>
                        </a:rPr>
                        <a:t>Accompagnement </a:t>
                      </a:r>
                      <a:r>
                        <a:rPr lang="fr-CA" sz="1600" b="0" dirty="0" smtClean="0">
                          <a:effectLst/>
                        </a:rPr>
                        <a:t>personnalisé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CA" sz="1600" b="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600" b="0" dirty="0" smtClean="0">
                          <a:effectLst/>
                        </a:rPr>
                        <a:t>Possibilité de réserver une plage horaire avec une ressource de l’équipe de projet MedSIS.   </a:t>
                      </a:r>
                      <a:endParaRPr lang="fr-CA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42616"/>
                  </a:ext>
                </a:extLst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4941168"/>
            <a:ext cx="7094223" cy="172819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1547664" y="4185954"/>
            <a:ext cx="548964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b="1" dirty="0" smtClean="0">
                <a:solidFill>
                  <a:srgbClr val="5CC2E7"/>
                </a:solidFill>
              </a:rPr>
              <a:t>Matériel de formation disponible sur le site Web </a:t>
            </a:r>
          </a:p>
          <a:p>
            <a:r>
              <a:rPr lang="fr-CA" b="1" dirty="0" smtClean="0">
                <a:solidFill>
                  <a:srgbClr val="5CC2E7"/>
                </a:solidFill>
              </a:rPr>
              <a:t>des études médicales postdoctorales</a:t>
            </a:r>
            <a:endParaRPr lang="fr-CA" b="1" dirty="0">
              <a:solidFill>
                <a:srgbClr val="5CC2E7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51920" y="4957030"/>
            <a:ext cx="3572817" cy="344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605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57143" cy="308571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1877993" y="1762275"/>
            <a:ext cx="538801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600" dirty="0" smtClean="0">
                <a:solidFill>
                  <a:schemeClr val="bg1"/>
                </a:solidFill>
              </a:rPr>
              <a:t>Merci</a:t>
            </a:r>
            <a:endParaRPr lang="fr-CA" sz="1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1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0"/>
            <a:ext cx="8280920" cy="3727568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fr-CA" dirty="0">
                <a:solidFill>
                  <a:schemeClr val="bg1"/>
                </a:solidFill>
              </a:rPr>
              <a:t>1</a:t>
            </a:r>
            <a:r>
              <a:rPr lang="fr-CA" dirty="0" smtClean="0">
                <a:solidFill>
                  <a:schemeClr val="bg1"/>
                </a:solidFill>
              </a:rPr>
              <a:t>. Actions préalables à l’Assignation automatique </a:t>
            </a:r>
            <a:endParaRPr lang="fr-CA" sz="8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7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2">
            <a:extLst>
              <a:ext uri="{FF2B5EF4-FFF2-40B4-BE49-F238E27FC236}">
                <a16:creationId xmlns:a16="http://schemas.microsoft.com/office/drawing/2014/main" id="{4D0C1FB2-7397-4216-A267-6513B2212C98}"/>
              </a:ext>
            </a:extLst>
          </p:cNvPr>
          <p:cNvSpPr txBox="1">
            <a:spLocks/>
          </p:cNvSpPr>
          <p:nvPr/>
        </p:nvSpPr>
        <p:spPr>
          <a:xfrm>
            <a:off x="272938" y="682066"/>
            <a:ext cx="8310092" cy="99417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4000" dirty="0" smtClean="0">
                <a:solidFill>
                  <a:srgbClr val="5CC2E7"/>
                </a:solidFill>
                <a:latin typeface="Arial" pitchFamily="34" charset="0"/>
                <a:ea typeface="+mn-ea"/>
                <a:cs typeface="Arial" pitchFamily="34" charset="0"/>
              </a:rPr>
              <a:t>Pourquoi l’assignation </a:t>
            </a:r>
            <a:r>
              <a:rPr lang="da-DK" sz="4000" dirty="0">
                <a:solidFill>
                  <a:srgbClr val="5CC2E7"/>
                </a:solidFill>
                <a:latin typeface="Arial" pitchFamily="34" charset="0"/>
                <a:ea typeface="+mn-ea"/>
                <a:cs typeface="Arial" pitchFamily="34" charset="0"/>
              </a:rPr>
              <a:t>automatique </a:t>
            </a:r>
            <a:endParaRPr lang="da-DK" sz="4000" dirty="0" smtClean="0">
              <a:solidFill>
                <a:srgbClr val="5CC2E7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4000" dirty="0" smtClean="0">
                <a:solidFill>
                  <a:srgbClr val="5CC2E7"/>
                </a:solidFill>
                <a:latin typeface="Arial" pitchFamily="34" charset="0"/>
                <a:ea typeface="+mn-ea"/>
                <a:cs typeface="Arial" pitchFamily="34" charset="0"/>
              </a:rPr>
              <a:t>des </a:t>
            </a:r>
            <a:r>
              <a:rPr lang="da-DK" sz="4000" dirty="0">
                <a:solidFill>
                  <a:srgbClr val="5CC2E7"/>
                </a:solidFill>
                <a:latin typeface="Arial" pitchFamily="34" charset="0"/>
                <a:ea typeface="+mn-ea"/>
                <a:cs typeface="Arial" pitchFamily="34" charset="0"/>
              </a:rPr>
              <a:t>stages </a:t>
            </a:r>
            <a:r>
              <a:rPr lang="da-DK" sz="4000" dirty="0" smtClean="0">
                <a:solidFill>
                  <a:srgbClr val="5CC2E7"/>
                </a:solidFill>
                <a:latin typeface="Arial" pitchFamily="34" charset="0"/>
                <a:ea typeface="+mn-ea"/>
                <a:cs typeface="Arial" pitchFamily="34" charset="0"/>
              </a:rPr>
              <a:t>?</a:t>
            </a:r>
            <a:endParaRPr lang="da-DK" sz="4000" dirty="0">
              <a:solidFill>
                <a:srgbClr val="5CC2E7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10942" y="3612099"/>
            <a:ext cx="21206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srgbClr val="006BB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kumimoji="0" lang="fr-C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BB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Moment opportun</a:t>
            </a:r>
            <a:endParaRPr kumimoji="0" lang="fr-CA" sz="2800" b="0" i="0" u="none" strike="noStrike" kern="1200" cap="none" spc="0" normalizeH="0" baseline="0" noProof="0" dirty="0">
              <a:ln>
                <a:noFill/>
              </a:ln>
              <a:solidFill>
                <a:srgbClr val="006BB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Faire le placement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après le CaRMS</a:t>
            </a:r>
          </a:p>
        </p:txBody>
      </p:sp>
      <p:sp>
        <p:nvSpPr>
          <p:cNvPr id="9" name="Rectangle 8"/>
          <p:cNvSpPr/>
          <p:nvPr/>
        </p:nvSpPr>
        <p:spPr>
          <a:xfrm>
            <a:off x="557056" y="3612099"/>
            <a:ext cx="255705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200" b="0" i="0" u="none" strike="noStrike" kern="1200" cap="none" spc="0" normalizeH="0" baseline="0" noProof="0" dirty="0">
                <a:ln>
                  <a:noFill/>
                </a:ln>
                <a:solidFill>
                  <a:srgbClr val="5CC2E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Efficacité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 7 à 1 mois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↓ charge travail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UdeM | Personnel hospitalie</a:t>
            </a: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63888" y="3612099"/>
            <a:ext cx="211616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 Équité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Limiter l’effet des vagues de placement et le sentiment d’être lésé par rapport aux autres programmes </a:t>
            </a:r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3244429" y="2847181"/>
            <a:ext cx="3278" cy="199493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371286" y="361209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>
                <a:solidFill>
                  <a:srgbClr val="006BB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fr-CA" dirty="0"/>
          </a:p>
        </p:txBody>
      </p:sp>
      <p:sp>
        <p:nvSpPr>
          <p:cNvPr id="29" name="Rectangle 7"/>
          <p:cNvSpPr/>
          <p:nvPr/>
        </p:nvSpPr>
        <p:spPr>
          <a:xfrm>
            <a:off x="1596178" y="2690426"/>
            <a:ext cx="544202" cy="4754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5CC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rgbClr val="009999"/>
              </a:solidFill>
            </a:endParaRPr>
          </a:p>
        </p:txBody>
      </p:sp>
      <p:sp>
        <p:nvSpPr>
          <p:cNvPr id="35" name="Smiley Face 14"/>
          <p:cNvSpPr/>
          <p:nvPr/>
        </p:nvSpPr>
        <p:spPr>
          <a:xfrm>
            <a:off x="4427984" y="2645878"/>
            <a:ext cx="646180" cy="56455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Rectangle 30"/>
          <p:cNvSpPr/>
          <p:nvPr/>
        </p:nvSpPr>
        <p:spPr>
          <a:xfrm>
            <a:off x="7107824" y="2694676"/>
            <a:ext cx="536038" cy="46695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41" name="Connecteur droit 40"/>
          <p:cNvCxnSpPr/>
          <p:nvPr/>
        </p:nvCxnSpPr>
        <p:spPr>
          <a:xfrm flipH="1">
            <a:off x="6092002" y="2815128"/>
            <a:ext cx="3278" cy="199493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83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170" y="180278"/>
            <a:ext cx="3229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4000" dirty="0">
                <a:solidFill>
                  <a:srgbClr val="5CC2E7"/>
                </a:solidFill>
                <a:latin typeface="Arial" pitchFamily="34" charset="0"/>
                <a:cs typeface="Arial" pitchFamily="34" charset="0"/>
              </a:rPr>
              <a:t>C’est </a:t>
            </a:r>
            <a:r>
              <a:rPr lang="fr-CA" sz="4000" dirty="0" smtClean="0">
                <a:solidFill>
                  <a:srgbClr val="5CC2E7"/>
                </a:solidFill>
                <a:latin typeface="Arial" pitchFamily="34" charset="0"/>
                <a:cs typeface="Arial" pitchFamily="34" charset="0"/>
              </a:rPr>
              <a:t>quoi ? </a:t>
            </a:r>
            <a:endParaRPr lang="fr-CA" sz="4000" dirty="0">
              <a:solidFill>
                <a:srgbClr val="5CC2E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4051" y="1181162"/>
            <a:ext cx="2329917" cy="1692771"/>
          </a:xfrm>
          <a:prstGeom prst="rect">
            <a:avLst/>
          </a:prstGeom>
          <a:solidFill>
            <a:srgbClr val="5CC2E7"/>
          </a:solidFill>
        </p:spPr>
        <p:txBody>
          <a:bodyPr wrap="square">
            <a:spAutoFit/>
          </a:bodyPr>
          <a:lstStyle/>
          <a:p>
            <a:pPr marL="228600" marR="0" lvl="0" indent="-2286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fr-CA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CA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kumimoji="0" lang="fr-C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l’offre de </a:t>
            </a:r>
            <a:r>
              <a:rPr kumimoji="0" lang="fr-CA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stages disponible </a:t>
            </a:r>
            <a:r>
              <a:rPr kumimoji="0" lang="fr-C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dans chaque </a:t>
            </a:r>
            <a:r>
              <a:rPr kumimoji="0" lang="fr-CA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milieu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86082" y="1181162"/>
            <a:ext cx="2283467" cy="184665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La demande </a:t>
            </a:r>
            <a:r>
              <a:rPr lang="fr-C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C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chaque </a:t>
            </a:r>
            <a:r>
              <a:rPr lang="fr-C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résident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52499" y="1410272"/>
            <a:ext cx="24864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«Un système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informatique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a-DK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</a:t>
            </a:r>
            <a:r>
              <a:rPr lang="da-DK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fr-CA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452541" y="1690418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273171" y="3439941"/>
            <a:ext cx="1617245" cy="1320323"/>
          </a:xfrm>
          <a:prstGeom prst="rect">
            <a:avLst/>
          </a:prstGeom>
          <a:noFill/>
          <a:ln w="57150" cap="flat" cmpd="sng" algn="ctr">
            <a:solidFill>
              <a:srgbClr val="0099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fr-CA" sz="135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346">
            <a:extLst>
              <a:ext uri="{FF2B5EF4-FFF2-40B4-BE49-F238E27FC236}">
                <a16:creationId xmlns:a16="http://schemas.microsoft.com/office/drawing/2014/main" id="{55C5D82F-916F-4CDB-9042-72AB496FF3F1}"/>
              </a:ext>
            </a:extLst>
          </p:cNvPr>
          <p:cNvSpPr txBox="1"/>
          <p:nvPr/>
        </p:nvSpPr>
        <p:spPr>
          <a:xfrm>
            <a:off x="2371001" y="3729226"/>
            <a:ext cx="1500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Capacités d’accueil</a:t>
            </a:r>
            <a:endParaRPr lang="fr-CA" altLang="ko-K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349">
            <a:extLst>
              <a:ext uri="{FF2B5EF4-FFF2-40B4-BE49-F238E27FC236}">
                <a16:creationId xmlns:a16="http://schemas.microsoft.com/office/drawing/2014/main" id="{048B2DEC-2CC0-4F3D-813C-396C5245658D}"/>
              </a:ext>
            </a:extLst>
          </p:cNvPr>
          <p:cNvSpPr txBox="1"/>
          <p:nvPr/>
        </p:nvSpPr>
        <p:spPr>
          <a:xfrm>
            <a:off x="6675612" y="3533630"/>
            <a:ext cx="2031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Parcours </a:t>
            </a:r>
            <a:r>
              <a:rPr lang="en-US" altLang="ko-K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planifiés et les préférences des résidents 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681345" y="3531279"/>
            <a:ext cx="1491019" cy="1320324"/>
          </a:xfrm>
          <a:prstGeom prst="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fr-CA" sz="135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73615" y="3513026"/>
            <a:ext cx="2098111" cy="1320324"/>
          </a:xfrm>
          <a:prstGeom prst="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fr-CA" sz="135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46">
            <a:extLst>
              <a:ext uri="{FF2B5EF4-FFF2-40B4-BE49-F238E27FC236}">
                <a16:creationId xmlns:a16="http://schemas.microsoft.com/office/drawing/2014/main" id="{55C5D82F-916F-4CDB-9042-72AB496FF3F1}"/>
              </a:ext>
            </a:extLst>
          </p:cNvPr>
          <p:cNvSpPr txBox="1"/>
          <p:nvPr/>
        </p:nvSpPr>
        <p:spPr>
          <a:xfrm>
            <a:off x="4661675" y="3657218"/>
            <a:ext cx="1500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Catalogue </a:t>
            </a:r>
          </a:p>
          <a:p>
            <a:pPr algn="ctr"/>
            <a:r>
              <a:rPr lang="en-US" altLang="ko-K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stage</a:t>
            </a:r>
            <a:endParaRPr lang="fr-CA" altLang="ko-K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4063600" y="3696640"/>
            <a:ext cx="487634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9737" y="3439941"/>
            <a:ext cx="407966" cy="414939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9737" y="3892632"/>
            <a:ext cx="407966" cy="414939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026" y="4375042"/>
            <a:ext cx="466478" cy="427307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661" y="4376868"/>
            <a:ext cx="422216" cy="375529"/>
          </a:xfrm>
          <a:prstGeom prst="rect">
            <a:avLst/>
          </a:prstGeom>
        </p:spPr>
      </p:pic>
      <p:sp>
        <p:nvSpPr>
          <p:cNvPr id="41" name="ZoneTexte 40"/>
          <p:cNvSpPr txBox="1"/>
          <p:nvPr/>
        </p:nvSpPr>
        <p:spPr>
          <a:xfrm>
            <a:off x="4671534" y="5034849"/>
            <a:ext cx="1491019" cy="1231106"/>
          </a:xfrm>
          <a:prstGeom prst="rect">
            <a:avLst/>
          </a:prstGeom>
          <a:noFill/>
          <a:ln w="38100">
            <a:solidFill>
              <a:srgbClr val="0070C0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006B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sz="1600" dirty="0" smtClean="0">
                <a:solidFill>
                  <a:srgbClr val="0070C0"/>
                </a:solidFill>
              </a:rPr>
              <a:t>GÉNÉRIQUE</a:t>
            </a:r>
          </a:p>
          <a:p>
            <a:r>
              <a:rPr lang="fr-CA" sz="1600" dirty="0" smtClean="0">
                <a:solidFill>
                  <a:srgbClr val="0070C0"/>
                </a:solidFill>
              </a:rPr>
              <a:t>CaRM’S  </a:t>
            </a:r>
            <a:r>
              <a:rPr lang="fr-CA" sz="1400" b="0" dirty="0" smtClean="0">
                <a:solidFill>
                  <a:prstClr val="black"/>
                </a:solidFill>
              </a:rPr>
              <a:t>Stages </a:t>
            </a:r>
            <a:r>
              <a:rPr lang="fr-CA" sz="1400" b="0" dirty="0">
                <a:solidFill>
                  <a:prstClr val="black"/>
                </a:solidFill>
              </a:rPr>
              <a:t>par niveau </a:t>
            </a:r>
          </a:p>
          <a:p>
            <a:pPr lvl="0">
              <a:defRPr/>
            </a:pPr>
            <a:r>
              <a:rPr lang="fr-CA" sz="1400" b="0" dirty="0">
                <a:solidFill>
                  <a:prstClr val="black"/>
                </a:solidFill>
              </a:rPr>
              <a:t>de résidence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6727697" y="5034849"/>
            <a:ext cx="2044029" cy="1231106"/>
          </a:xfrm>
          <a:prstGeom prst="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algn="ctr" defTabSz="685800">
              <a:defRPr sz="135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sz="1600" b="1" kern="1200" dirty="0" smtClean="0">
              <a:solidFill>
                <a:srgbClr val="0070C0"/>
              </a:solidFill>
            </a:endParaRPr>
          </a:p>
          <a:p>
            <a:r>
              <a:rPr lang="en-CA" sz="1600" b="1" kern="1200" dirty="0" smtClean="0">
                <a:solidFill>
                  <a:srgbClr val="0070C0"/>
                </a:solidFill>
              </a:rPr>
              <a:t>SPÉCIFIQUE</a:t>
            </a:r>
            <a:endParaRPr lang="en-CA" sz="1600" b="1" kern="1200" dirty="0">
              <a:solidFill>
                <a:srgbClr val="0070C0"/>
              </a:solidFill>
            </a:endParaRPr>
          </a:p>
          <a:p>
            <a:endParaRPr lang="fr-CA" sz="300" kern="1200" dirty="0" smtClean="0">
              <a:solidFill>
                <a:prstClr val="black"/>
              </a:solidFill>
            </a:endParaRPr>
          </a:p>
          <a:p>
            <a:r>
              <a:rPr lang="fr-CA" sz="1400" kern="1200" dirty="0" smtClean="0">
                <a:solidFill>
                  <a:prstClr val="black"/>
                </a:solidFill>
              </a:rPr>
              <a:t>Identification </a:t>
            </a:r>
            <a:r>
              <a:rPr lang="fr-CA" sz="1400" kern="1200" dirty="0">
                <a:solidFill>
                  <a:prstClr val="black"/>
                </a:solidFill>
              </a:rPr>
              <a:t>des</a:t>
            </a:r>
          </a:p>
          <a:p>
            <a:r>
              <a:rPr lang="fr-CA" sz="1400" kern="1200" dirty="0">
                <a:solidFill>
                  <a:prstClr val="black"/>
                </a:solidFill>
              </a:rPr>
              <a:t> stages, périodes </a:t>
            </a:r>
          </a:p>
          <a:p>
            <a:r>
              <a:rPr lang="fr-CA" sz="1400" kern="1200" dirty="0">
                <a:solidFill>
                  <a:prstClr val="black"/>
                </a:solidFill>
              </a:rPr>
              <a:t>et milieux par résident</a:t>
            </a:r>
          </a:p>
          <a:p>
            <a:endParaRPr lang="en-CA" sz="1400" kern="1200" dirty="0">
              <a:solidFill>
                <a:prstClr val="black"/>
              </a:solidFill>
            </a:endParaRPr>
          </a:p>
        </p:txBody>
      </p:sp>
      <p:cxnSp>
        <p:nvCxnSpPr>
          <p:cNvPr id="43" name="Connecteur droit 42"/>
          <p:cNvCxnSpPr>
            <a:stCxn id="31" idx="2"/>
            <a:endCxn id="41" idx="0"/>
          </p:cNvCxnSpPr>
          <p:nvPr/>
        </p:nvCxnSpPr>
        <p:spPr>
          <a:xfrm flipH="1">
            <a:off x="5417044" y="4851603"/>
            <a:ext cx="9811" cy="1832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H="1">
            <a:off x="7725473" y="4851603"/>
            <a:ext cx="2" cy="1547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6200046" y="3769105"/>
            <a:ext cx="487634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50" name="Connecteur en angle 49"/>
          <p:cNvCxnSpPr>
            <a:stCxn id="8" idx="2"/>
            <a:endCxn id="31" idx="0"/>
          </p:cNvCxnSpPr>
          <p:nvPr/>
        </p:nvCxnSpPr>
        <p:spPr>
          <a:xfrm rot="5400000">
            <a:off x="5725607" y="2729070"/>
            <a:ext cx="503458" cy="1100961"/>
          </a:xfrm>
          <a:prstGeom prst="bentConnector3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en angle 50"/>
          <p:cNvCxnSpPr>
            <a:endCxn id="32" idx="0"/>
          </p:cNvCxnSpPr>
          <p:nvPr/>
        </p:nvCxnSpPr>
        <p:spPr>
          <a:xfrm>
            <a:off x="6527815" y="3279551"/>
            <a:ext cx="1194856" cy="233475"/>
          </a:xfrm>
          <a:prstGeom prst="bentConnector2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lipse 57"/>
          <p:cNvSpPr/>
          <p:nvPr/>
        </p:nvSpPr>
        <p:spPr>
          <a:xfrm>
            <a:off x="5206996" y="3199525"/>
            <a:ext cx="459962" cy="445499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9" name="Ellipse 58"/>
          <p:cNvSpPr/>
          <p:nvPr/>
        </p:nvSpPr>
        <p:spPr>
          <a:xfrm>
            <a:off x="7503568" y="3173539"/>
            <a:ext cx="459962" cy="445499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0" name="Rectangle 59"/>
          <p:cNvSpPr/>
          <p:nvPr/>
        </p:nvSpPr>
        <p:spPr>
          <a:xfrm>
            <a:off x="-186091" y="4143717"/>
            <a:ext cx="24864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MedSIS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da-DK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3600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a-DK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Modules»</a:t>
            </a:r>
            <a:endParaRPr lang="fr-CA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Connecteur droit 61"/>
          <p:cNvCxnSpPr>
            <a:endCxn id="57" idx="0"/>
          </p:cNvCxnSpPr>
          <p:nvPr/>
        </p:nvCxnSpPr>
        <p:spPr>
          <a:xfrm flipH="1">
            <a:off x="3081793" y="2848125"/>
            <a:ext cx="1" cy="351400"/>
          </a:xfrm>
          <a:prstGeom prst="line">
            <a:avLst/>
          </a:prstGeom>
          <a:ln w="3810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Ellipse 56"/>
          <p:cNvSpPr/>
          <p:nvPr/>
        </p:nvSpPr>
        <p:spPr>
          <a:xfrm>
            <a:off x="2851812" y="3199525"/>
            <a:ext cx="459962" cy="445499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3756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27" grpId="0" animBg="1"/>
      <p:bldP spid="28" grpId="0"/>
      <p:bldP spid="29" grpId="0"/>
      <p:bldP spid="31" grpId="0" animBg="1"/>
      <p:bldP spid="32" grpId="0" animBg="1"/>
      <p:bldP spid="34" grpId="0"/>
      <p:bldP spid="35" grpId="0"/>
      <p:bldP spid="41" grpId="0" animBg="1"/>
      <p:bldP spid="42" grpId="0" animBg="1"/>
      <p:bldP spid="47" grpId="0"/>
      <p:bldP spid="58" grpId="0" animBg="1"/>
      <p:bldP spid="59" grpId="0" animBg="1"/>
      <p:bldP spid="60" grpId="0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46">
            <a:extLst>
              <a:ext uri="{FF2B5EF4-FFF2-40B4-BE49-F238E27FC236}">
                <a16:creationId xmlns:a16="http://schemas.microsoft.com/office/drawing/2014/main" id="{55C5D82F-916F-4CDB-9042-72AB496FF3F1}"/>
              </a:ext>
            </a:extLst>
          </p:cNvPr>
          <p:cNvSpPr txBox="1"/>
          <p:nvPr/>
        </p:nvSpPr>
        <p:spPr>
          <a:xfrm>
            <a:off x="133507" y="290321"/>
            <a:ext cx="8846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ko-KR" sz="4000" dirty="0" smtClean="0">
                <a:solidFill>
                  <a:srgbClr val="5CC2E7"/>
                </a:solidFill>
                <a:latin typeface="Arial" pitchFamily="34" charset="0"/>
                <a:cs typeface="Arial" pitchFamily="34" charset="0"/>
              </a:rPr>
              <a:t>Les capacités d’accueil </a:t>
            </a:r>
            <a:endParaRPr lang="en-US" altLang="ko-KR" sz="4000" dirty="0">
              <a:solidFill>
                <a:srgbClr val="5CC2E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3" y="1124744"/>
            <a:ext cx="9104717" cy="40869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47325" y="5338258"/>
            <a:ext cx="5688632" cy="138499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fr-CA" sz="2800" dirty="0" smtClean="0">
                <a:solidFill>
                  <a:schemeClr val="accent1"/>
                </a:solidFill>
              </a:rPr>
              <a:t>	</a:t>
            </a:r>
            <a:r>
              <a:rPr lang="fr-CA" sz="2800" dirty="0" smtClean="0">
                <a:solidFill>
                  <a:srgbClr val="FF33CC"/>
                </a:solidFill>
              </a:rPr>
              <a:t>	</a:t>
            </a:r>
            <a:r>
              <a:rPr lang="fr-CA" sz="2800" dirty="0" smtClean="0">
                <a:solidFill>
                  <a:schemeClr val="bg2">
                    <a:lumMod val="75000"/>
                  </a:schemeClr>
                </a:solidFill>
              </a:rPr>
              <a:t>Valider vos capacités</a:t>
            </a:r>
          </a:p>
          <a:p>
            <a:pPr algn="r"/>
            <a:r>
              <a:rPr lang="fr-CA" sz="2800" dirty="0" smtClean="0">
                <a:solidFill>
                  <a:schemeClr val="bg2">
                    <a:lumMod val="75000"/>
                  </a:schemeClr>
                </a:solidFill>
              </a:rPr>
              <a:t>d’accueil </a:t>
            </a:r>
          </a:p>
          <a:p>
            <a:pPr algn="r"/>
            <a:r>
              <a:rPr lang="fr-CA" sz="2800" dirty="0">
                <a:solidFill>
                  <a:schemeClr val="bg2">
                    <a:lumMod val="75000"/>
                  </a:schemeClr>
                </a:solidFill>
              </a:rPr>
              <a:t>	</a:t>
            </a:r>
            <a:r>
              <a:rPr lang="fr-CA" sz="2800" dirty="0" smtClean="0">
                <a:solidFill>
                  <a:schemeClr val="bg2">
                    <a:lumMod val="75000"/>
                  </a:schemeClr>
                </a:solidFill>
              </a:rPr>
              <a:t>	</a:t>
            </a:r>
            <a:r>
              <a:rPr lang="fr-CA" dirty="0" smtClean="0">
                <a:solidFill>
                  <a:schemeClr val="bg2">
                    <a:lumMod val="75000"/>
                  </a:schemeClr>
                </a:solidFill>
              </a:rPr>
              <a:t>Date limite | Lundi le 10 décembre</a:t>
            </a:r>
            <a:endParaRPr lang="fr-CA" sz="28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2178679" y="5527104"/>
            <a:ext cx="1312452" cy="115212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2328378" y="5759958"/>
            <a:ext cx="101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ÉTAPE </a:t>
            </a:r>
            <a:endParaRPr lang="fr-CA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619344" y="6156012"/>
            <a:ext cx="391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1</a:t>
            </a:r>
            <a:endParaRPr lang="fr-CA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59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46">
            <a:extLst>
              <a:ext uri="{FF2B5EF4-FFF2-40B4-BE49-F238E27FC236}">
                <a16:creationId xmlns:a16="http://schemas.microsoft.com/office/drawing/2014/main" id="{55C5D82F-916F-4CDB-9042-72AB496FF3F1}"/>
              </a:ext>
            </a:extLst>
          </p:cNvPr>
          <p:cNvSpPr txBox="1"/>
          <p:nvPr/>
        </p:nvSpPr>
        <p:spPr>
          <a:xfrm>
            <a:off x="76945" y="554498"/>
            <a:ext cx="8846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ko-KR" sz="4000" dirty="0" smtClean="0">
                <a:solidFill>
                  <a:srgbClr val="5CC2E7"/>
                </a:solidFill>
                <a:latin typeface="Arial" pitchFamily="34" charset="0"/>
                <a:cs typeface="Arial" pitchFamily="34" charset="0"/>
              </a:rPr>
              <a:t>Les capacités d’accueil </a:t>
            </a:r>
            <a:endParaRPr lang="en-US" altLang="ko-KR" sz="4000" dirty="0">
              <a:solidFill>
                <a:srgbClr val="5CC2E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1" y="1628800"/>
            <a:ext cx="4104455" cy="32316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fr-CA" sz="2800" dirty="0" smtClean="0"/>
          </a:p>
          <a:p>
            <a:pPr marL="457200" indent="-457200">
              <a:buFont typeface="Arial" panose="020B0604020202020204" pitchFamily="34" charset="0"/>
              <a:buChar char="›"/>
            </a:pPr>
            <a:r>
              <a:rPr lang="fr-CA" sz="2400" dirty="0" smtClean="0"/>
              <a:t>Date limite 	       →</a:t>
            </a:r>
          </a:p>
          <a:p>
            <a:pPr marL="457200" indent="-457200">
              <a:buFont typeface="Arial" panose="020B0604020202020204" pitchFamily="34" charset="0"/>
              <a:buChar char="›"/>
            </a:pPr>
            <a:endParaRPr lang="fr-CA" sz="2800" dirty="0" smtClean="0"/>
          </a:p>
          <a:p>
            <a:pPr marL="457200" indent="-457200">
              <a:buFont typeface="Arial" panose="020B0604020202020204" pitchFamily="34" charset="0"/>
              <a:buChar char="›"/>
            </a:pPr>
            <a:r>
              <a:rPr lang="fr-CA" sz="2400" dirty="0" smtClean="0"/>
              <a:t>Tous les stages MFA →  </a:t>
            </a:r>
          </a:p>
          <a:p>
            <a:pPr marL="457200" indent="-457200">
              <a:buFont typeface="Arial" panose="020B0604020202020204" pitchFamily="34" charset="0"/>
              <a:buChar char="›"/>
            </a:pPr>
            <a:endParaRPr lang="fr-CA" sz="2800" dirty="0"/>
          </a:p>
          <a:p>
            <a:pPr marL="457200" indent="-457200">
              <a:buFont typeface="Arial" panose="020B0604020202020204" pitchFamily="34" charset="0"/>
              <a:buChar char="›"/>
            </a:pPr>
            <a:r>
              <a:rPr lang="fr-CA" sz="2400" dirty="0" smtClean="0"/>
              <a:t>Tous les stages où vont vos résidents             →</a:t>
            </a:r>
          </a:p>
          <a:p>
            <a:endParaRPr lang="fr-CA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4499992" y="2032931"/>
            <a:ext cx="3034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 smtClean="0">
                <a:solidFill>
                  <a:schemeClr val="tx2"/>
                </a:solidFill>
              </a:rPr>
              <a:t>Lundi 10 décembre 17h</a:t>
            </a:r>
            <a:endParaRPr lang="fr-CA" sz="2000" b="1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3568" y="1835346"/>
            <a:ext cx="8208912" cy="79208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2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499992" y="2915362"/>
            <a:ext cx="2146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 smtClean="0">
                <a:solidFill>
                  <a:schemeClr val="tx2"/>
                </a:solidFill>
              </a:rPr>
              <a:t>Saisir et valider </a:t>
            </a:r>
            <a:endParaRPr lang="fr-CA" sz="2000" b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568" y="2780928"/>
            <a:ext cx="8208912" cy="79208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3568" y="3701564"/>
            <a:ext cx="8208912" cy="79208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2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499992" y="3726510"/>
            <a:ext cx="3477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 smtClean="0">
                <a:solidFill>
                  <a:schemeClr val="tx2"/>
                </a:solidFill>
              </a:rPr>
              <a:t>Communiquer vos besoins</a:t>
            </a:r>
            <a:endParaRPr lang="fr-CA" sz="2000" b="1" dirty="0">
              <a:solidFill>
                <a:schemeClr val="tx2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499991" y="4046111"/>
            <a:ext cx="4172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 smtClean="0">
                <a:solidFill>
                  <a:schemeClr val="tx2"/>
                </a:solidFill>
              </a:rPr>
              <a:t>Consulter les places disponibles</a:t>
            </a:r>
            <a:endParaRPr lang="fr-CA" sz="2000" b="1" dirty="0">
              <a:solidFill>
                <a:schemeClr val="tx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2493" y="5205001"/>
            <a:ext cx="8460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›"/>
            </a:pPr>
            <a:r>
              <a:rPr lang="fr-CA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Stage sur </a:t>
            </a:r>
            <a:r>
              <a:rPr lang="fr-CA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demande et qui nécessite votre approbation </a:t>
            </a:r>
            <a:r>
              <a:rPr lang="fr-CA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fr-CA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|  </a:t>
            </a:r>
            <a:r>
              <a:rPr lang="fr-C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capacité </a:t>
            </a:r>
            <a:r>
              <a:rPr lang="fr-C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fr-C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 zéro » </a:t>
            </a:r>
          </a:p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›"/>
            </a:pPr>
            <a:r>
              <a:rPr lang="fr-CA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Stage annulé </a:t>
            </a:r>
            <a:r>
              <a:rPr lang="fr-CA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temporairement</a:t>
            </a:r>
            <a:r>
              <a:rPr lang="fr-C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 </a:t>
            </a:r>
            <a:r>
              <a:rPr lang="fr-C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| capacité </a:t>
            </a:r>
            <a:r>
              <a:rPr lang="fr-C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d’accueil de </a:t>
            </a:r>
            <a:r>
              <a:rPr lang="fr-C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zéro</a:t>
            </a:r>
          </a:p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›"/>
            </a:pPr>
            <a:r>
              <a:rPr lang="fr-CA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Stage annulé définitivement </a:t>
            </a:r>
            <a:r>
              <a:rPr lang="fr-C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| annuler </a:t>
            </a:r>
            <a:r>
              <a:rPr lang="fr-C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grille.</a:t>
            </a:r>
          </a:p>
        </p:txBody>
      </p:sp>
    </p:spTree>
    <p:extLst>
      <p:ext uri="{BB962C8B-B14F-4D97-AF65-F5344CB8AC3E}">
        <p14:creationId xmlns:p14="http://schemas.microsoft.com/office/powerpoint/2010/main" val="183401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65" y="915870"/>
            <a:ext cx="7452320" cy="316835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572" y="4092576"/>
            <a:ext cx="7623163" cy="26651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3865" y="2009286"/>
            <a:ext cx="3253428" cy="339976"/>
          </a:xfrm>
          <a:prstGeom prst="rect">
            <a:avLst/>
          </a:prstGeom>
          <a:solidFill>
            <a:schemeClr val="bg1"/>
          </a:soli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 dirty="0" smtClean="0">
                <a:solidFill>
                  <a:schemeClr val="tx1"/>
                </a:solidFill>
              </a:rPr>
              <a:t>Stage obligatoire hors programme</a:t>
            </a:r>
            <a:endParaRPr lang="fr-CA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7572" y="5355139"/>
            <a:ext cx="7652290" cy="407471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5943" y="3011038"/>
            <a:ext cx="360040" cy="417747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400" b="1" dirty="0">
              <a:solidFill>
                <a:schemeClr val="tx1"/>
              </a:solidFill>
            </a:endParaRPr>
          </a:p>
        </p:txBody>
      </p:sp>
      <p:sp>
        <p:nvSpPr>
          <p:cNvPr id="8" name="TextBox 346">
            <a:extLst>
              <a:ext uri="{FF2B5EF4-FFF2-40B4-BE49-F238E27FC236}">
                <a16:creationId xmlns:a16="http://schemas.microsoft.com/office/drawing/2014/main" id="{55C5D82F-916F-4CDB-9042-72AB496FF3F1}"/>
              </a:ext>
            </a:extLst>
          </p:cNvPr>
          <p:cNvSpPr txBox="1"/>
          <p:nvPr/>
        </p:nvSpPr>
        <p:spPr>
          <a:xfrm>
            <a:off x="133507" y="290321"/>
            <a:ext cx="8846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ko-KR" sz="4000" dirty="0" smtClean="0">
                <a:solidFill>
                  <a:srgbClr val="5CC2E7"/>
                </a:solidFill>
                <a:latin typeface="Arial" pitchFamily="34" charset="0"/>
                <a:cs typeface="Arial" pitchFamily="34" charset="0"/>
              </a:rPr>
              <a:t>Les capacités d’accueil </a:t>
            </a:r>
            <a:endParaRPr lang="en-US" altLang="ko-KR" sz="4000" dirty="0">
              <a:solidFill>
                <a:srgbClr val="5CC2E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865" y="3011038"/>
            <a:ext cx="2952031" cy="417747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2339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46">
            <a:extLst>
              <a:ext uri="{FF2B5EF4-FFF2-40B4-BE49-F238E27FC236}">
                <a16:creationId xmlns:a16="http://schemas.microsoft.com/office/drawing/2014/main" id="{55C5D82F-916F-4CDB-9042-72AB496FF3F1}"/>
              </a:ext>
            </a:extLst>
          </p:cNvPr>
          <p:cNvSpPr txBox="1"/>
          <p:nvPr/>
        </p:nvSpPr>
        <p:spPr>
          <a:xfrm>
            <a:off x="107504" y="404664"/>
            <a:ext cx="8846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ko-KR" sz="4000" dirty="0" smtClean="0">
                <a:solidFill>
                  <a:srgbClr val="5CC2E7"/>
                </a:solidFill>
                <a:latin typeface="Arial" pitchFamily="34" charset="0"/>
                <a:cs typeface="Arial" pitchFamily="34" charset="0"/>
              </a:rPr>
              <a:t>Les catalogues de stages</a:t>
            </a:r>
            <a:endParaRPr lang="en-US" altLang="ko-KR" sz="4000" dirty="0">
              <a:solidFill>
                <a:srgbClr val="5CC2E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0" y="1491662"/>
            <a:ext cx="8928992" cy="48274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76256" y="3140969"/>
            <a:ext cx="432048" cy="1512168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4732402"/>
            <a:ext cx="9036496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fr-CA" sz="2800" dirty="0" smtClean="0">
              <a:solidFill>
                <a:srgbClr val="FF33CC"/>
              </a:solidFill>
            </a:endParaRPr>
          </a:p>
          <a:p>
            <a:endParaRPr lang="fr-CA" sz="2800" dirty="0">
              <a:solidFill>
                <a:srgbClr val="FF33CC"/>
              </a:solidFill>
            </a:endParaRPr>
          </a:p>
          <a:p>
            <a:endParaRPr lang="fr-CA" sz="2800" dirty="0" smtClean="0">
              <a:solidFill>
                <a:srgbClr val="FF33CC"/>
              </a:solidFill>
            </a:endParaRPr>
          </a:p>
          <a:p>
            <a:endParaRPr lang="fr-CA" sz="2800" dirty="0">
              <a:solidFill>
                <a:srgbClr val="FF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35696" y="4934108"/>
            <a:ext cx="5688632" cy="138499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fr-CA" sz="2800" dirty="0" smtClean="0">
                <a:solidFill>
                  <a:schemeClr val="accent1"/>
                </a:solidFill>
              </a:rPr>
              <a:t>	</a:t>
            </a:r>
            <a:r>
              <a:rPr lang="fr-CA" sz="2800" dirty="0" smtClean="0">
                <a:solidFill>
                  <a:srgbClr val="FF33CC"/>
                </a:solidFill>
              </a:rPr>
              <a:t>	</a:t>
            </a:r>
            <a:r>
              <a:rPr lang="fr-CA" sz="2800" dirty="0" smtClean="0">
                <a:solidFill>
                  <a:schemeClr val="bg2">
                    <a:lumMod val="75000"/>
                  </a:schemeClr>
                </a:solidFill>
              </a:rPr>
              <a:t>Valider votre catalogue de stages </a:t>
            </a:r>
          </a:p>
          <a:p>
            <a:pPr algn="r"/>
            <a:r>
              <a:rPr lang="fr-CA" sz="2800" dirty="0">
                <a:solidFill>
                  <a:schemeClr val="bg2">
                    <a:lumMod val="75000"/>
                  </a:schemeClr>
                </a:solidFill>
              </a:rPr>
              <a:t>		 </a:t>
            </a:r>
            <a:r>
              <a:rPr lang="fr-CA" dirty="0">
                <a:solidFill>
                  <a:schemeClr val="bg2">
                    <a:lumMod val="75000"/>
                  </a:schemeClr>
                </a:solidFill>
              </a:rPr>
              <a:t>Date limite | Lundi </a:t>
            </a:r>
            <a:r>
              <a:rPr lang="fr-CA" dirty="0" smtClean="0">
                <a:solidFill>
                  <a:schemeClr val="bg2">
                    <a:lumMod val="75000"/>
                  </a:schemeClr>
                </a:solidFill>
              </a:rPr>
              <a:t>le 10 </a:t>
            </a:r>
            <a:r>
              <a:rPr lang="fr-CA" dirty="0">
                <a:solidFill>
                  <a:schemeClr val="bg2">
                    <a:lumMod val="75000"/>
                  </a:schemeClr>
                </a:solidFill>
              </a:rPr>
              <a:t>décembre</a:t>
            </a:r>
            <a:endParaRPr lang="fr-CA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2118045" y="5013176"/>
            <a:ext cx="1312452" cy="1152128"/>
            <a:chOff x="2118045" y="5705872"/>
            <a:chExt cx="1312452" cy="1152128"/>
          </a:xfrm>
        </p:grpSpPr>
        <p:sp>
          <p:nvSpPr>
            <p:cNvPr id="10" name="Ellipse 9"/>
            <p:cNvSpPr/>
            <p:nvPr/>
          </p:nvSpPr>
          <p:spPr>
            <a:xfrm>
              <a:off x="2118045" y="5705872"/>
              <a:ext cx="1312452" cy="115212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2800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267744" y="5877272"/>
              <a:ext cx="1013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ÉTAPE </a:t>
              </a:r>
              <a:endParaRPr lang="fr-CA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558710" y="6165304"/>
              <a:ext cx="3917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32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2</a:t>
              </a:r>
              <a:endParaRPr lang="fr-CA" sz="32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561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heme/theme1.xml><?xml version="1.0" encoding="utf-8"?>
<a:theme xmlns:a="http://schemas.openxmlformats.org/drawingml/2006/main" name="1_Page Titre-Imprime">
  <a:themeElements>
    <a:clrScheme name="DRH">
      <a:dk1>
        <a:sysClr val="windowText" lastClr="000000"/>
      </a:dk1>
      <a:lt1>
        <a:sysClr val="window" lastClr="FFFFFF"/>
      </a:lt1>
      <a:dk2>
        <a:srgbClr val="505050"/>
      </a:dk2>
      <a:lt2>
        <a:srgbClr val="EEEEEE"/>
      </a:lt2>
      <a:accent1>
        <a:srgbClr val="045CC0"/>
      </a:accent1>
      <a:accent2>
        <a:srgbClr val="4B4B4B"/>
      </a:accent2>
      <a:accent3>
        <a:srgbClr val="707070"/>
      </a:accent3>
      <a:accent4>
        <a:srgbClr val="9B9B9B"/>
      </a:accent4>
      <a:accent5>
        <a:srgbClr val="B2B2B2"/>
      </a:accent5>
      <a:accent6>
        <a:srgbClr val="DCDCDC"/>
      </a:accent6>
      <a:hlink>
        <a:srgbClr val="0049A4"/>
      </a:hlink>
      <a:folHlink>
        <a:srgbClr val="0049A4"/>
      </a:folHlink>
    </a:clrScheme>
    <a:fontScheme name="Personnalisé 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GAB-UdeM2017-b">
      <a:dk1>
        <a:srgbClr val="4D4C4A"/>
      </a:dk1>
      <a:lt1>
        <a:srgbClr val="FFFFFF"/>
      </a:lt1>
      <a:dk2>
        <a:srgbClr val="006BB6"/>
      </a:dk2>
      <a:lt2>
        <a:srgbClr val="DBEEFC"/>
      </a:lt2>
      <a:accent1>
        <a:srgbClr val="006BB6"/>
      </a:accent1>
      <a:accent2>
        <a:srgbClr val="5BC2E7"/>
      </a:accent2>
      <a:accent3>
        <a:srgbClr val="003D5F"/>
      </a:accent3>
      <a:accent4>
        <a:srgbClr val="DBDCD8"/>
      </a:accent4>
      <a:accent5>
        <a:srgbClr val="FFCA05"/>
      </a:accent5>
      <a:accent6>
        <a:srgbClr val="8FA74A"/>
      </a:accent6>
      <a:hlink>
        <a:srgbClr val="A57C38"/>
      </a:hlink>
      <a:folHlink>
        <a:srgbClr val="585758"/>
      </a:folHlink>
    </a:clrScheme>
    <a:fontScheme name="ppt insitutuionn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GAB-UdeM2017-b">
      <a:dk1>
        <a:srgbClr val="4D4C4A"/>
      </a:dk1>
      <a:lt1>
        <a:srgbClr val="FFFFFF"/>
      </a:lt1>
      <a:dk2>
        <a:srgbClr val="006BB6"/>
      </a:dk2>
      <a:lt2>
        <a:srgbClr val="DBEEFC"/>
      </a:lt2>
      <a:accent1>
        <a:srgbClr val="006BB6"/>
      </a:accent1>
      <a:accent2>
        <a:srgbClr val="5BC2E7"/>
      </a:accent2>
      <a:accent3>
        <a:srgbClr val="003D5F"/>
      </a:accent3>
      <a:accent4>
        <a:srgbClr val="DBDCD8"/>
      </a:accent4>
      <a:accent5>
        <a:srgbClr val="FFCA05"/>
      </a:accent5>
      <a:accent6>
        <a:srgbClr val="8FA74A"/>
      </a:accent6>
      <a:hlink>
        <a:srgbClr val="A57C38"/>
      </a:hlink>
      <a:folHlink>
        <a:srgbClr val="585758"/>
      </a:folHlink>
    </a:clrScheme>
    <a:fontScheme name="ppt insitutuionn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6190</TotalTime>
  <Words>770</Words>
  <Application>Microsoft Office PowerPoint</Application>
  <PresentationFormat>Affichage à l'écran (4:3)</PresentationFormat>
  <Paragraphs>259</Paragraphs>
  <Slides>29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29</vt:i4>
      </vt:variant>
    </vt:vector>
  </HeadingPairs>
  <TitlesOfParts>
    <vt:vector size="43" baseType="lpstr">
      <vt:lpstr>맑은 고딕</vt:lpstr>
      <vt:lpstr>Aharoni</vt:lpstr>
      <vt:lpstr>Arial</vt:lpstr>
      <vt:lpstr>Arial Rounded MT Bold</vt:lpstr>
      <vt:lpstr>Calibri</vt:lpstr>
      <vt:lpstr>Calibri Light</vt:lpstr>
      <vt:lpstr>Century Gothic</vt:lpstr>
      <vt:lpstr>Symbol</vt:lpstr>
      <vt:lpstr>Times New Roman</vt:lpstr>
      <vt:lpstr>Verdana</vt:lpstr>
      <vt:lpstr>1_Page Titre-Imprime</vt:lpstr>
      <vt:lpstr>1_Thème Office</vt:lpstr>
      <vt:lpstr>Thème Office</vt:lpstr>
      <vt:lpstr>3_Thème Office</vt:lpstr>
      <vt:lpstr>Présentation PowerPoint</vt:lpstr>
      <vt:lpstr>Ordre du jour </vt:lpstr>
      <vt:lpstr>1. Actions préalables à l’Assignation automatique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3. Démystifier  l’algorithme d’assignation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Prochaines étapes et soutien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Bélisle Annick</cp:lastModifiedBy>
  <cp:revision>243</cp:revision>
  <cp:lastPrinted>2018-11-19T20:57:45Z</cp:lastPrinted>
  <dcterms:created xsi:type="dcterms:W3CDTF">2017-07-03T14:43:34Z</dcterms:created>
  <dcterms:modified xsi:type="dcterms:W3CDTF">2018-12-07T17:50:23Z</dcterms:modified>
</cp:coreProperties>
</file>