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février 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février 2,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ADMISSION ‘17-’18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</a:t>
            </a:r>
          </a:p>
          <a:p>
            <a:r>
              <a:rPr lang="fr-FR" dirty="0" smtClean="0"/>
              <a:t>3 février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9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Capacité d’accueil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158 postes</a:t>
            </a:r>
          </a:p>
          <a:p>
            <a:r>
              <a:rPr lang="fr-FR" dirty="0" smtClean="0"/>
              <a:t>12 sites spécifiques sur </a:t>
            </a:r>
            <a:r>
              <a:rPr lang="fr-FR" dirty="0" err="1" smtClean="0"/>
              <a:t>CaRMS</a:t>
            </a:r>
            <a:endParaRPr lang="fr-FR" dirty="0" smtClean="0"/>
          </a:p>
          <a:p>
            <a:pPr lvl="1"/>
            <a:r>
              <a:rPr lang="fr-FR" dirty="0" smtClean="0"/>
              <a:t>95 postes</a:t>
            </a:r>
          </a:p>
          <a:p>
            <a:r>
              <a:rPr lang="fr-FR" dirty="0" smtClean="0"/>
              <a:t>6 sites regroupés </a:t>
            </a:r>
            <a:r>
              <a:rPr lang="fr-FR" dirty="0" smtClean="0"/>
              <a:t>Île de Montréal</a:t>
            </a:r>
          </a:p>
          <a:p>
            <a:pPr lvl="1"/>
            <a:r>
              <a:rPr lang="fr-FR" dirty="0" smtClean="0"/>
              <a:t>63 postes</a:t>
            </a:r>
          </a:p>
        </p:txBody>
      </p:sp>
    </p:spTree>
    <p:extLst>
      <p:ext uri="{BB962C8B-B14F-4D97-AF65-F5344CB8AC3E}">
        <p14:creationId xmlns:p14="http://schemas.microsoft.com/office/powerpoint/2010/main" val="307198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ENTREVUES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DHCEU 12 janvier</a:t>
            </a:r>
          </a:p>
          <a:p>
            <a:pPr lvl="1"/>
            <a:r>
              <a:rPr lang="fr-FR" dirty="0" smtClean="0"/>
              <a:t>40aine de candidats rencontrés</a:t>
            </a:r>
          </a:p>
          <a:p>
            <a:r>
              <a:rPr lang="fr-FR" dirty="0" smtClean="0"/>
              <a:t>Externes 13 janvier (et 12 janvier)</a:t>
            </a:r>
          </a:p>
          <a:p>
            <a:pPr lvl="1"/>
            <a:r>
              <a:rPr lang="fr-FR" dirty="0" smtClean="0"/>
              <a:t>21 équipes</a:t>
            </a:r>
          </a:p>
          <a:p>
            <a:pPr lvl="1"/>
            <a:r>
              <a:rPr lang="fr-FR" dirty="0" smtClean="0"/>
              <a:t>280 candidats rencontrés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342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Classement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cours</a:t>
            </a:r>
          </a:p>
          <a:p>
            <a:r>
              <a:rPr lang="fr-FR" dirty="0" smtClean="0"/>
              <a:t>Listes de classements finales des programmes d’ici le 8 février</a:t>
            </a:r>
          </a:p>
          <a:p>
            <a:r>
              <a:rPr lang="fr-FR" dirty="0" smtClean="0"/>
              <a:t>Listes de classements finales des candidats d’ici le 16 février</a:t>
            </a:r>
          </a:p>
          <a:p>
            <a:endParaRPr lang="fr-FR" dirty="0"/>
          </a:p>
          <a:p>
            <a:r>
              <a:rPr lang="fr-FR" dirty="0" smtClean="0"/>
              <a:t>Résultats 1</a:t>
            </a:r>
            <a:r>
              <a:rPr lang="fr-FR" baseline="30000" dirty="0" smtClean="0"/>
              <a:t>er</a:t>
            </a:r>
            <a:r>
              <a:rPr lang="fr-FR" dirty="0" smtClean="0"/>
              <a:t> tour le 1</a:t>
            </a:r>
            <a:r>
              <a:rPr lang="fr-FR" baseline="30000" dirty="0" smtClean="0"/>
              <a:t>er</a:t>
            </a:r>
            <a:r>
              <a:rPr lang="fr-FR" dirty="0" smtClean="0"/>
              <a:t> mars</a:t>
            </a:r>
          </a:p>
          <a:p>
            <a:endParaRPr lang="fr-FR" dirty="0" smtClean="0"/>
          </a:p>
          <a:p>
            <a:r>
              <a:rPr lang="fr-FR" dirty="0" smtClean="0"/>
              <a:t>Résultats 2</a:t>
            </a:r>
            <a:r>
              <a:rPr lang="fr-FR" baseline="30000" dirty="0" smtClean="0"/>
              <a:t>e</a:t>
            </a:r>
            <a:r>
              <a:rPr lang="fr-FR" dirty="0" smtClean="0"/>
              <a:t> tour le 12 avril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2598279"/>
      </p:ext>
    </p:extLst>
  </p:cSld>
  <p:clrMapOvr>
    <a:masterClrMapping/>
  </p:clrMapOvr>
</p:sld>
</file>

<file path=ppt/theme/theme1.xml><?xml version="1.0" encoding="utf-8"?>
<a:theme xmlns:a="http://schemas.openxmlformats.org/drawingml/2006/main" name="Pop urbaine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 urbaine.thmx</Template>
  <TotalTime>11</TotalTime>
  <Words>87</Words>
  <Application>Microsoft Macintosh PowerPoint</Application>
  <PresentationFormat>Présentation à l'écran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Pop urbaine</vt:lpstr>
      <vt:lpstr>ADMISSION ‘17-’18</vt:lpstr>
      <vt:lpstr>Capacité d’accueil</vt:lpstr>
      <vt:lpstr>ENTREVUES</vt:lpstr>
      <vt:lpstr>Classement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 ‘17-’18</dc:title>
  <dc:creator>Isabelle Tardif</dc:creator>
  <cp:lastModifiedBy>Isabelle Tardif</cp:lastModifiedBy>
  <cp:revision>2</cp:revision>
  <dcterms:created xsi:type="dcterms:W3CDTF">2017-02-03T04:59:48Z</dcterms:created>
  <dcterms:modified xsi:type="dcterms:W3CDTF">2017-02-03T05:11:30Z</dcterms:modified>
</cp:coreProperties>
</file>