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CA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2017-02-02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2017-02-02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Convention collective des résidents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 3 février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9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BUREAUX DE SOIR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33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GARDES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Gardes en établissement</a:t>
            </a:r>
          </a:p>
          <a:p>
            <a:pPr lvl="1"/>
            <a:r>
              <a:rPr lang="fr-FR" dirty="0" smtClean="0"/>
              <a:t>Max 6 par période</a:t>
            </a:r>
          </a:p>
          <a:p>
            <a:r>
              <a:rPr lang="fr-FR" dirty="0" smtClean="0"/>
              <a:t>Gardes de nuit en établissement</a:t>
            </a:r>
          </a:p>
          <a:p>
            <a:pPr lvl="1"/>
            <a:r>
              <a:rPr lang="fr-FR" dirty="0" smtClean="0"/>
              <a:t>Max. 20 par période</a:t>
            </a:r>
          </a:p>
          <a:p>
            <a:r>
              <a:rPr lang="fr-FR" dirty="0" smtClean="0"/>
              <a:t>Gardes à domicile</a:t>
            </a:r>
          </a:p>
          <a:p>
            <a:pPr lvl="1"/>
            <a:r>
              <a:rPr lang="fr-FR" dirty="0" smtClean="0"/>
              <a:t>Max. 9 par période</a:t>
            </a:r>
          </a:p>
          <a:p>
            <a:pPr lvl="1"/>
            <a:endParaRPr lang="fr-FR" dirty="0"/>
          </a:p>
          <a:p>
            <a:r>
              <a:rPr lang="fr-FR" dirty="0" smtClean="0"/>
              <a:t>Combinaison établissement – domicile</a:t>
            </a:r>
          </a:p>
          <a:p>
            <a:pPr lvl="1"/>
            <a:r>
              <a:rPr lang="fr-FR" dirty="0" smtClean="0"/>
              <a:t>Max. 6 par période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043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HORAIRE STAGE UMF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fr-FR" dirty="0" smtClean="0"/>
              <a:t>Horaire régulier de base = max. 12 heures</a:t>
            </a:r>
          </a:p>
          <a:p>
            <a:r>
              <a:rPr lang="fr-FR" dirty="0" smtClean="0"/>
              <a:t>Il faut se baser sur horaire régulier de base  du stage</a:t>
            </a:r>
          </a:p>
          <a:p>
            <a:r>
              <a:rPr lang="fr-FR" dirty="0" smtClean="0"/>
              <a:t>Tout ce qui excède = garde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576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Horaire 8:00 à 17:00 usuel</a:t>
            </a:r>
          </a:p>
          <a:p>
            <a:r>
              <a:rPr lang="fr-FR" dirty="0"/>
              <a:t>Ajout bureau ad 20:00 = garde</a:t>
            </a:r>
          </a:p>
          <a:p>
            <a:r>
              <a:rPr lang="fr-FR" dirty="0"/>
              <a:t>Si congé AM, ce qui est fait en soirée n’est pas de la garde</a:t>
            </a:r>
          </a:p>
          <a:p>
            <a:r>
              <a:rPr lang="fr-FR" dirty="0"/>
              <a:t>Pourrait être considéré idem si congé lendemain </a:t>
            </a:r>
            <a:r>
              <a:rPr lang="fr-FR" dirty="0" err="1" smtClean="0"/>
              <a:t>am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793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60</TotalTime>
  <Words>118</Words>
  <Application>Microsoft Macintosh PowerPoint</Application>
  <PresentationFormat>Présentation à l'écran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Module</vt:lpstr>
      <vt:lpstr>Convention collective des résidents</vt:lpstr>
      <vt:lpstr>BUREAUX DE SOIR</vt:lpstr>
      <vt:lpstr>GARDES</vt:lpstr>
      <vt:lpstr>HORAIRE STAGE UMF </vt:lpstr>
      <vt:lpstr>EXEMPLE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collective des résidents</dc:title>
  <dc:creator>Isabelle Tardif</dc:creator>
  <cp:lastModifiedBy>Isabelle Tardif</cp:lastModifiedBy>
  <cp:revision>5</cp:revision>
  <dcterms:created xsi:type="dcterms:W3CDTF">2017-02-03T03:58:33Z</dcterms:created>
  <dcterms:modified xsi:type="dcterms:W3CDTF">2017-02-03T04:59:10Z</dcterms:modified>
</cp:coreProperties>
</file>