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4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0" r:id="rId9"/>
    <p:sldId id="266" r:id="rId10"/>
    <p:sldId id="265" r:id="rId11"/>
    <p:sldId id="25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16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D3E41-E2DE-48B7-AD25-2C05D8372D60}" type="datetime4">
              <a:rPr lang="en-US" smtClean="0"/>
              <a:pPr/>
              <a:t>September 19,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FC481-DE04-5046-85D9-62FEE9083357}" type="datetimeFigureOut">
              <a:rPr lang="en-US" smtClean="0"/>
              <a:t>18-09-19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212CE-C289-CF4C-A1C5-4E9BBFA49BF3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FC481-DE04-5046-85D9-62FEE9083357}" type="datetimeFigureOut">
              <a:rPr lang="en-US" smtClean="0"/>
              <a:t>18-09-19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212CE-C289-CF4C-A1C5-4E9BBFA49B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FC481-DE04-5046-85D9-62FEE9083357}" type="datetimeFigureOut">
              <a:rPr lang="en-US" smtClean="0"/>
              <a:t>18-09-19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212CE-C289-CF4C-A1C5-4E9BBFA49B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FC481-DE04-5046-85D9-62FEE9083357}" type="datetimeFigureOut">
              <a:rPr lang="en-US" smtClean="0"/>
              <a:t>18-09-19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212CE-C289-CF4C-A1C5-4E9BBFA49BF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CA" smtClean="0"/>
              <a:t>Drag picture to placeholder or click icon to add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FC481-DE04-5046-85D9-62FEE9083357}" type="datetimeFigureOut">
              <a:rPr lang="en-US" smtClean="0"/>
              <a:t>18-09-19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212CE-C289-CF4C-A1C5-4E9BBFA49BF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FC481-DE04-5046-85D9-62FEE9083357}" type="datetimeFigureOut">
              <a:rPr lang="en-US" smtClean="0"/>
              <a:t>18-09-19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212CE-C289-CF4C-A1C5-4E9BBFA49B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FC481-DE04-5046-85D9-62FEE9083357}" type="datetimeFigureOut">
              <a:rPr lang="en-US" smtClean="0"/>
              <a:t>18-09-19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212CE-C289-CF4C-A1C5-4E9BBFA49BF3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FC481-DE04-5046-85D9-62FEE9083357}" type="datetimeFigureOut">
              <a:rPr lang="en-US" smtClean="0"/>
              <a:t>18-09-19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212CE-C289-CF4C-A1C5-4E9BBFA49B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FC481-DE04-5046-85D9-62FEE9083357}" type="datetimeFigureOut">
              <a:rPr lang="en-US" smtClean="0"/>
              <a:t>18-09-19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212CE-C289-CF4C-A1C5-4E9BBFA49BF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CA" smtClean="0"/>
              <a:t>Drag picture to placeholder or click icon to add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Click to edit Master subtitle style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fr-CA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fr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78D1B-BB73-41B2-8202-C6678B761557}" type="datetime4">
              <a:rPr lang="en-US" smtClean="0"/>
              <a:pPr/>
              <a:t>September 19,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CA" smtClean="0"/>
              <a:t>Drag picture to placeholder or click icon to add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FC481-DE04-5046-85D9-62FEE9083357}" type="datetimeFigureOut">
              <a:rPr lang="en-US" smtClean="0"/>
              <a:t>18-09-19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212CE-C289-CF4C-A1C5-4E9BBFA49BF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FC481-DE04-5046-85D9-62FEE9083357}" type="datetimeFigureOut">
              <a:rPr lang="en-US" smtClean="0"/>
              <a:t>18-09-19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212CE-C289-CF4C-A1C5-4E9BBFA49B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FC481-DE04-5046-85D9-62FEE9083357}" type="datetimeFigureOut">
              <a:rPr lang="en-US" smtClean="0"/>
              <a:t>18-09-19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212CE-C289-CF4C-A1C5-4E9BBFA49B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FC481-DE04-5046-85D9-62FEE9083357}" type="datetimeFigureOut">
              <a:rPr lang="en-US" smtClean="0"/>
              <a:t>18-09-19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212CE-C289-CF4C-A1C5-4E9BBFA49B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FC481-DE04-5046-85D9-62FEE9083357}" type="datetimeFigureOut">
              <a:rPr lang="en-US" smtClean="0"/>
              <a:t>18-09-19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212CE-C289-CF4C-A1C5-4E9BBFA49BF3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E0CFC481-DE04-5046-85D9-62FEE9083357}" type="datetimeFigureOut">
              <a:rPr lang="en-US" smtClean="0"/>
              <a:t>18-09-19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109212CE-C289-CF4C-A1C5-4E9BBFA49BF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mtClean="0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  <p:sldLayoutId id="2147483907" r:id="rId13"/>
    <p:sldLayoutId id="2147483908" r:id="rId14"/>
    <p:sldLayoutId id="2147483909" r:id="rId15"/>
    <p:sldLayoutId id="2147483910" r:id="rId16"/>
  </p:sldLayoutIdLst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medfam.umontreal.ca/ressources/developpement-professora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93054" y="2263082"/>
            <a:ext cx="85544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venir Book"/>
                <a:cs typeface="Avenir Book"/>
              </a:rPr>
              <a:t>Présentation</a:t>
            </a:r>
            <a:r>
              <a:rPr lang="en-US" sz="2400" dirty="0" smtClean="0">
                <a:latin typeface="Avenir Book"/>
                <a:cs typeface="Avenir Book"/>
              </a:rPr>
              <a:t> des </a:t>
            </a:r>
            <a:r>
              <a:rPr lang="en-US" sz="2400" dirty="0" err="1" smtClean="0">
                <a:latin typeface="Avenir Book"/>
                <a:cs typeface="Avenir Book"/>
              </a:rPr>
              <a:t>travaux</a:t>
            </a:r>
            <a:r>
              <a:rPr lang="en-US" sz="2400" dirty="0" smtClean="0">
                <a:latin typeface="Avenir Book"/>
                <a:cs typeface="Avenir Book"/>
              </a:rPr>
              <a:t> du </a:t>
            </a:r>
            <a:r>
              <a:rPr lang="en-US" sz="2400" dirty="0" err="1" smtClean="0">
                <a:latin typeface="Avenir Book"/>
                <a:cs typeface="Avenir Book"/>
              </a:rPr>
              <a:t>Comité</a:t>
            </a:r>
            <a:r>
              <a:rPr lang="en-US" sz="2400" dirty="0" smtClean="0">
                <a:latin typeface="Avenir Book"/>
                <a:cs typeface="Avenir Book"/>
              </a:rPr>
              <a:t> de </a:t>
            </a:r>
            <a:r>
              <a:rPr lang="en-US" sz="2400" dirty="0" err="1" smtClean="0">
                <a:latin typeface="Avenir Book"/>
                <a:cs typeface="Avenir Book"/>
              </a:rPr>
              <a:t>soins</a:t>
            </a:r>
            <a:r>
              <a:rPr lang="en-US" sz="2400" dirty="0" smtClean="0">
                <a:latin typeface="Avenir Book"/>
                <a:cs typeface="Avenir Book"/>
              </a:rPr>
              <a:t> aux </a:t>
            </a:r>
            <a:r>
              <a:rPr lang="en-US" sz="2400" dirty="0" err="1" smtClean="0">
                <a:latin typeface="Avenir Book"/>
                <a:cs typeface="Avenir Book"/>
              </a:rPr>
              <a:t>adultes</a:t>
            </a:r>
            <a:endParaRPr lang="en-US" sz="2400" dirty="0" smtClean="0">
              <a:latin typeface="Avenir Book"/>
              <a:cs typeface="Avenir Book"/>
            </a:endParaRPr>
          </a:p>
          <a:p>
            <a:endParaRPr lang="en-US" sz="2400" dirty="0" smtClean="0">
              <a:latin typeface="Avenir Book"/>
              <a:cs typeface="Avenir Book"/>
            </a:endParaRPr>
          </a:p>
          <a:p>
            <a:r>
              <a:rPr lang="en-US" sz="2400" dirty="0" err="1" smtClean="0">
                <a:latin typeface="Avenir Book"/>
                <a:cs typeface="Avenir Book"/>
              </a:rPr>
              <a:t>Comité</a:t>
            </a:r>
            <a:r>
              <a:rPr lang="en-US" sz="2400" dirty="0" smtClean="0">
                <a:latin typeface="Avenir Book"/>
                <a:cs typeface="Avenir Book"/>
              </a:rPr>
              <a:t> de </a:t>
            </a:r>
            <a:r>
              <a:rPr lang="en-US" sz="2400" dirty="0" err="1" smtClean="0">
                <a:latin typeface="Avenir Book"/>
                <a:cs typeface="Avenir Book"/>
              </a:rPr>
              <a:t>programme</a:t>
            </a:r>
            <a:r>
              <a:rPr lang="en-US" sz="2400" dirty="0" smtClean="0">
                <a:latin typeface="Avenir Book"/>
                <a:cs typeface="Avenir Book"/>
              </a:rPr>
              <a:t> de </a:t>
            </a:r>
            <a:r>
              <a:rPr lang="en-US" sz="2400" dirty="0" err="1" smtClean="0">
                <a:latin typeface="Avenir Book"/>
                <a:cs typeface="Avenir Book"/>
              </a:rPr>
              <a:t>résidence</a:t>
            </a:r>
            <a:r>
              <a:rPr lang="en-US" sz="2400" dirty="0" smtClean="0">
                <a:latin typeface="Avenir Book"/>
                <a:cs typeface="Avenir Book"/>
              </a:rPr>
              <a:t> en </a:t>
            </a:r>
            <a:r>
              <a:rPr lang="en-US" sz="2400" dirty="0" err="1" smtClean="0">
                <a:latin typeface="Avenir Book"/>
                <a:cs typeface="Avenir Book"/>
              </a:rPr>
              <a:t>médecine</a:t>
            </a:r>
            <a:r>
              <a:rPr lang="en-US" sz="2400" dirty="0" smtClean="0">
                <a:latin typeface="Avenir Book"/>
                <a:cs typeface="Avenir Book"/>
              </a:rPr>
              <a:t> de </a:t>
            </a:r>
            <a:r>
              <a:rPr lang="en-US" sz="2400" dirty="0" err="1" smtClean="0">
                <a:latin typeface="Avenir Book"/>
                <a:cs typeface="Avenir Book"/>
              </a:rPr>
              <a:t>famille</a:t>
            </a:r>
            <a:endParaRPr lang="en-US" sz="2400" dirty="0" smtClean="0">
              <a:latin typeface="Avenir Book"/>
              <a:cs typeface="Avenir Book"/>
            </a:endParaRPr>
          </a:p>
          <a:p>
            <a:endParaRPr lang="en-US" sz="2400" dirty="0" smtClean="0">
              <a:latin typeface="Avenir Book"/>
              <a:cs typeface="Avenir Book"/>
            </a:endParaRPr>
          </a:p>
          <a:p>
            <a:r>
              <a:rPr lang="en-US" sz="2400" dirty="0" smtClean="0">
                <a:latin typeface="Avenir Book"/>
                <a:cs typeface="Avenir Book"/>
              </a:rPr>
              <a:t>20 </a:t>
            </a:r>
            <a:r>
              <a:rPr lang="en-US" sz="2400" dirty="0" err="1" smtClean="0">
                <a:latin typeface="Avenir Book"/>
                <a:cs typeface="Avenir Book"/>
              </a:rPr>
              <a:t>septembre</a:t>
            </a:r>
            <a:r>
              <a:rPr lang="en-US" sz="2400" dirty="0" smtClean="0">
                <a:latin typeface="Avenir Book"/>
                <a:cs typeface="Avenir Book"/>
              </a:rPr>
              <a:t> 2018</a:t>
            </a:r>
          </a:p>
          <a:p>
            <a:endParaRPr lang="en-US" sz="2400" dirty="0" smtClean="0">
              <a:latin typeface="Avenir Book"/>
              <a:cs typeface="Avenir Book"/>
            </a:endParaRPr>
          </a:p>
          <a:p>
            <a:endParaRPr lang="en-US" sz="2400" dirty="0">
              <a:latin typeface="Avenir Book"/>
              <a:cs typeface="Avenir Book"/>
            </a:endParaRPr>
          </a:p>
          <a:p>
            <a:endParaRPr lang="en-US" sz="2400" dirty="0">
              <a:latin typeface="Avenir Book"/>
              <a:cs typeface="Avenir Book"/>
            </a:endParaRPr>
          </a:p>
          <a:p>
            <a:r>
              <a:rPr lang="en-US" sz="2400" dirty="0" smtClean="0">
                <a:latin typeface="Avenir Book"/>
                <a:cs typeface="Avenir Book"/>
              </a:rPr>
              <a:t>René Wittmer MD CCMF</a:t>
            </a:r>
          </a:p>
        </p:txBody>
      </p:sp>
    </p:spTree>
    <p:extLst>
      <p:ext uri="{BB962C8B-B14F-4D97-AF65-F5344CB8AC3E}">
        <p14:creationId xmlns:p14="http://schemas.microsoft.com/office/powerpoint/2010/main" val="1472768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Avenir Book"/>
                <a:cs typeface="Avenir Book"/>
              </a:rPr>
              <a:t>Livre</a:t>
            </a:r>
            <a:r>
              <a:rPr lang="en-US" dirty="0" smtClean="0">
                <a:latin typeface="Avenir Book"/>
                <a:cs typeface="Avenir Book"/>
              </a:rPr>
              <a:t> </a:t>
            </a:r>
            <a:r>
              <a:rPr lang="en-US" dirty="0" err="1" smtClean="0">
                <a:latin typeface="Avenir Book"/>
                <a:cs typeface="Avenir Book"/>
              </a:rPr>
              <a:t>recommandé</a:t>
            </a:r>
            <a:endParaRPr lang="en-US" dirty="0">
              <a:latin typeface="Avenir Book"/>
              <a:cs typeface="Avenir Book"/>
            </a:endParaRPr>
          </a:p>
        </p:txBody>
      </p:sp>
      <p:pic>
        <p:nvPicPr>
          <p:cNvPr id="6" name="Picture 5" descr="978190936872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450" y="1983156"/>
            <a:ext cx="6797844" cy="465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467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3070" y="3466254"/>
            <a:ext cx="8498341" cy="566738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>
                <a:latin typeface="Avenir Book"/>
                <a:cs typeface="Avenir Book"/>
              </a:rPr>
              <a:t>Merci !</a:t>
            </a:r>
            <a:endParaRPr lang="en-US" sz="7200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421940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Avenir Book"/>
                <a:cs typeface="Avenir Book"/>
              </a:rPr>
              <a:t>Priorités</a:t>
            </a:r>
            <a:r>
              <a:rPr lang="en-US" dirty="0" smtClean="0">
                <a:latin typeface="Avenir Book"/>
                <a:cs typeface="Avenir Book"/>
              </a:rPr>
              <a:t> de </a:t>
            </a:r>
            <a:r>
              <a:rPr lang="en-US" dirty="0" err="1" smtClean="0">
                <a:latin typeface="Avenir Book"/>
                <a:cs typeface="Avenir Book"/>
              </a:rPr>
              <a:t>notre</a:t>
            </a:r>
            <a:r>
              <a:rPr lang="en-US" dirty="0" smtClean="0">
                <a:latin typeface="Avenir Book"/>
                <a:cs typeface="Avenir Book"/>
              </a:rPr>
              <a:t> </a:t>
            </a:r>
            <a:r>
              <a:rPr lang="en-US" dirty="0" err="1" smtClean="0">
                <a:latin typeface="Avenir Book"/>
                <a:cs typeface="Avenir Book"/>
              </a:rPr>
              <a:t>comité</a:t>
            </a:r>
            <a:r>
              <a:rPr lang="en-US" dirty="0" smtClean="0">
                <a:latin typeface="Avenir Book"/>
                <a:cs typeface="Avenir Book"/>
              </a:rPr>
              <a:t> pour </a:t>
            </a:r>
            <a:r>
              <a:rPr lang="en-US" dirty="0" err="1" smtClean="0">
                <a:latin typeface="Avenir Book"/>
                <a:cs typeface="Avenir Book"/>
              </a:rPr>
              <a:t>l’année</a:t>
            </a:r>
            <a:endParaRPr lang="en-US" dirty="0">
              <a:latin typeface="Avenir Book"/>
              <a:cs typeface="Avenir Boo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92563"/>
          </a:xfrm>
        </p:spPr>
        <p:txBody>
          <a:bodyPr/>
          <a:lstStyle/>
          <a:p>
            <a:r>
              <a:rPr lang="en-US" dirty="0" err="1" smtClean="0">
                <a:latin typeface="Avenir Book"/>
                <a:cs typeface="Avenir Book"/>
              </a:rPr>
              <a:t>Poursuivre</a:t>
            </a:r>
            <a:r>
              <a:rPr lang="en-US" dirty="0" smtClean="0">
                <a:latin typeface="Avenir Book"/>
                <a:cs typeface="Avenir Book"/>
              </a:rPr>
              <a:t> les documents de </a:t>
            </a:r>
            <a:r>
              <a:rPr lang="en-US" dirty="0" err="1" smtClean="0">
                <a:latin typeface="Avenir Book"/>
                <a:cs typeface="Avenir Book"/>
              </a:rPr>
              <a:t>soutien</a:t>
            </a:r>
            <a:r>
              <a:rPr lang="en-US" dirty="0" smtClean="0">
                <a:latin typeface="Avenir Book"/>
                <a:cs typeface="Avenir Book"/>
              </a:rPr>
              <a:t> pour </a:t>
            </a:r>
            <a:r>
              <a:rPr lang="en-US" dirty="0" err="1" smtClean="0">
                <a:latin typeface="Avenir Book"/>
                <a:cs typeface="Avenir Book"/>
              </a:rPr>
              <a:t>l’enseignement</a:t>
            </a:r>
            <a:r>
              <a:rPr lang="en-US" dirty="0" smtClean="0">
                <a:latin typeface="Avenir Book"/>
                <a:cs typeface="Avenir Book"/>
              </a:rPr>
              <a:t> des </a:t>
            </a:r>
            <a:r>
              <a:rPr lang="en-US" dirty="0" err="1" smtClean="0">
                <a:latin typeface="Avenir Book"/>
                <a:cs typeface="Avenir Book"/>
              </a:rPr>
              <a:t>pratiques</a:t>
            </a:r>
            <a:r>
              <a:rPr lang="en-US" dirty="0" smtClean="0">
                <a:latin typeface="Avenir Book"/>
                <a:cs typeface="Avenir Book"/>
              </a:rPr>
              <a:t> </a:t>
            </a:r>
            <a:r>
              <a:rPr lang="en-US" dirty="0" err="1" smtClean="0">
                <a:latin typeface="Avenir Book"/>
                <a:cs typeface="Avenir Book"/>
              </a:rPr>
              <a:t>préventives</a:t>
            </a:r>
            <a:endParaRPr lang="en-US" dirty="0" smtClean="0">
              <a:latin typeface="Avenir Book"/>
              <a:cs typeface="Avenir Book"/>
            </a:endParaRPr>
          </a:p>
          <a:p>
            <a:r>
              <a:rPr lang="en-US" dirty="0" smtClean="0">
                <a:latin typeface="Avenir Book"/>
                <a:cs typeface="Avenir Book"/>
              </a:rPr>
              <a:t>Proposer </a:t>
            </a:r>
            <a:r>
              <a:rPr lang="en-US" dirty="0" smtClean="0">
                <a:latin typeface="Avenir Book"/>
                <a:cs typeface="Avenir Book"/>
              </a:rPr>
              <a:t>des </a:t>
            </a:r>
            <a:r>
              <a:rPr lang="en-US" dirty="0" err="1" smtClean="0">
                <a:latin typeface="Avenir Book"/>
                <a:cs typeface="Avenir Book"/>
              </a:rPr>
              <a:t>outils</a:t>
            </a:r>
            <a:r>
              <a:rPr lang="en-US" dirty="0" smtClean="0">
                <a:latin typeface="Avenir Book"/>
                <a:cs typeface="Avenir Book"/>
              </a:rPr>
              <a:t> pour </a:t>
            </a:r>
            <a:r>
              <a:rPr lang="en-US" dirty="0" err="1" smtClean="0">
                <a:latin typeface="Avenir Book"/>
                <a:cs typeface="Avenir Book"/>
              </a:rPr>
              <a:t>améliorer</a:t>
            </a:r>
            <a:r>
              <a:rPr lang="en-US" dirty="0" smtClean="0">
                <a:latin typeface="Avenir Book"/>
                <a:cs typeface="Avenir Book"/>
              </a:rPr>
              <a:t> </a:t>
            </a:r>
            <a:r>
              <a:rPr lang="en-US" dirty="0" err="1" smtClean="0">
                <a:latin typeface="Avenir Book"/>
                <a:cs typeface="Avenir Book"/>
              </a:rPr>
              <a:t>l’enseignement</a:t>
            </a:r>
            <a:r>
              <a:rPr lang="en-US" dirty="0" smtClean="0">
                <a:latin typeface="Avenir Book"/>
                <a:cs typeface="Avenir Book"/>
              </a:rPr>
              <a:t> de </a:t>
            </a:r>
            <a:r>
              <a:rPr lang="en-US" dirty="0" err="1" smtClean="0">
                <a:latin typeface="Avenir Book"/>
                <a:cs typeface="Avenir Book"/>
              </a:rPr>
              <a:t>l’approche</a:t>
            </a:r>
            <a:r>
              <a:rPr lang="en-US" dirty="0" smtClean="0">
                <a:latin typeface="Avenir Book"/>
                <a:cs typeface="Avenir Book"/>
              </a:rPr>
              <a:t> aux </a:t>
            </a:r>
            <a:r>
              <a:rPr lang="en-US" dirty="0" err="1" smtClean="0">
                <a:latin typeface="Avenir Book"/>
                <a:cs typeface="Avenir Book"/>
              </a:rPr>
              <a:t>problèmes</a:t>
            </a:r>
            <a:r>
              <a:rPr lang="en-US" dirty="0" smtClean="0">
                <a:latin typeface="Avenir Book"/>
                <a:cs typeface="Avenir Book"/>
              </a:rPr>
              <a:t> </a:t>
            </a:r>
            <a:r>
              <a:rPr lang="en-US" dirty="0" err="1" smtClean="0">
                <a:latin typeface="Avenir Book"/>
                <a:cs typeface="Avenir Book"/>
              </a:rPr>
              <a:t>cutanés</a:t>
            </a:r>
            <a:endParaRPr lang="en-US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289297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Avenir Book"/>
                <a:cs typeface="Avenir Book"/>
              </a:rPr>
              <a:t>Prévention</a:t>
            </a:r>
            <a:r>
              <a:rPr lang="en-US" dirty="0" smtClean="0">
                <a:latin typeface="Avenir Book"/>
                <a:cs typeface="Avenir Book"/>
              </a:rPr>
              <a:t> / surdiagnostic</a:t>
            </a:r>
            <a:endParaRPr lang="en-US" dirty="0">
              <a:latin typeface="Avenir Book"/>
              <a:cs typeface="Avenir Boo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92563"/>
          </a:xfrm>
        </p:spPr>
        <p:txBody>
          <a:bodyPr>
            <a:normAutofit lnSpcReduction="10000"/>
          </a:bodyPr>
          <a:lstStyle/>
          <a:p>
            <a:pPr marL="454025" lvl="1" indent="-454025">
              <a:spcBef>
                <a:spcPts val="2000"/>
              </a:spcBef>
              <a:buClr>
                <a:schemeClr val="bg1">
                  <a:lumMod val="65000"/>
                </a:schemeClr>
              </a:buClr>
            </a:pPr>
            <a:r>
              <a:rPr lang="en-US" sz="2400" dirty="0">
                <a:latin typeface="Avenir Book"/>
                <a:cs typeface="Avenir Book"/>
              </a:rPr>
              <a:t>Formation </a:t>
            </a:r>
            <a:r>
              <a:rPr lang="en-US" sz="2400" dirty="0" err="1">
                <a:latin typeface="Avenir Book"/>
                <a:cs typeface="Avenir Book"/>
              </a:rPr>
              <a:t>à</a:t>
            </a:r>
            <a:r>
              <a:rPr lang="en-US" sz="2400" dirty="0">
                <a:latin typeface="Avenir Book"/>
                <a:cs typeface="Avenir Book"/>
              </a:rPr>
              <a:t> </a:t>
            </a:r>
            <a:r>
              <a:rPr lang="en-US" sz="2400" dirty="0" err="1">
                <a:latin typeface="Avenir Book"/>
                <a:cs typeface="Avenir Book"/>
              </a:rPr>
              <a:t>l’accueil</a:t>
            </a:r>
            <a:r>
              <a:rPr lang="en-US" sz="2400" dirty="0">
                <a:latin typeface="Avenir Book"/>
                <a:cs typeface="Avenir Book"/>
              </a:rPr>
              <a:t> des R1 (</a:t>
            </a:r>
            <a:r>
              <a:rPr lang="en-US" sz="2400" dirty="0" err="1">
                <a:latin typeface="Avenir Book"/>
                <a:cs typeface="Avenir Book"/>
              </a:rPr>
              <a:t>annuellement</a:t>
            </a:r>
            <a:r>
              <a:rPr lang="en-US" sz="2400" dirty="0" smtClean="0">
                <a:latin typeface="Avenir Book"/>
                <a:cs typeface="Avenir Book"/>
              </a:rPr>
              <a:t>)</a:t>
            </a:r>
          </a:p>
          <a:p>
            <a:pPr marL="454025" lvl="1" indent="-454025">
              <a:spcBef>
                <a:spcPts val="2000"/>
              </a:spcBef>
              <a:buClr>
                <a:schemeClr val="bg1">
                  <a:lumMod val="65000"/>
                </a:schemeClr>
              </a:buClr>
            </a:pPr>
            <a:r>
              <a:rPr lang="en-US" dirty="0" err="1" smtClean="0">
                <a:latin typeface="Avenir Book"/>
                <a:cs typeface="Avenir Book"/>
              </a:rPr>
              <a:t>Toutes</a:t>
            </a:r>
            <a:r>
              <a:rPr lang="en-US" dirty="0" smtClean="0">
                <a:latin typeface="Avenir Book"/>
                <a:cs typeface="Avenir Book"/>
              </a:rPr>
              <a:t> les CUMF </a:t>
            </a:r>
            <a:r>
              <a:rPr lang="en-US" dirty="0" err="1" smtClean="0">
                <a:latin typeface="Avenir Book"/>
                <a:cs typeface="Avenir Book"/>
              </a:rPr>
              <a:t>ont</a:t>
            </a:r>
            <a:r>
              <a:rPr lang="en-US" dirty="0" smtClean="0">
                <a:latin typeface="Avenir Book"/>
                <a:cs typeface="Avenir Book"/>
              </a:rPr>
              <a:t> 1 </a:t>
            </a:r>
            <a:r>
              <a:rPr lang="en-US" dirty="0" err="1" smtClean="0">
                <a:latin typeface="Avenir Book"/>
                <a:cs typeface="Avenir Book"/>
              </a:rPr>
              <a:t>enseignant</a:t>
            </a:r>
            <a:r>
              <a:rPr lang="en-US" dirty="0" smtClean="0">
                <a:latin typeface="Avenir Book"/>
                <a:cs typeface="Avenir Book"/>
              </a:rPr>
              <a:t> qui a </a:t>
            </a:r>
            <a:r>
              <a:rPr lang="en-US" dirty="0" err="1" smtClean="0">
                <a:latin typeface="Avenir Book"/>
                <a:cs typeface="Avenir Book"/>
              </a:rPr>
              <a:t>suivi</a:t>
            </a:r>
            <a:r>
              <a:rPr lang="en-US" dirty="0" smtClean="0">
                <a:latin typeface="Avenir Book"/>
                <a:cs typeface="Avenir Book"/>
              </a:rPr>
              <a:t> la formation </a:t>
            </a:r>
            <a:r>
              <a:rPr lang="en-US" dirty="0" err="1" smtClean="0">
                <a:latin typeface="Avenir Book"/>
                <a:cs typeface="Avenir Book"/>
              </a:rPr>
              <a:t>sur</a:t>
            </a:r>
            <a:r>
              <a:rPr lang="en-US" dirty="0" smtClean="0">
                <a:latin typeface="Avenir Book"/>
                <a:cs typeface="Avenir Book"/>
              </a:rPr>
              <a:t> </a:t>
            </a:r>
            <a:r>
              <a:rPr lang="en-US" dirty="0" err="1" smtClean="0">
                <a:latin typeface="Avenir Book"/>
                <a:cs typeface="Avenir Book"/>
              </a:rPr>
              <a:t>l’EMP</a:t>
            </a:r>
            <a:r>
              <a:rPr lang="en-US" dirty="0" smtClean="0">
                <a:latin typeface="Avenir Book"/>
                <a:cs typeface="Avenir Book"/>
              </a:rPr>
              <a:t> 2.0</a:t>
            </a:r>
            <a:endParaRPr lang="en-US" dirty="0" smtClean="0">
              <a:latin typeface="Avenir Book"/>
              <a:cs typeface="Avenir Book"/>
            </a:endParaRPr>
          </a:p>
          <a:p>
            <a:r>
              <a:rPr lang="en-US" dirty="0" smtClean="0">
                <a:latin typeface="Avenir Book"/>
                <a:cs typeface="Avenir Book"/>
              </a:rPr>
              <a:t>Fiche </a:t>
            </a:r>
            <a:r>
              <a:rPr lang="en-US" dirty="0" smtClean="0">
                <a:latin typeface="Avenir Book"/>
                <a:cs typeface="Avenir Book"/>
              </a:rPr>
              <a:t>de </a:t>
            </a:r>
            <a:r>
              <a:rPr lang="en-US" dirty="0" err="1" smtClean="0">
                <a:latin typeface="Avenir Book"/>
                <a:cs typeface="Avenir Book"/>
              </a:rPr>
              <a:t>prévention</a:t>
            </a:r>
            <a:r>
              <a:rPr lang="en-US" dirty="0" smtClean="0">
                <a:latin typeface="Avenir Book"/>
                <a:cs typeface="Avenir Book"/>
              </a:rPr>
              <a:t> </a:t>
            </a:r>
            <a:r>
              <a:rPr lang="en-US" dirty="0" err="1" smtClean="0">
                <a:latin typeface="Avenir Book"/>
                <a:cs typeface="Avenir Book"/>
              </a:rPr>
              <a:t>clinique</a:t>
            </a:r>
            <a:r>
              <a:rPr lang="en-US" dirty="0" smtClean="0">
                <a:latin typeface="Avenir Book"/>
                <a:cs typeface="Avenir Book"/>
              </a:rPr>
              <a:t> qui sera </a:t>
            </a:r>
            <a:r>
              <a:rPr lang="en-US" dirty="0" err="1" smtClean="0">
                <a:latin typeface="Avenir Book"/>
                <a:cs typeface="Avenir Book"/>
              </a:rPr>
              <a:t>diffusée</a:t>
            </a:r>
            <a:r>
              <a:rPr lang="en-US" dirty="0" smtClean="0">
                <a:latin typeface="Avenir Book"/>
                <a:cs typeface="Avenir Book"/>
              </a:rPr>
              <a:t> via la page du </a:t>
            </a:r>
            <a:r>
              <a:rPr lang="en-US" dirty="0" err="1" smtClean="0">
                <a:latin typeface="Avenir Book"/>
                <a:cs typeface="Avenir Book"/>
              </a:rPr>
              <a:t>départment</a:t>
            </a:r>
            <a:r>
              <a:rPr lang="en-US" dirty="0" smtClean="0">
                <a:latin typeface="Avenir Book"/>
                <a:cs typeface="Avenir Book"/>
              </a:rPr>
              <a:t> / </a:t>
            </a:r>
            <a:r>
              <a:rPr lang="en-US" dirty="0" err="1" smtClean="0">
                <a:latin typeface="Avenir Book"/>
                <a:cs typeface="Avenir Book"/>
              </a:rPr>
              <a:t>diffusée</a:t>
            </a:r>
            <a:r>
              <a:rPr lang="en-US" dirty="0" smtClean="0">
                <a:latin typeface="Avenir Book"/>
                <a:cs typeface="Avenir Book"/>
              </a:rPr>
              <a:t> déjà </a:t>
            </a:r>
            <a:r>
              <a:rPr lang="en-US" dirty="0" err="1" smtClean="0">
                <a:latin typeface="Avenir Book"/>
                <a:cs typeface="Avenir Book"/>
              </a:rPr>
              <a:t>lors</a:t>
            </a:r>
            <a:r>
              <a:rPr lang="en-US" dirty="0" smtClean="0">
                <a:latin typeface="Avenir Book"/>
                <a:cs typeface="Avenir Book"/>
              </a:rPr>
              <a:t> de la </a:t>
            </a:r>
            <a:r>
              <a:rPr lang="en-US" dirty="0" err="1" smtClean="0">
                <a:latin typeface="Avenir Book"/>
                <a:cs typeface="Avenir Book"/>
              </a:rPr>
              <a:t>journée</a:t>
            </a:r>
            <a:r>
              <a:rPr lang="en-US" dirty="0" smtClean="0">
                <a:latin typeface="Avenir Book"/>
                <a:cs typeface="Avenir Book"/>
              </a:rPr>
              <a:t> </a:t>
            </a:r>
            <a:r>
              <a:rPr lang="en-US" dirty="0" err="1" smtClean="0">
                <a:latin typeface="Avenir Book"/>
                <a:cs typeface="Avenir Book"/>
              </a:rPr>
              <a:t>d’accueil</a:t>
            </a:r>
            <a:r>
              <a:rPr lang="en-US" dirty="0" smtClean="0">
                <a:latin typeface="Avenir Book"/>
                <a:cs typeface="Avenir Book"/>
              </a:rPr>
              <a:t> des R1</a:t>
            </a:r>
          </a:p>
          <a:p>
            <a:r>
              <a:rPr lang="en-US" dirty="0" smtClean="0">
                <a:latin typeface="Avenir Book"/>
                <a:cs typeface="Avenir Book"/>
              </a:rPr>
              <a:t>Fiches </a:t>
            </a:r>
            <a:r>
              <a:rPr lang="en-US" dirty="0" err="1" smtClean="0">
                <a:latin typeface="Avenir Book"/>
                <a:cs typeface="Avenir Book"/>
              </a:rPr>
              <a:t>explicatives</a:t>
            </a:r>
            <a:r>
              <a:rPr lang="en-US" dirty="0" smtClean="0">
                <a:latin typeface="Avenir Book"/>
                <a:cs typeface="Avenir Book"/>
              </a:rPr>
              <a:t> pour </a:t>
            </a:r>
            <a:r>
              <a:rPr lang="en-US" dirty="0" err="1" smtClean="0">
                <a:latin typeface="Avenir Book"/>
                <a:cs typeface="Avenir Book"/>
              </a:rPr>
              <a:t>chacun</a:t>
            </a:r>
            <a:r>
              <a:rPr lang="en-US" dirty="0" smtClean="0">
                <a:latin typeface="Avenir Book"/>
                <a:cs typeface="Avenir Book"/>
              </a:rPr>
              <a:t> des </a:t>
            </a:r>
            <a:r>
              <a:rPr lang="en-US" dirty="0" err="1" smtClean="0">
                <a:latin typeface="Avenir Book"/>
                <a:cs typeface="Avenir Book"/>
              </a:rPr>
              <a:t>thèmes</a:t>
            </a:r>
            <a:r>
              <a:rPr lang="en-US" dirty="0" smtClean="0">
                <a:latin typeface="Avenir Book"/>
                <a:cs typeface="Avenir Book"/>
              </a:rPr>
              <a:t> qui </a:t>
            </a:r>
            <a:r>
              <a:rPr lang="en-US" dirty="0" err="1" smtClean="0">
                <a:latin typeface="Avenir Book"/>
                <a:cs typeface="Avenir Book"/>
              </a:rPr>
              <a:t>seront</a:t>
            </a:r>
            <a:r>
              <a:rPr lang="en-US" dirty="0" smtClean="0">
                <a:latin typeface="Avenir Book"/>
                <a:cs typeface="Avenir Book"/>
              </a:rPr>
              <a:t> </a:t>
            </a:r>
            <a:r>
              <a:rPr lang="en-US" dirty="0" err="1" smtClean="0">
                <a:latin typeface="Avenir Book"/>
                <a:cs typeface="Avenir Book"/>
              </a:rPr>
              <a:t>diffusées</a:t>
            </a:r>
            <a:r>
              <a:rPr lang="en-US" dirty="0" smtClean="0">
                <a:latin typeface="Avenir Book"/>
                <a:cs typeface="Avenir Book"/>
              </a:rPr>
              <a:t> </a:t>
            </a:r>
            <a:r>
              <a:rPr lang="en-US" dirty="0" err="1" smtClean="0">
                <a:latin typeface="Avenir Book"/>
                <a:cs typeface="Avenir Book"/>
              </a:rPr>
              <a:t>sur</a:t>
            </a:r>
            <a:r>
              <a:rPr lang="en-US" dirty="0" smtClean="0">
                <a:latin typeface="Avenir Book"/>
                <a:cs typeface="Avenir Book"/>
              </a:rPr>
              <a:t> le site du </a:t>
            </a:r>
            <a:r>
              <a:rPr lang="en-US" dirty="0" err="1" smtClean="0">
                <a:latin typeface="Avenir Book"/>
                <a:cs typeface="Avenir Book"/>
              </a:rPr>
              <a:t>département</a:t>
            </a:r>
            <a:r>
              <a:rPr lang="en-US" dirty="0" smtClean="0">
                <a:latin typeface="Avenir Book"/>
                <a:cs typeface="Avenir Book"/>
              </a:rPr>
              <a:t> et </a:t>
            </a:r>
            <a:r>
              <a:rPr lang="en-US" dirty="0" err="1" smtClean="0">
                <a:latin typeface="Avenir Book"/>
                <a:cs typeface="Avenir Book"/>
              </a:rPr>
              <a:t>sur</a:t>
            </a:r>
            <a:r>
              <a:rPr lang="en-US" dirty="0" smtClean="0">
                <a:latin typeface="Avenir Book"/>
                <a:cs typeface="Avenir Book"/>
              </a:rPr>
              <a:t> la page Facebook du </a:t>
            </a:r>
            <a:r>
              <a:rPr lang="en-US" dirty="0" err="1" smtClean="0">
                <a:latin typeface="Avenir Book"/>
                <a:cs typeface="Avenir Book"/>
              </a:rPr>
              <a:t>département</a:t>
            </a:r>
            <a:endParaRPr lang="en-US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479979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che préventive version 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46" y="27914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615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ncer de la prostat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67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999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yslipidémi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622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446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ncer du sei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443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446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Avenir Book"/>
                <a:cs typeface="Avenir Book"/>
              </a:rPr>
              <a:t>Enseignement</a:t>
            </a:r>
            <a:r>
              <a:rPr lang="en-US" dirty="0" smtClean="0">
                <a:latin typeface="Avenir Book"/>
                <a:cs typeface="Avenir Book"/>
              </a:rPr>
              <a:t> des </a:t>
            </a:r>
            <a:r>
              <a:rPr lang="en-US" dirty="0" err="1" smtClean="0">
                <a:latin typeface="Avenir Book"/>
                <a:cs typeface="Avenir Book"/>
              </a:rPr>
              <a:t>problèmes</a:t>
            </a:r>
            <a:r>
              <a:rPr lang="en-US" dirty="0" smtClean="0">
                <a:latin typeface="Avenir Book"/>
                <a:cs typeface="Avenir Book"/>
              </a:rPr>
              <a:t> </a:t>
            </a:r>
            <a:r>
              <a:rPr lang="en-US" dirty="0" err="1" smtClean="0">
                <a:latin typeface="Avenir Book"/>
                <a:cs typeface="Avenir Book"/>
              </a:rPr>
              <a:t>cutanés</a:t>
            </a:r>
            <a:endParaRPr lang="en-US" dirty="0">
              <a:latin typeface="Avenir Book"/>
              <a:cs typeface="Avenir Boo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92563"/>
          </a:xfrm>
        </p:spPr>
        <p:txBody>
          <a:bodyPr/>
          <a:lstStyle/>
          <a:p>
            <a:r>
              <a:rPr lang="en-US" dirty="0" err="1" smtClean="0">
                <a:latin typeface="Avenir Book"/>
                <a:cs typeface="Avenir Book"/>
              </a:rPr>
              <a:t>Cours</a:t>
            </a:r>
            <a:r>
              <a:rPr lang="en-US" dirty="0" smtClean="0">
                <a:latin typeface="Avenir Book"/>
                <a:cs typeface="Avenir Book"/>
              </a:rPr>
              <a:t> aux R1 </a:t>
            </a:r>
            <a:r>
              <a:rPr lang="en-US" dirty="0" err="1" smtClean="0">
                <a:latin typeface="Avenir Book"/>
                <a:cs typeface="Avenir Book"/>
              </a:rPr>
              <a:t>sur</a:t>
            </a:r>
            <a:r>
              <a:rPr lang="en-US" dirty="0" smtClean="0">
                <a:latin typeface="Avenir Book"/>
                <a:cs typeface="Avenir Book"/>
              </a:rPr>
              <a:t> </a:t>
            </a:r>
            <a:r>
              <a:rPr lang="en-US" dirty="0" err="1" smtClean="0">
                <a:latin typeface="Avenir Book"/>
                <a:cs typeface="Avenir Book"/>
              </a:rPr>
              <a:t>l’enseignement</a:t>
            </a:r>
            <a:r>
              <a:rPr lang="en-US" dirty="0" smtClean="0">
                <a:latin typeface="Avenir Book"/>
                <a:cs typeface="Avenir Book"/>
              </a:rPr>
              <a:t> des </a:t>
            </a:r>
            <a:r>
              <a:rPr lang="en-US" dirty="0" err="1" smtClean="0">
                <a:latin typeface="Avenir Book"/>
                <a:cs typeface="Avenir Book"/>
              </a:rPr>
              <a:t>problèmes</a:t>
            </a:r>
            <a:r>
              <a:rPr lang="en-US" dirty="0" smtClean="0">
                <a:latin typeface="Avenir Book"/>
                <a:cs typeface="Avenir Book"/>
              </a:rPr>
              <a:t> </a:t>
            </a:r>
            <a:r>
              <a:rPr lang="en-US" dirty="0" err="1" smtClean="0">
                <a:latin typeface="Avenir Book"/>
                <a:cs typeface="Avenir Book"/>
              </a:rPr>
              <a:t>cutanés</a:t>
            </a:r>
            <a:r>
              <a:rPr lang="en-US" dirty="0" smtClean="0">
                <a:latin typeface="Avenir Book"/>
                <a:cs typeface="Avenir Book"/>
              </a:rPr>
              <a:t> (1ère </a:t>
            </a:r>
            <a:r>
              <a:rPr lang="en-US" dirty="0" err="1" smtClean="0">
                <a:latin typeface="Avenir Book"/>
                <a:cs typeface="Avenir Book"/>
              </a:rPr>
              <a:t>édition</a:t>
            </a:r>
            <a:r>
              <a:rPr lang="en-US" dirty="0" smtClean="0">
                <a:latin typeface="Avenir Book"/>
                <a:cs typeface="Avenir Book"/>
              </a:rPr>
              <a:t> en </a:t>
            </a:r>
            <a:r>
              <a:rPr lang="en-US" dirty="0" err="1" smtClean="0">
                <a:latin typeface="Avenir Book"/>
                <a:cs typeface="Avenir Book"/>
              </a:rPr>
              <a:t>juillet</a:t>
            </a:r>
            <a:r>
              <a:rPr lang="en-US" dirty="0" smtClean="0">
                <a:latin typeface="Avenir Book"/>
                <a:cs typeface="Avenir Book"/>
              </a:rPr>
              <a:t> 2018)</a:t>
            </a:r>
          </a:p>
          <a:p>
            <a:r>
              <a:rPr lang="en-US" dirty="0" err="1" smtClean="0">
                <a:latin typeface="Avenir Book"/>
                <a:cs typeface="Avenir Book"/>
              </a:rPr>
              <a:t>Projet</a:t>
            </a:r>
            <a:r>
              <a:rPr lang="en-US" dirty="0" smtClean="0">
                <a:latin typeface="Avenir Book"/>
                <a:cs typeface="Avenir Book"/>
              </a:rPr>
              <a:t> </a:t>
            </a:r>
            <a:r>
              <a:rPr lang="en-US" dirty="0" err="1" smtClean="0">
                <a:latin typeface="Avenir Book"/>
                <a:cs typeface="Avenir Book"/>
              </a:rPr>
              <a:t>pilote</a:t>
            </a:r>
            <a:r>
              <a:rPr lang="en-US" dirty="0" smtClean="0">
                <a:latin typeface="Avenir Book"/>
                <a:cs typeface="Avenir Book"/>
              </a:rPr>
              <a:t> </a:t>
            </a:r>
            <a:r>
              <a:rPr lang="en-US" dirty="0" err="1" smtClean="0">
                <a:latin typeface="Avenir Book"/>
                <a:cs typeface="Avenir Book"/>
              </a:rPr>
              <a:t>sur</a:t>
            </a:r>
            <a:r>
              <a:rPr lang="en-US" dirty="0" smtClean="0">
                <a:latin typeface="Avenir Book"/>
                <a:cs typeface="Avenir Book"/>
              </a:rPr>
              <a:t> un </a:t>
            </a:r>
            <a:r>
              <a:rPr lang="en-US" dirty="0" err="1" smtClean="0">
                <a:latin typeface="Avenir Book"/>
                <a:cs typeface="Avenir Book"/>
              </a:rPr>
              <a:t>dermatologue</a:t>
            </a:r>
            <a:r>
              <a:rPr lang="en-US" dirty="0" smtClean="0">
                <a:latin typeface="Avenir Book"/>
                <a:cs typeface="Avenir Book"/>
              </a:rPr>
              <a:t> </a:t>
            </a:r>
            <a:r>
              <a:rPr lang="en-US" dirty="0" err="1" smtClean="0">
                <a:latin typeface="Avenir Book"/>
                <a:cs typeface="Avenir Book"/>
              </a:rPr>
              <a:t>répondant</a:t>
            </a:r>
            <a:r>
              <a:rPr lang="en-US" dirty="0" smtClean="0">
                <a:latin typeface="Avenir Book"/>
                <a:cs typeface="Avenir Book"/>
              </a:rPr>
              <a:t> </a:t>
            </a:r>
            <a:r>
              <a:rPr lang="en-US" dirty="0" err="1" smtClean="0">
                <a:latin typeface="Avenir Book"/>
                <a:cs typeface="Avenir Book"/>
              </a:rPr>
              <a:t>à</a:t>
            </a:r>
            <a:r>
              <a:rPr lang="en-US" dirty="0" smtClean="0">
                <a:latin typeface="Avenir Book"/>
                <a:cs typeface="Avenir Book"/>
              </a:rPr>
              <a:t> la CUMF des </a:t>
            </a:r>
            <a:r>
              <a:rPr lang="en-US" dirty="0" err="1" smtClean="0">
                <a:latin typeface="Avenir Book"/>
                <a:cs typeface="Avenir Book"/>
              </a:rPr>
              <a:t>Faubourgs</a:t>
            </a:r>
            <a:endParaRPr lang="en-US" dirty="0" smtClean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687831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venir Book"/>
                <a:cs typeface="Avenir Book"/>
              </a:rPr>
              <a:t>Atelier en </a:t>
            </a:r>
            <a:r>
              <a:rPr lang="en-US" dirty="0" err="1" smtClean="0">
                <a:latin typeface="Avenir Book"/>
                <a:cs typeface="Avenir Book"/>
              </a:rPr>
              <a:t>ligne</a:t>
            </a:r>
            <a:r>
              <a:rPr lang="en-US" dirty="0" smtClean="0">
                <a:latin typeface="Avenir Book"/>
                <a:cs typeface="Avenir Book"/>
              </a:rPr>
              <a:t> </a:t>
            </a:r>
            <a:r>
              <a:rPr lang="en-US" dirty="0" err="1" smtClean="0">
                <a:latin typeface="Avenir Book"/>
                <a:cs typeface="Avenir Book"/>
              </a:rPr>
              <a:t>disponible</a:t>
            </a:r>
            <a:endParaRPr lang="en-US" dirty="0">
              <a:latin typeface="Avenir Book"/>
              <a:cs typeface="Avenir Boo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925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Avenir Book"/>
                <a:cs typeface="Avenir Book"/>
              </a:rPr>
              <a:t>Atelier du </a:t>
            </a:r>
            <a:r>
              <a:rPr lang="en-US" dirty="0" err="1" smtClean="0">
                <a:latin typeface="Avenir Book"/>
                <a:cs typeface="Avenir Book"/>
              </a:rPr>
              <a:t>Dr</a:t>
            </a:r>
            <a:r>
              <a:rPr lang="en-US" dirty="0">
                <a:latin typeface="Avenir Book"/>
                <a:cs typeface="Avenir Book"/>
              </a:rPr>
              <a:t> </a:t>
            </a:r>
            <a:r>
              <a:rPr lang="en-US" dirty="0" smtClean="0">
                <a:latin typeface="Avenir Book"/>
                <a:cs typeface="Avenir Book"/>
              </a:rPr>
              <a:t>Martin Champagne (CUMF de Verdun) </a:t>
            </a:r>
            <a:r>
              <a:rPr lang="en-US" dirty="0" err="1" smtClean="0">
                <a:latin typeface="Avenir Book"/>
                <a:cs typeface="Avenir Book"/>
              </a:rPr>
              <a:t>sur</a:t>
            </a:r>
            <a:r>
              <a:rPr lang="en-US" dirty="0" smtClean="0">
                <a:latin typeface="Avenir Book"/>
                <a:cs typeface="Avenir Book"/>
              </a:rPr>
              <a:t> le diagnostic </a:t>
            </a:r>
            <a:r>
              <a:rPr lang="en-US" dirty="0" err="1" smtClean="0">
                <a:latin typeface="Avenir Book"/>
                <a:cs typeface="Avenir Book"/>
              </a:rPr>
              <a:t>différentiel</a:t>
            </a:r>
            <a:r>
              <a:rPr lang="en-US" dirty="0" smtClean="0">
                <a:latin typeface="Avenir Book"/>
                <a:cs typeface="Avenir Book"/>
              </a:rPr>
              <a:t> et </a:t>
            </a:r>
            <a:r>
              <a:rPr lang="en-US" dirty="0" err="1" smtClean="0">
                <a:latin typeface="Avenir Book"/>
                <a:cs typeface="Avenir Book"/>
              </a:rPr>
              <a:t>l’approche</a:t>
            </a:r>
            <a:r>
              <a:rPr lang="en-US" dirty="0" smtClean="0">
                <a:latin typeface="Avenir Book"/>
                <a:cs typeface="Avenir Book"/>
              </a:rPr>
              <a:t> aux </a:t>
            </a:r>
            <a:r>
              <a:rPr lang="en-US" dirty="0" err="1" smtClean="0">
                <a:latin typeface="Avenir Book"/>
                <a:cs typeface="Avenir Book"/>
              </a:rPr>
              <a:t>problèmes</a:t>
            </a:r>
            <a:r>
              <a:rPr lang="en-US" dirty="0" smtClean="0">
                <a:latin typeface="Avenir Book"/>
                <a:cs typeface="Avenir Book"/>
              </a:rPr>
              <a:t> </a:t>
            </a:r>
            <a:r>
              <a:rPr lang="en-US" dirty="0" err="1" smtClean="0">
                <a:latin typeface="Avenir Book"/>
                <a:cs typeface="Avenir Book"/>
              </a:rPr>
              <a:t>cutanés</a:t>
            </a:r>
            <a:endParaRPr lang="en-US" dirty="0">
              <a:latin typeface="Avenir Book"/>
              <a:cs typeface="Avenir Book"/>
            </a:endParaRPr>
          </a:p>
          <a:p>
            <a:pPr lvl="1"/>
            <a:r>
              <a:rPr lang="en-US" dirty="0" smtClean="0">
                <a:latin typeface="Avenir Book"/>
                <a:cs typeface="Avenir Book"/>
              </a:rPr>
              <a:t>Accessible </a:t>
            </a:r>
            <a:r>
              <a:rPr lang="en-US" dirty="0" err="1" smtClean="0">
                <a:latin typeface="Avenir Book"/>
                <a:cs typeface="Avenir Book"/>
              </a:rPr>
              <a:t>gratuitement</a:t>
            </a:r>
            <a:r>
              <a:rPr lang="en-US" dirty="0" smtClean="0">
                <a:latin typeface="Avenir Book"/>
                <a:cs typeface="Avenir Book"/>
              </a:rPr>
              <a:t> </a:t>
            </a:r>
            <a:r>
              <a:rPr lang="en-US" dirty="0" err="1" smtClean="0">
                <a:latin typeface="Avenir Book"/>
                <a:cs typeface="Avenir Book"/>
              </a:rPr>
              <a:t>sur</a:t>
            </a:r>
            <a:r>
              <a:rPr lang="en-US" dirty="0" smtClean="0">
                <a:latin typeface="Avenir Book"/>
                <a:cs typeface="Avenir Book"/>
              </a:rPr>
              <a:t> le site du </a:t>
            </a:r>
            <a:r>
              <a:rPr lang="en-US" dirty="0" err="1" smtClean="0">
                <a:latin typeface="Avenir Book"/>
                <a:cs typeface="Avenir Book"/>
              </a:rPr>
              <a:t>département</a:t>
            </a:r>
            <a:r>
              <a:rPr lang="en-US" dirty="0" smtClean="0">
                <a:latin typeface="Avenir Book"/>
                <a:cs typeface="Avenir Book"/>
              </a:rPr>
              <a:t> par les </a:t>
            </a:r>
            <a:r>
              <a:rPr lang="en-US" dirty="0" err="1" smtClean="0">
                <a:latin typeface="Avenir Book"/>
                <a:cs typeface="Avenir Book"/>
              </a:rPr>
              <a:t>responsables</a:t>
            </a:r>
            <a:r>
              <a:rPr lang="en-US" dirty="0" smtClean="0">
                <a:latin typeface="Avenir Book"/>
                <a:cs typeface="Avenir Book"/>
              </a:rPr>
              <a:t> </a:t>
            </a:r>
            <a:r>
              <a:rPr lang="en-US" dirty="0" err="1" smtClean="0">
                <a:latin typeface="Avenir Book"/>
                <a:cs typeface="Avenir Book"/>
              </a:rPr>
              <a:t>locaux</a:t>
            </a:r>
            <a:r>
              <a:rPr lang="en-US" dirty="0" smtClean="0">
                <a:latin typeface="Avenir Book"/>
                <a:cs typeface="Avenir Book"/>
              </a:rPr>
              <a:t> de </a:t>
            </a:r>
            <a:r>
              <a:rPr lang="en-US" dirty="0" err="1" smtClean="0">
                <a:latin typeface="Avenir Book"/>
                <a:cs typeface="Avenir Book"/>
              </a:rPr>
              <a:t>développement</a:t>
            </a:r>
            <a:r>
              <a:rPr lang="en-US" dirty="0" smtClean="0">
                <a:latin typeface="Avenir Book"/>
                <a:cs typeface="Avenir Book"/>
              </a:rPr>
              <a:t> </a:t>
            </a:r>
            <a:r>
              <a:rPr lang="en-US" dirty="0" err="1" smtClean="0">
                <a:latin typeface="Avenir Book"/>
                <a:cs typeface="Avenir Book"/>
              </a:rPr>
              <a:t>professoral</a:t>
            </a:r>
            <a:endParaRPr lang="en-US" dirty="0" smtClean="0">
              <a:latin typeface="Avenir Book"/>
              <a:cs typeface="Avenir Book"/>
            </a:endParaRPr>
          </a:p>
          <a:p>
            <a:pPr lvl="1"/>
            <a:r>
              <a:rPr lang="en-US" dirty="0">
                <a:latin typeface="Avenir Book"/>
                <a:cs typeface="Avenir Book"/>
                <a:hlinkClick r:id="rId2"/>
              </a:rPr>
              <a:t>https://medfam.umontreal.ca/ressources/developpement-professoral</a:t>
            </a:r>
            <a:r>
              <a:rPr lang="en-US" dirty="0" smtClean="0">
                <a:latin typeface="Avenir Book"/>
                <a:cs typeface="Avenir Book"/>
                <a:hlinkClick r:id="rId2"/>
              </a:rPr>
              <a:t>/</a:t>
            </a:r>
            <a:endParaRPr lang="en-US" dirty="0" smtClean="0">
              <a:latin typeface="Avenir Book"/>
              <a:cs typeface="Avenir Book"/>
            </a:endParaRPr>
          </a:p>
          <a:p>
            <a:r>
              <a:rPr lang="en-US" dirty="0" smtClean="0">
                <a:latin typeface="Avenir Book"/>
                <a:cs typeface="Avenir Book"/>
              </a:rPr>
              <a:t>Suggestion : </a:t>
            </a:r>
            <a:r>
              <a:rPr lang="en-US" dirty="0" err="1" smtClean="0">
                <a:latin typeface="Avenir Book"/>
                <a:cs typeface="Avenir Book"/>
              </a:rPr>
              <a:t>suivre</a:t>
            </a:r>
            <a:r>
              <a:rPr lang="en-US" dirty="0" smtClean="0">
                <a:latin typeface="Avenir Book"/>
                <a:cs typeface="Avenir Book"/>
              </a:rPr>
              <a:t> la formation (1h30) en </a:t>
            </a:r>
            <a:r>
              <a:rPr lang="en-US" dirty="0" err="1" smtClean="0">
                <a:latin typeface="Avenir Book"/>
                <a:cs typeface="Avenir Book"/>
              </a:rPr>
              <a:t>équipe</a:t>
            </a:r>
            <a:r>
              <a:rPr lang="en-US" dirty="0" smtClean="0">
                <a:latin typeface="Avenir Book"/>
                <a:cs typeface="Avenir Book"/>
              </a:rPr>
              <a:t> pour </a:t>
            </a:r>
            <a:r>
              <a:rPr lang="en-US" dirty="0" err="1" smtClean="0">
                <a:latin typeface="Avenir Book"/>
                <a:cs typeface="Avenir Book"/>
              </a:rPr>
              <a:t>bonifier</a:t>
            </a:r>
            <a:r>
              <a:rPr lang="en-US" dirty="0" smtClean="0">
                <a:latin typeface="Avenir Book"/>
                <a:cs typeface="Avenir Book"/>
              </a:rPr>
              <a:t> au </a:t>
            </a:r>
            <a:r>
              <a:rPr lang="en-US" dirty="0" err="1" smtClean="0">
                <a:latin typeface="Avenir Book"/>
                <a:cs typeface="Avenir Book"/>
              </a:rPr>
              <a:t>quotidien</a:t>
            </a:r>
            <a:r>
              <a:rPr lang="en-US" dirty="0" smtClean="0">
                <a:latin typeface="Avenir Book"/>
                <a:cs typeface="Avenir Book"/>
              </a:rPr>
              <a:t> </a:t>
            </a:r>
            <a:r>
              <a:rPr lang="en-US" dirty="0" err="1" smtClean="0">
                <a:latin typeface="Avenir Book"/>
                <a:cs typeface="Avenir Book"/>
              </a:rPr>
              <a:t>l’enseignement</a:t>
            </a:r>
            <a:r>
              <a:rPr lang="en-US" dirty="0" smtClean="0">
                <a:latin typeface="Avenir Book"/>
                <a:cs typeface="Avenir Book"/>
              </a:rPr>
              <a:t> </a:t>
            </a:r>
            <a:r>
              <a:rPr lang="en-US" dirty="0" err="1" smtClean="0">
                <a:latin typeface="Avenir Book"/>
                <a:cs typeface="Avenir Book"/>
              </a:rPr>
              <a:t>concernant</a:t>
            </a:r>
            <a:r>
              <a:rPr lang="en-US" dirty="0" smtClean="0">
                <a:latin typeface="Avenir Book"/>
                <a:cs typeface="Avenir Book"/>
              </a:rPr>
              <a:t> les </a:t>
            </a:r>
            <a:r>
              <a:rPr lang="en-US" dirty="0" err="1" smtClean="0">
                <a:latin typeface="Avenir Book"/>
                <a:cs typeface="Avenir Book"/>
              </a:rPr>
              <a:t>problèmes</a:t>
            </a:r>
            <a:r>
              <a:rPr lang="en-US" dirty="0" smtClean="0">
                <a:latin typeface="Avenir Book"/>
                <a:cs typeface="Avenir Book"/>
              </a:rPr>
              <a:t> </a:t>
            </a:r>
            <a:r>
              <a:rPr lang="en-US" dirty="0" err="1" smtClean="0">
                <a:latin typeface="Avenir Book"/>
                <a:cs typeface="Avenir Book"/>
              </a:rPr>
              <a:t>cutanés</a:t>
            </a:r>
            <a:endParaRPr lang="en-US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534693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106</TotalTime>
  <Words>191</Words>
  <Application>Microsoft Macintosh PowerPoint</Application>
  <PresentationFormat>On-screen Show (4:3)</PresentationFormat>
  <Paragraphs>27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Spectrum</vt:lpstr>
      <vt:lpstr>PowerPoint Presentation</vt:lpstr>
      <vt:lpstr>Priorités de notre comité pour l’année</vt:lpstr>
      <vt:lpstr>Prévention / surdiagnostic</vt:lpstr>
      <vt:lpstr>PowerPoint Presentation</vt:lpstr>
      <vt:lpstr>PowerPoint Presentation</vt:lpstr>
      <vt:lpstr>PowerPoint Presentation</vt:lpstr>
      <vt:lpstr>PowerPoint Presentation</vt:lpstr>
      <vt:lpstr>Enseignement des problèmes cutanés</vt:lpstr>
      <vt:lpstr>Atelier en ligne disponible</vt:lpstr>
      <vt:lpstr>Livre recommandé</vt:lpstr>
      <vt:lpstr>Merci 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Rene Jr Wittmer</dc:creator>
  <cp:lastModifiedBy>Rene Jr Wittmer</cp:lastModifiedBy>
  <cp:revision>13</cp:revision>
  <dcterms:created xsi:type="dcterms:W3CDTF">2018-09-19T17:43:40Z</dcterms:created>
  <dcterms:modified xsi:type="dcterms:W3CDTF">2018-09-20T02:59:12Z</dcterms:modified>
</cp:coreProperties>
</file>