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9" r:id="rId2"/>
    <p:sldId id="304" r:id="rId3"/>
    <p:sldId id="306" r:id="rId4"/>
    <p:sldId id="307" r:id="rId5"/>
    <p:sldId id="308" r:id="rId6"/>
    <p:sldId id="309" r:id="rId7"/>
    <p:sldId id="310" r:id="rId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304"/>
            <p14:sldId id="306"/>
            <p14:sldId id="307"/>
            <p14:sldId id="308"/>
            <p14:sldId id="309"/>
            <p14:sldId id="310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18-06-13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18-06-13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18-06-13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2018-06-14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/>
              <a:t>Martin Potter, MD, </a:t>
            </a:r>
            <a:r>
              <a:rPr lang="fr-CA" dirty="0" err="1"/>
              <a:t>M.Sc</a:t>
            </a:r>
            <a:r>
              <a:rPr lang="fr-CA" dirty="0"/>
              <a:t>. </a:t>
            </a:r>
          </a:p>
          <a:p>
            <a:pPr lvl="1"/>
            <a:r>
              <a:rPr lang="fr-CA" dirty="0"/>
              <a:t>Responsable comité de santé mentale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/>
              <a:t>Comité de Santé Mentale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Comité constitué des membres suivants:</a:t>
            </a:r>
          </a:p>
          <a:p>
            <a:r>
              <a:rPr lang="fr-CA" dirty="0"/>
              <a:t>Martin Potter (responsable)</a:t>
            </a:r>
          </a:p>
          <a:p>
            <a:r>
              <a:rPr lang="fr-CA" dirty="0"/>
              <a:t>Sabrina Déry (Mont-Laurier)</a:t>
            </a:r>
          </a:p>
          <a:p>
            <a:r>
              <a:rPr lang="fr-CA" dirty="0"/>
              <a:t>Danny Castonguay (HND)</a:t>
            </a:r>
          </a:p>
          <a:p>
            <a:r>
              <a:rPr lang="fr-CA" dirty="0"/>
              <a:t>France Picard (Amos) </a:t>
            </a:r>
          </a:p>
          <a:p>
            <a:r>
              <a:rPr lang="fr-CA" dirty="0"/>
              <a:t>Catherine Quesnel (Mont-Laurier)</a:t>
            </a:r>
          </a:p>
          <a:p>
            <a:r>
              <a:rPr lang="fr-CA" dirty="0"/>
              <a:t>Daniela </a:t>
            </a:r>
            <a:r>
              <a:rPr lang="fr-CA" dirty="0" err="1"/>
              <a:t>Joubie</a:t>
            </a:r>
            <a:r>
              <a:rPr lang="fr-CA" dirty="0"/>
              <a:t> (résidente)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Développements 2017-2018</a:t>
            </a:r>
          </a:p>
        </p:txBody>
      </p:sp>
    </p:spTree>
    <p:extLst>
      <p:ext uri="{BB962C8B-B14F-4D97-AF65-F5344CB8AC3E}">
        <p14:creationId xmlns:p14="http://schemas.microsoft.com/office/powerpoint/2010/main" val="39107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B02E8-B46E-594C-A6DC-A17C0CBDFE7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Il y a eu 2 rencontres du comité (octobre 2017 et juin 2018).</a:t>
            </a:r>
          </a:p>
          <a:p>
            <a:r>
              <a:rPr lang="fr-CA" dirty="0"/>
              <a:t>Révision des 4 capsules pharmacologiques par Catherine Julien, pharmacienne au CISSS Gaspésie.</a:t>
            </a:r>
          </a:p>
          <a:p>
            <a:r>
              <a:rPr lang="fr-CA" dirty="0"/>
              <a:t>Vignettes cliniques couvrant les sujets prioritaires du CMFC en santé mentale.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30887C-32C9-6849-8E52-95BE9BC8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Développements 2017-2018</a:t>
            </a:r>
          </a:p>
        </p:txBody>
      </p:sp>
    </p:spTree>
    <p:extLst>
      <p:ext uri="{BB962C8B-B14F-4D97-AF65-F5344CB8AC3E}">
        <p14:creationId xmlns:p14="http://schemas.microsoft.com/office/powerpoint/2010/main" val="21991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52A909-0E70-B34D-949E-82196E98FE8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Sondage </a:t>
            </a:r>
            <a:r>
              <a:rPr lang="fr-CA" dirty="0" err="1"/>
              <a:t>survey</a:t>
            </a:r>
            <a:r>
              <a:rPr lang="fr-CA" dirty="0"/>
              <a:t> </a:t>
            </a:r>
            <a:r>
              <a:rPr lang="fr-CA" dirty="0" err="1"/>
              <a:t>monkey</a:t>
            </a:r>
            <a:r>
              <a:rPr lang="fr-CA" dirty="0"/>
              <a:t> sur les besoins et utilisations des outils fut envoyé aux DLP,  avec un rappel.(9 répondants sur 18 CUMF)</a:t>
            </a:r>
          </a:p>
          <a:p>
            <a:r>
              <a:rPr lang="fr-CA" dirty="0"/>
              <a:t>Points saillants:</a:t>
            </a:r>
          </a:p>
          <a:p>
            <a:endParaRPr lang="fr-CA" dirty="0"/>
          </a:p>
          <a:p>
            <a:r>
              <a:rPr lang="fr-CA" dirty="0"/>
              <a:t>-Réduction du nombre de psychologues dans les CUMF; remplacés par des T.S.?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-Diminution de temps disponibles pour l’enseignement de la santé mentale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-Parmi les modalités des traitements pharmaco et non-pharmaco, la TCC semblait être la modalité que les DLP croient que les résidents sont le moins performant. </a:t>
            </a:r>
            <a:endParaRPr lang="en-CA" dirty="0"/>
          </a:p>
          <a:p>
            <a:r>
              <a:rPr lang="fr-CA" dirty="0"/>
              <a:t> </a:t>
            </a:r>
            <a:endParaRPr lang="en-CA" dirty="0"/>
          </a:p>
          <a:p>
            <a:r>
              <a:rPr lang="fr-CA" dirty="0"/>
              <a:t>-Peu de CUMF utilisent nos outils (capsules pharmaco et vignettes cliniques) (2/9)</a:t>
            </a:r>
            <a:endParaRPr lang="en-CA" dirty="0"/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E4C57-F051-AE42-828E-797F009B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Sondage des DLP</a:t>
            </a:r>
          </a:p>
        </p:txBody>
      </p:sp>
    </p:spTree>
    <p:extLst>
      <p:ext uri="{BB962C8B-B14F-4D97-AF65-F5344CB8AC3E}">
        <p14:creationId xmlns:p14="http://schemas.microsoft.com/office/powerpoint/2010/main" val="30373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6152B4-092B-434B-833A-C7F57FE581D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-Combien de CUMF n’ont pas pu avoir un T.S.?</a:t>
            </a:r>
          </a:p>
          <a:p>
            <a:r>
              <a:rPr lang="fr-CA" dirty="0"/>
              <a:t>-Pourquoi les vignettes cliniques et les capsules pharmaco sont sous-utilisées?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E33E01-9A93-5C45-BB3B-D28C0413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qui demeurent</a:t>
            </a:r>
          </a:p>
        </p:txBody>
      </p:sp>
    </p:spTree>
    <p:extLst>
      <p:ext uri="{BB962C8B-B14F-4D97-AF65-F5344CB8AC3E}">
        <p14:creationId xmlns:p14="http://schemas.microsoft.com/office/powerpoint/2010/main" val="7762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AC636C-BB54-234B-A4B8-AB2517FAB40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fr-CA" dirty="0"/>
              <a:t>Départ de Catherine Quesnel: je la remercie personnellement pour son implication et dévouement pour l’enseignement durant les 10 dernières années au sein du comité de santé mental.</a:t>
            </a:r>
          </a:p>
          <a:p>
            <a:pPr marL="342900" indent="-342900">
              <a:buAutoNum type="arabicParenR"/>
            </a:pPr>
            <a:r>
              <a:rPr lang="fr-CA" dirty="0"/>
              <a:t>Réviser les résultats des questionnaires de fin d’années</a:t>
            </a:r>
          </a:p>
          <a:p>
            <a:pPr marL="342900" indent="-342900">
              <a:buAutoNum type="arabicParenR"/>
            </a:pPr>
            <a:r>
              <a:rPr lang="fr-CA" dirty="0"/>
              <a:t>Réviser les résultats de l’examen du CMFC quand à la performance aux questions concernant les sujets de santé mentale</a:t>
            </a:r>
          </a:p>
          <a:p>
            <a:pPr marL="342900" indent="-342900">
              <a:buAutoNum type="arabicParenR"/>
            </a:pPr>
            <a:r>
              <a:rPr lang="fr-CA" dirty="0"/>
              <a:t>Supporter les </a:t>
            </a:r>
            <a:r>
              <a:rPr lang="fr-CA" dirty="0" err="1"/>
              <a:t>CUMFs</a:t>
            </a:r>
            <a:endParaRPr lang="fr-CA" dirty="0"/>
          </a:p>
          <a:p>
            <a:pPr marL="342900" indent="-342900">
              <a:buAutoNum type="arabicParenR"/>
            </a:pPr>
            <a:r>
              <a:rPr lang="fr-CA" dirty="0"/>
              <a:t>Recensement des outils d’enseignement et partage de ces outils pour tout les </a:t>
            </a:r>
            <a:r>
              <a:rPr lang="fr-CA" dirty="0" err="1"/>
              <a:t>CUMFs</a:t>
            </a:r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141711-F9D9-AF4C-BC55-EAEFE91D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2018-2019</a:t>
            </a:r>
          </a:p>
        </p:txBody>
      </p:sp>
    </p:spTree>
    <p:extLst>
      <p:ext uri="{BB962C8B-B14F-4D97-AF65-F5344CB8AC3E}">
        <p14:creationId xmlns:p14="http://schemas.microsoft.com/office/powerpoint/2010/main" val="16534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4B9407-EA6A-9B41-81A7-300A3E3A6A6C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A8026-E382-6C41-BE85-0CC1CD55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629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1898</TotalTime>
  <Words>253</Words>
  <Application>Microsoft Macintosh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GAB_pptUdeM-2017</vt:lpstr>
      <vt:lpstr>PowerPoint Presentation</vt:lpstr>
      <vt:lpstr>Développements 2017-2018</vt:lpstr>
      <vt:lpstr>Développements 2017-2018</vt:lpstr>
      <vt:lpstr>Sondage des DLP</vt:lpstr>
      <vt:lpstr>Questions qui demeurent</vt:lpstr>
      <vt:lpstr>Pour 2018-2019</vt:lpstr>
      <vt:lpstr>Questions?</vt:lpstr>
    </vt:vector>
  </TitlesOfParts>
  <Company>Universite de Montreal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Martin Potter</cp:lastModifiedBy>
  <cp:revision>105</cp:revision>
  <cp:lastPrinted>2017-09-08T13:39:11Z</cp:lastPrinted>
  <dcterms:created xsi:type="dcterms:W3CDTF">2017-08-30T19:02:13Z</dcterms:created>
  <dcterms:modified xsi:type="dcterms:W3CDTF">2018-06-13T16:55:34Z</dcterms:modified>
</cp:coreProperties>
</file>