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9" r:id="rId2"/>
    <p:sldId id="306" r:id="rId3"/>
    <p:sldId id="287" r:id="rId4"/>
    <p:sldId id="307" r:id="rId5"/>
    <p:sldId id="308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306"/>
            <p14:sldId id="287"/>
            <p14:sldId id="307"/>
            <p14:sldId id="308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18-06-13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2018-06-14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Martin Potter MD </a:t>
            </a:r>
            <a:r>
              <a:rPr lang="fr-CA" dirty="0" err="1"/>
              <a:t>M.Sc</a:t>
            </a:r>
            <a:r>
              <a:rPr lang="fr-CA" dirty="0"/>
              <a:t>. </a:t>
            </a:r>
          </a:p>
          <a:p>
            <a:pPr lvl="1"/>
            <a:r>
              <a:rPr lang="fr-CA" dirty="0"/>
              <a:t>Responsable Comité d’Évaluation Qualité du Programme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Présentation Tableau Conceptuel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5BC19-28B4-FD45-AD11-AC1CD01FAF9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Trois membres: Martin Potter, Alain Papineau et Marie </a:t>
            </a:r>
            <a:r>
              <a:rPr lang="fr-CA" dirty="0" err="1"/>
              <a:t>Authier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p.s.</a:t>
            </a:r>
            <a:r>
              <a:rPr lang="fr-CA" dirty="0"/>
              <a:t> Si vous avez un intérêt pour joindre, ou connaissez quelqu’un qui aimerait se joindre, svp me laisser savoir.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663BE-0023-534C-8F73-D717A89E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Comité d’Évaluation de Qualité du Programme</a:t>
            </a:r>
          </a:p>
        </p:txBody>
      </p:sp>
    </p:spTree>
    <p:extLst>
      <p:ext uri="{BB962C8B-B14F-4D97-AF65-F5344CB8AC3E}">
        <p14:creationId xmlns:p14="http://schemas.microsoft.com/office/powerpoint/2010/main" val="39268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0"/>
            <a:r>
              <a:rPr lang="fr-FR" sz="2400" dirty="0">
                <a:solidFill>
                  <a:srgbClr val="0070C0"/>
                </a:solidFill>
              </a:rPr>
              <a:t>Un modèle logique est une illustration visuelle des ressources, des activités et des résultats attendus d'un programme.</a:t>
            </a:r>
          </a:p>
          <a:p>
            <a:pPr lvl="0"/>
            <a:r>
              <a:rPr lang="fr-FR" sz="2400" dirty="0">
                <a:solidFill>
                  <a:srgbClr val="0070C0"/>
                </a:solidFill>
              </a:rPr>
              <a:t>Il s'agit d'un outil utilisé pour simplifier les relations complexes entre diverses composantes et qui peut être utilisé pendant la planification, la mise en œuvre et l'évaluation</a:t>
            </a:r>
            <a:endParaRPr lang="fr-CA" sz="2400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Modèle Logique</a:t>
            </a:r>
          </a:p>
        </p:txBody>
      </p:sp>
    </p:spTree>
    <p:extLst>
      <p:ext uri="{BB962C8B-B14F-4D97-AF65-F5344CB8AC3E}">
        <p14:creationId xmlns:p14="http://schemas.microsoft.com/office/powerpoint/2010/main" val="1048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F4DC60-152E-A64D-B02D-8FA84DB7632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Pour Nous:</a:t>
            </a:r>
          </a:p>
          <a:p>
            <a:r>
              <a:rPr lang="fr-CA" dirty="0"/>
              <a:t>Un tableau de nos ressources et objectifs ainsi que les méthodes d’évaluations va nous permettre de faire un suivi rigoureux et de mettre en place des améliorations/innovations lorsqu’approprié.</a:t>
            </a:r>
          </a:p>
          <a:p>
            <a:endParaRPr lang="fr-CA" dirty="0"/>
          </a:p>
          <a:p>
            <a:r>
              <a:rPr lang="fr-CA" dirty="0"/>
              <a:t>Pour Vous:</a:t>
            </a:r>
          </a:p>
          <a:p>
            <a:r>
              <a:rPr lang="fr-CA" dirty="0"/>
              <a:t>Un schéma de référence utile pour votre propre CUMF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169E5-21C2-194D-93C1-83631914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 Logique</a:t>
            </a:r>
          </a:p>
        </p:txBody>
      </p:sp>
    </p:spTree>
    <p:extLst>
      <p:ext uri="{BB962C8B-B14F-4D97-AF65-F5344CB8AC3E}">
        <p14:creationId xmlns:p14="http://schemas.microsoft.com/office/powerpoint/2010/main" val="3904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C15F6-CF91-1145-99F8-55FC6484A6E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fr-CA" dirty="0"/>
              <a:t>Élaboration des indicateurs</a:t>
            </a:r>
          </a:p>
          <a:p>
            <a:pPr marL="342900" indent="-342900">
              <a:buAutoNum type="arabicParenR"/>
            </a:pPr>
            <a:r>
              <a:rPr lang="fr-CA" dirty="0"/>
              <a:t>Intégration des programmes de 3</a:t>
            </a:r>
            <a:r>
              <a:rPr lang="fr-CA" baseline="30000" dirty="0"/>
              <a:t>e</a:t>
            </a:r>
            <a:r>
              <a:rPr lang="fr-CA" dirty="0"/>
              <a:t> année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E1B98-95FF-7341-A626-58A344B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Prochaines étapes</a:t>
            </a:r>
          </a:p>
        </p:txBody>
      </p:sp>
    </p:spTree>
    <p:extLst>
      <p:ext uri="{BB962C8B-B14F-4D97-AF65-F5344CB8AC3E}">
        <p14:creationId xmlns:p14="http://schemas.microsoft.com/office/powerpoint/2010/main" val="17464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1884</TotalTime>
  <Words>168</Words>
  <Application>Microsoft Macintosh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GAB_pptUdeM-2017</vt:lpstr>
      <vt:lpstr>PowerPoint Presentation</vt:lpstr>
      <vt:lpstr>Comité d’Évaluation de Qualité du Programme</vt:lpstr>
      <vt:lpstr>Modèle Logique</vt:lpstr>
      <vt:lpstr>Modèle Logique</vt:lpstr>
      <vt:lpstr>Prochaines étapes</vt:lpstr>
    </vt:vector>
  </TitlesOfParts>
  <Company>Universite de Montreal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100</cp:revision>
  <cp:lastPrinted>2017-09-08T13:39:11Z</cp:lastPrinted>
  <dcterms:created xsi:type="dcterms:W3CDTF">2017-08-30T19:02:13Z</dcterms:created>
  <dcterms:modified xsi:type="dcterms:W3CDTF">2018-06-13T14:50:15Z</dcterms:modified>
</cp:coreProperties>
</file>