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9" r:id="rId2"/>
    <p:sldId id="261" r:id="rId3"/>
    <p:sldId id="266" r:id="rId4"/>
    <p:sldId id="308" r:id="rId5"/>
    <p:sldId id="309" r:id="rId6"/>
    <p:sldId id="306" r:id="rId7"/>
    <p:sldId id="307" r:id="rId8"/>
    <p:sldId id="310" r:id="rId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5E7A51A-FDC6-4291-93AD-896F284D6FDE}">
          <p14:sldIdLst>
            <p14:sldId id="259"/>
            <p14:sldId id="261"/>
            <p14:sldId id="266"/>
            <p14:sldId id="308"/>
            <p14:sldId id="309"/>
            <p14:sldId id="306"/>
            <p14:sldId id="307"/>
            <p14:sldId id="310"/>
          </p14:sldIdLst>
        </p14:section>
        <p14:section name="Exemples de graphique" id="{D7690A03-FE12-4566-958B-44BEAC8DA17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5" autoAdjust="0"/>
    <p:restoredTop sz="94660"/>
  </p:normalViewPr>
  <p:slideViewPr>
    <p:cSldViewPr snapToGrid="0">
      <p:cViewPr varScale="1">
        <p:scale>
          <a:sx n="108" d="100"/>
          <a:sy n="108" d="100"/>
        </p:scale>
        <p:origin x="984" y="184"/>
      </p:cViewPr>
      <p:guideLst/>
    </p:cSldViewPr>
  </p:slideViewPr>
  <p:notesTextViewPr>
    <p:cViewPr>
      <p:scale>
        <a:sx n="3" d="2"/>
        <a:sy n="3" d="2"/>
      </p:scale>
      <p:origin x="0" y="0"/>
    </p:cViewPr>
  </p:notesTextViewPr>
  <p:notesViewPr>
    <p:cSldViewPr snapToGrid="0">
      <p:cViewPr varScale="1">
        <p:scale>
          <a:sx n="66" d="100"/>
          <a:sy n="66" d="100"/>
        </p:scale>
        <p:origin x="116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E0AB7694-8D05-4A43-AF14-35B65AB07C99}" type="datetimeFigureOut">
              <a:rPr lang="fr-CA" smtClean="0"/>
              <a:t>18-06-13</a:t>
            </a:fld>
            <a:endParaRPr lang="fr-CA"/>
          </a:p>
        </p:txBody>
      </p:sp>
      <p:sp>
        <p:nvSpPr>
          <p:cNvPr id="4" name="Espace réservé du pied de page 3"/>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C6E66E76-F276-4725-AA97-DA285FA20A3C}" type="slidenum">
              <a:rPr lang="fr-CA" smtClean="0"/>
              <a:t>‹#›</a:t>
            </a:fld>
            <a:endParaRPr lang="fr-CA"/>
          </a:p>
        </p:txBody>
      </p:sp>
    </p:spTree>
    <p:extLst>
      <p:ext uri="{BB962C8B-B14F-4D97-AF65-F5344CB8AC3E}">
        <p14:creationId xmlns:p14="http://schemas.microsoft.com/office/powerpoint/2010/main" val="1559477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fr-CA"/>
          </a:p>
        </p:txBody>
      </p:sp>
      <p:sp>
        <p:nvSpPr>
          <p:cNvPr id="3" name="Espace réservé de la date 2"/>
          <p:cNvSpPr>
            <a:spLocks noGrp="1"/>
          </p:cNvSpPr>
          <p:nvPr>
            <p:ph type="dt" idx="1"/>
          </p:nvPr>
        </p:nvSpPr>
        <p:spPr>
          <a:xfrm>
            <a:off x="3978133" y="1"/>
            <a:ext cx="3043343" cy="467072"/>
          </a:xfrm>
          <a:prstGeom prst="rect">
            <a:avLst/>
          </a:prstGeom>
        </p:spPr>
        <p:txBody>
          <a:bodyPr vert="horz" lIns="93324" tIns="46662" rIns="93324" bIns="46662" rtlCol="0"/>
          <a:lstStyle>
            <a:lvl1pPr algn="r">
              <a:defRPr sz="1200"/>
            </a:lvl1pPr>
          </a:lstStyle>
          <a:p>
            <a:fld id="{811E07CA-7683-463D-8A86-22327DFB3FFA}" type="datetimeFigureOut">
              <a:rPr lang="fr-CA" smtClean="0"/>
              <a:t>18-06-13</a:t>
            </a:fld>
            <a:endParaRPr lang="fr-CA"/>
          </a:p>
        </p:txBody>
      </p:sp>
      <p:sp>
        <p:nvSpPr>
          <p:cNvPr id="4" name="Espace réservé de l'image des diapositives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fr-CA"/>
          </a:p>
        </p:txBody>
      </p:sp>
      <p:sp>
        <p:nvSpPr>
          <p:cNvPr id="5" name="Espace réservé des notes 4"/>
          <p:cNvSpPr>
            <a:spLocks noGrp="1"/>
          </p:cNvSpPr>
          <p:nvPr>
            <p:ph type="body" sz="quarter" idx="3"/>
          </p:nvPr>
        </p:nvSpPr>
        <p:spPr>
          <a:xfrm>
            <a:off x="702310" y="4480003"/>
            <a:ext cx="5618480" cy="3665459"/>
          </a:xfrm>
          <a:prstGeom prst="rect">
            <a:avLst/>
          </a:prstGeom>
        </p:spPr>
        <p:txBody>
          <a:bodyPr vert="horz" lIns="93324" tIns="46662" rIns="93324" bIns="46662"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1" y="8842030"/>
            <a:ext cx="3043343" cy="467071"/>
          </a:xfrm>
          <a:prstGeom prst="rect">
            <a:avLst/>
          </a:prstGeom>
        </p:spPr>
        <p:txBody>
          <a:bodyPr vert="horz" lIns="93324" tIns="46662" rIns="93324" bIns="4666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8133" y="8842030"/>
            <a:ext cx="3043343" cy="467071"/>
          </a:xfrm>
          <a:prstGeom prst="rect">
            <a:avLst/>
          </a:prstGeom>
        </p:spPr>
        <p:txBody>
          <a:bodyPr vert="horz" lIns="93324" tIns="46662" rIns="93324" bIns="46662" rtlCol="0" anchor="b"/>
          <a:lstStyle>
            <a:lvl1pPr algn="r">
              <a:defRPr sz="1200"/>
            </a:lvl1pPr>
          </a:lstStyle>
          <a:p>
            <a:fld id="{D97DD56C-59DF-4308-A43D-4840493903ED}" type="slidenum">
              <a:rPr lang="fr-CA" smtClean="0"/>
              <a:t>‹#›</a:t>
            </a:fld>
            <a:endParaRPr lang="fr-CA"/>
          </a:p>
        </p:txBody>
      </p:sp>
    </p:spTree>
    <p:extLst>
      <p:ext uri="{BB962C8B-B14F-4D97-AF65-F5344CB8AC3E}">
        <p14:creationId xmlns:p14="http://schemas.microsoft.com/office/powerpoint/2010/main" val="204467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85AAE2E4-D0D8-4037-BF21-48FEB6BF9DDD}" type="slidenum">
              <a:rPr lang="fr-CA" smtClean="0"/>
              <a:t>1</a:t>
            </a:fld>
            <a:endParaRPr lang="fr-CA"/>
          </a:p>
        </p:txBody>
      </p:sp>
    </p:spTree>
    <p:extLst>
      <p:ext uri="{BB962C8B-B14F-4D97-AF65-F5344CB8AC3E}">
        <p14:creationId xmlns:p14="http://schemas.microsoft.com/office/powerpoint/2010/main" val="3520937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Titre">
    <p:spTree>
      <p:nvGrpSpPr>
        <p:cNvPr id="1" name=""/>
        <p:cNvGrpSpPr/>
        <p:nvPr/>
      </p:nvGrpSpPr>
      <p:grpSpPr>
        <a:xfrm>
          <a:off x="0" y="0"/>
          <a:ext cx="0" cy="0"/>
          <a:chOff x="0" y="0"/>
          <a:chExt cx="0" cy="0"/>
        </a:xfrm>
      </p:grpSpPr>
      <p:pic>
        <p:nvPicPr>
          <p:cNvPr id="4" name="Image-tou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17" t="311" r="12382" b="13164"/>
          <a:stretch/>
        </p:blipFill>
        <p:spPr>
          <a:xfrm>
            <a:off x="0" y="-16042"/>
            <a:ext cx="9144000" cy="6864517"/>
          </a:xfrm>
          <a:prstGeom prst="rect">
            <a:avLst/>
          </a:prstGeom>
        </p:spPr>
      </p:pic>
      <p:sp>
        <p:nvSpPr>
          <p:cNvPr id="6" name="Rectangle-bas"/>
          <p:cNvSpPr/>
          <p:nvPr userDrawn="1"/>
        </p:nvSpPr>
        <p:spPr>
          <a:xfrm>
            <a:off x="0" y="5983705"/>
            <a:ext cx="9144000" cy="874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bleu - haut">
            <a:extLst>
              <a:ext uri="{FF2B5EF4-FFF2-40B4-BE49-F238E27FC236}">
                <a16:creationId xmlns:a16="http://schemas.microsoft.com/office/drawing/2014/main" id="{D9805552-F195-4C67-AE72-94F541781C2F}"/>
              </a:ext>
            </a:extLst>
          </p:cNvPr>
          <p:cNvSpPr/>
          <p:nvPr/>
        </p:nvSpPr>
        <p:spPr>
          <a:xfrm>
            <a:off x="4333164" y="753978"/>
            <a:ext cx="4810837" cy="37190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fr-CA" sz="1350"/>
          </a:p>
        </p:txBody>
      </p:sp>
      <p:pic>
        <p:nvPicPr>
          <p:cNvPr id="10" name="Exemple-logo service"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6736" y="3729910"/>
            <a:ext cx="2074956" cy="698569"/>
          </a:xfrm>
          <a:prstGeom prst="rect">
            <a:avLst/>
          </a:prstGeom>
        </p:spPr>
      </p:pic>
      <p:sp>
        <p:nvSpPr>
          <p:cNvPr id="16" name="Espace  texte - date"/>
          <p:cNvSpPr>
            <a:spLocks noGrp="1"/>
          </p:cNvSpPr>
          <p:nvPr>
            <p:ph type="body" sz="quarter" idx="15"/>
          </p:nvPr>
        </p:nvSpPr>
        <p:spPr>
          <a:xfrm>
            <a:off x="7017488" y="6129038"/>
            <a:ext cx="1860697" cy="540000"/>
          </a:xfrm>
        </p:spPr>
        <p:txBody>
          <a:bodyPr lIns="0" tIns="0" rIns="0" bIns="0" anchor="ctr" anchorCtr="0">
            <a:normAutofit/>
          </a:bodyPr>
          <a:lstStyle>
            <a:lvl1pPr algn="r">
              <a:defRPr sz="1400">
                <a:solidFill>
                  <a:schemeClr val="accent2"/>
                </a:solidFill>
              </a:defRPr>
            </a:lvl1pPr>
            <a:lvl2pPr algn="r">
              <a:defRPr>
                <a:solidFill>
                  <a:schemeClr val="accent2"/>
                </a:solidFill>
              </a:defRPr>
            </a:lvl2pPr>
            <a:lvl3pPr algn="r">
              <a:defRPr>
                <a:solidFill>
                  <a:schemeClr val="accent2"/>
                </a:solidFill>
              </a:defRPr>
            </a:lvl3pPr>
            <a:lvl4pPr algn="r">
              <a:defRPr>
                <a:solidFill>
                  <a:schemeClr val="accent2"/>
                </a:solidFill>
              </a:defRPr>
            </a:lvl4pPr>
            <a:lvl5pPr algn="r">
              <a:defRPr>
                <a:solidFill>
                  <a:schemeClr val="accent2"/>
                </a:solidFill>
              </a:defRPr>
            </a:lvl5pPr>
          </a:lstStyle>
          <a:p>
            <a:pPr lvl="0"/>
            <a:r>
              <a:rPr lang="fr-FR" dirty="0"/>
              <a:t>Modifier les styles du texte du masque</a:t>
            </a:r>
          </a:p>
        </p:txBody>
      </p:sp>
      <p:sp>
        <p:nvSpPr>
          <p:cNvPr id="12" name="Espace texte  - presentateur"/>
          <p:cNvSpPr>
            <a:spLocks noGrp="1"/>
          </p:cNvSpPr>
          <p:nvPr>
            <p:ph type="body" sz="quarter" idx="14"/>
          </p:nvPr>
        </p:nvSpPr>
        <p:spPr>
          <a:xfrm>
            <a:off x="261278" y="6129038"/>
            <a:ext cx="6575458" cy="540000"/>
          </a:xfrm>
          <a:noFill/>
        </p:spPr>
        <p:txBody>
          <a:bodyPr lIns="0" tIns="0" rIns="0" bIns="0">
            <a:noAutofit/>
          </a:bodyPr>
          <a:lstStyle>
            <a:lvl1pPr>
              <a:spcBef>
                <a:spcPts val="0"/>
              </a:spcBef>
              <a:spcAft>
                <a:spcPts val="0"/>
              </a:spcAft>
              <a:defRPr sz="1600" b="1">
                <a:solidFill>
                  <a:schemeClr val="accent2"/>
                </a:solidFill>
              </a:defRPr>
            </a:lvl1pPr>
            <a:lvl2pPr marL="0" indent="0">
              <a:buNone/>
              <a:defRPr sz="1400">
                <a:solidFill>
                  <a:schemeClr val="accent2"/>
                </a:solidFill>
              </a:defRPr>
            </a:lvl2pPr>
            <a:lvl3pPr>
              <a:defRPr sz="1400">
                <a:solidFill>
                  <a:schemeClr val="accent2"/>
                </a:solidFill>
              </a:defRPr>
            </a:lvl3pPr>
            <a:lvl4pPr>
              <a:defRPr sz="1400">
                <a:solidFill>
                  <a:schemeClr val="accent2"/>
                </a:solidFill>
              </a:defRPr>
            </a:lvl4pPr>
            <a:lvl5pPr>
              <a:defRPr sz="1200">
                <a:solidFill>
                  <a:schemeClr val="accent2"/>
                </a:solidFill>
              </a:defRPr>
            </a:lvl5pPr>
          </a:lstStyle>
          <a:p>
            <a:pPr lvl="0"/>
            <a:r>
              <a:rPr lang="fr-FR" dirty="0"/>
              <a:t>Modifier les styles du texte du masque</a:t>
            </a:r>
          </a:p>
          <a:p>
            <a:pPr lvl="1"/>
            <a:r>
              <a:rPr lang="fr-FR" dirty="0"/>
              <a:t>Deuxième niveau</a:t>
            </a:r>
            <a:endParaRPr lang="fr-CA" dirty="0"/>
          </a:p>
        </p:txBody>
      </p:sp>
      <p:sp>
        <p:nvSpPr>
          <p:cNvPr id="3" name="Espace réservé du texte 2">
            <a:extLst>
              <a:ext uri="{FF2B5EF4-FFF2-40B4-BE49-F238E27FC236}">
                <a16:creationId xmlns:a16="http://schemas.microsoft.com/office/drawing/2014/main" id="{077B64BA-960D-4BDC-89A3-A7E560177446}"/>
              </a:ext>
            </a:extLst>
          </p:cNvPr>
          <p:cNvSpPr>
            <a:spLocks noGrp="1"/>
          </p:cNvSpPr>
          <p:nvPr>
            <p:ph type="body" sz="quarter" idx="13"/>
          </p:nvPr>
        </p:nvSpPr>
        <p:spPr>
          <a:xfrm>
            <a:off x="4333164" y="753978"/>
            <a:ext cx="4545021" cy="2999875"/>
          </a:xfrm>
          <a:noFill/>
        </p:spPr>
        <p:txBody>
          <a:bodyPr lIns="288000" tIns="540000" rIns="0" bIns="90000" anchor="t">
            <a:normAutofit/>
          </a:bodyPr>
          <a:lstStyle>
            <a:lvl1pPr marL="0" indent="0" algn="l">
              <a:lnSpc>
                <a:spcPct val="100000"/>
              </a:lnSpc>
              <a:spcBef>
                <a:spcPts val="0"/>
              </a:spcBef>
              <a:buFontTx/>
              <a:buNone/>
              <a:defRPr sz="3600">
                <a:solidFill>
                  <a:schemeClr val="accent2"/>
                </a:solidFill>
              </a:defRPr>
            </a:lvl1pPr>
          </a:lstStyle>
          <a:p>
            <a:pPr lvl="0"/>
            <a:r>
              <a:rPr lang="fr-FR" dirty="0"/>
              <a:t>Modifier les styles du texte du masque</a:t>
            </a:r>
          </a:p>
        </p:txBody>
      </p:sp>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48107" y="3828162"/>
            <a:ext cx="2248343" cy="611498"/>
          </a:xfrm>
          <a:prstGeom prst="rect">
            <a:avLst/>
          </a:prstGeom>
        </p:spPr>
      </p:pic>
    </p:spTree>
    <p:extLst>
      <p:ext uri="{BB962C8B-B14F-4D97-AF65-F5344CB8AC3E}">
        <p14:creationId xmlns:p14="http://schemas.microsoft.com/office/powerpoint/2010/main" val="156959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contenu et image-droit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5983923"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dirty="0"/>
              <a:t>Modifiez le style du titre</a:t>
            </a:r>
            <a:endParaRPr lang="fr-CA" dirty="0"/>
          </a:p>
        </p:txBody>
      </p:sp>
      <p:sp>
        <p:nvSpPr>
          <p:cNvPr id="10" name="Espace réservé de la date 9"/>
          <p:cNvSpPr>
            <a:spLocks noGrp="1"/>
          </p:cNvSpPr>
          <p:nvPr>
            <p:ph type="dt" sz="half" idx="15"/>
          </p:nvPr>
        </p:nvSpPr>
        <p:spPr/>
        <p:txBody>
          <a:bodyPr/>
          <a:lstStyle/>
          <a:p>
            <a:fld id="{75A9A0C4-8DE9-43C3-9930-45F0DF17F512}" type="datetime1">
              <a:rPr lang="fr-CA" smtClean="0"/>
              <a:t>18-06-13</a:t>
            </a:fld>
            <a:endParaRPr lang="fr-CA" dirty="0"/>
          </a:p>
        </p:txBody>
      </p:sp>
      <p:sp>
        <p:nvSpPr>
          <p:cNvPr id="21" name="Espace réservé du pied de page 20"/>
          <p:cNvSpPr>
            <a:spLocks noGrp="1"/>
          </p:cNvSpPr>
          <p:nvPr>
            <p:ph type="ftr" sz="quarter" idx="16"/>
          </p:nvPr>
        </p:nvSpPr>
        <p:spPr/>
        <p:txBody>
          <a:bodyPr/>
          <a:lstStyle/>
          <a:p>
            <a:r>
              <a:rPr lang="fr-CA"/>
              <a:t>Pied de page de la présentation ici</a:t>
            </a:r>
            <a:endParaRPr lang="fr-CA" dirty="0"/>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30109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contenu et image-droite (2)">
    <p:bg>
      <p:bgPr>
        <a:solidFill>
          <a:schemeClr val="bg2"/>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5983923"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431495"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1495"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dirty="0"/>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C6474AE6-AA51-4141-85C7-707DFD0BD11E}" type="datetime1">
              <a:rPr lang="fr-CA" smtClean="0"/>
              <a:t>18-06-13</a:t>
            </a:fld>
            <a:endParaRPr lang="fr-CA" dirty="0"/>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18523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re, contenu et image-gauche (1)">
    <p:bg>
      <p:bgPr>
        <a:solidFill>
          <a:schemeClr val="accent1"/>
        </a:solidFill>
        <a:effectLst/>
      </p:bgPr>
    </p:bg>
    <p:spTree>
      <p:nvGrpSpPr>
        <p:cNvPr id="1" name=""/>
        <p:cNvGrpSpPr/>
        <p:nvPr/>
      </p:nvGrpSpPr>
      <p:grpSpPr>
        <a:xfrm>
          <a:off x="0" y="0"/>
          <a:ext cx="0" cy="0"/>
          <a:chOff x="0" y="0"/>
          <a:chExt cx="0" cy="0"/>
        </a:xfrm>
      </p:grpSpPr>
      <p:sp>
        <p:nvSpPr>
          <p:cNvPr id="17"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0"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bg1"/>
                </a:solidFill>
              </a:defRPr>
            </a:lvl1pPr>
            <a:lvl2pPr>
              <a:lnSpc>
                <a:spcPct val="100000"/>
              </a:lnSpc>
              <a:spcBef>
                <a:spcPts val="500"/>
              </a:spcBef>
              <a:spcAft>
                <a:spcPts val="0"/>
              </a:spcAft>
              <a:buSzPct val="130000"/>
              <a:defRPr sz="18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2"/>
                </a:solidFill>
              </a:defRPr>
            </a:lvl1pPr>
          </a:lstStyle>
          <a:p>
            <a:r>
              <a:rPr lang="fr-FR" dirty="0"/>
              <a:t>Modifiez le style du titre</a:t>
            </a:r>
            <a:endParaRPr lang="fr-CA" dirty="0"/>
          </a:p>
        </p:txBody>
      </p:sp>
      <p:sp>
        <p:nvSpPr>
          <p:cNvPr id="10" name="Espace réservé de la date 9"/>
          <p:cNvSpPr>
            <a:spLocks noGrp="1"/>
          </p:cNvSpPr>
          <p:nvPr>
            <p:ph type="dt" sz="half" idx="15"/>
          </p:nvPr>
        </p:nvSpPr>
        <p:spPr/>
        <p:txBody>
          <a:bodyPr/>
          <a:lstStyle/>
          <a:p>
            <a:fld id="{7ADED9F5-2C0E-4DA1-8727-8B5721E3FADD}" type="datetime1">
              <a:rPr lang="fr-CA" smtClean="0"/>
              <a:t>18-06-13</a:t>
            </a:fld>
            <a:endParaRPr lang="fr-CA" dirty="0"/>
          </a:p>
        </p:txBody>
      </p:sp>
      <p:sp>
        <p:nvSpPr>
          <p:cNvPr id="21" name="Espace réservé du pied de page 20"/>
          <p:cNvSpPr>
            <a:spLocks noGrp="1"/>
          </p:cNvSpPr>
          <p:nvPr>
            <p:ph type="ftr" sz="quarter" idx="16"/>
          </p:nvPr>
        </p:nvSpPr>
        <p:spPr/>
        <p:txBody>
          <a:bodyPr/>
          <a:lstStyle/>
          <a:p>
            <a:r>
              <a:rPr lang="fr-CA"/>
              <a:t>Pied de page de la présentation ici</a:t>
            </a:r>
            <a:endParaRPr lang="fr-CA" dirty="0"/>
          </a:p>
        </p:txBody>
      </p:sp>
      <p:sp>
        <p:nvSpPr>
          <p:cNvPr id="22" name="Espace réservé du numéro de diapositive 21"/>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53755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contenu et image-gauche (2)">
    <p:bg>
      <p:bgPr>
        <a:solidFill>
          <a:schemeClr val="bg2"/>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Espace réservé pour une image  3"/>
          <p:cNvSpPr>
            <a:spLocks noGrp="1"/>
          </p:cNvSpPr>
          <p:nvPr>
            <p:ph type="pic" sz="quarter" idx="14" hasCustomPrompt="1"/>
          </p:nvPr>
        </p:nvSpPr>
        <p:spPr>
          <a:xfrm>
            <a:off x="0" y="0"/>
            <a:ext cx="316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5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3632400" y="3116912"/>
            <a:ext cx="5040000" cy="2570400"/>
          </a:xfrm>
        </p:spPr>
        <p:txBody>
          <a:bodyPr anchor="t">
            <a:normAutofit/>
          </a:bodyPr>
          <a:lstStyle>
            <a:lvl1pPr marL="0" indent="0">
              <a:lnSpc>
                <a:spcPct val="100000"/>
              </a:lnSpc>
              <a:spcBef>
                <a:spcPts val="500"/>
              </a:spcBef>
              <a:spcAft>
                <a:spcPts val="500"/>
              </a:spcAft>
              <a:buNone/>
              <a:defRPr sz="1800">
                <a:solidFill>
                  <a:schemeClr val="tx1"/>
                </a:solidFill>
              </a:defRPr>
            </a:lvl1pPr>
            <a:lvl2pPr>
              <a:lnSpc>
                <a:spcPct val="100000"/>
              </a:lnSpc>
              <a:spcBef>
                <a:spcPts val="500"/>
              </a:spcBef>
              <a:spcAft>
                <a:spcPts val="0"/>
              </a:spcAft>
              <a:buSzPct val="130000"/>
              <a:defRPr sz="1800">
                <a:solidFill>
                  <a:schemeClr val="tx1"/>
                </a:solidFill>
              </a:defRPr>
            </a:lvl2pPr>
            <a:lvl3pPr marL="857250" indent="-171450">
              <a:lnSpc>
                <a:spcPct val="100000"/>
              </a:lnSpc>
              <a:spcBef>
                <a:spcPts val="300"/>
              </a:spcBef>
              <a:buFont typeface="Symbol" panose="05050102010706020507" pitchFamily="18" charset="2"/>
              <a:buChar char="-"/>
              <a:defRPr sz="16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632400" y="770020"/>
            <a:ext cx="5040000" cy="2140157"/>
          </a:xfrm>
          <a:prstGeom prst="rect">
            <a:avLst/>
          </a:prstGeom>
        </p:spPr>
        <p:txBody>
          <a:bodyPr tIns="0" rIns="0" bIns="0" anchor="b">
            <a:normAutofit/>
          </a:bodyPr>
          <a:lstStyle>
            <a:lvl1pPr>
              <a:defRPr sz="4000" cap="none" baseline="0">
                <a:solidFill>
                  <a:schemeClr val="accent1"/>
                </a:solidFill>
              </a:defRPr>
            </a:lvl1pPr>
          </a:lstStyle>
          <a:p>
            <a:r>
              <a:rPr lang="fr-FR" dirty="0"/>
              <a:t>Modifiez le style du titre</a:t>
            </a:r>
            <a:endParaRPr lang="fr-CA" dirty="0"/>
          </a:p>
        </p:txBody>
      </p:sp>
      <p:sp>
        <p:nvSpPr>
          <p:cNvPr id="2" name="Espace réservé de la date 1"/>
          <p:cNvSpPr>
            <a:spLocks noGrp="1"/>
          </p:cNvSpPr>
          <p:nvPr>
            <p:ph type="dt" sz="half" idx="15"/>
          </p:nvPr>
        </p:nvSpPr>
        <p:spPr/>
        <p:txBody>
          <a:bodyPr/>
          <a:lstStyle>
            <a:lvl1pPr>
              <a:defRPr>
                <a:solidFill>
                  <a:schemeClr val="accent2"/>
                </a:solidFill>
              </a:defRPr>
            </a:lvl1pPr>
          </a:lstStyle>
          <a:p>
            <a:fld id="{BD1D7763-933C-481C-8B6A-B0A8EA2C3573}" type="datetime1">
              <a:rPr lang="fr-CA" smtClean="0"/>
              <a:t>18-06-13</a:t>
            </a:fld>
            <a:endParaRPr lang="fr-CA" dirty="0"/>
          </a:p>
        </p:txBody>
      </p:sp>
      <p:sp>
        <p:nvSpPr>
          <p:cNvPr id="3" name="Espace réservé du pied de page 2"/>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8555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re, contenu et image (1)">
    <p:bg>
      <p:bgPr>
        <a:solidFill>
          <a:schemeClr val="accent1"/>
        </a:solidFill>
        <a:effectLst/>
      </p:bgPr>
    </p:bg>
    <p:spTree>
      <p:nvGrpSpPr>
        <p:cNvPr id="1" name=""/>
        <p:cNvGrpSpPr/>
        <p:nvPr/>
      </p:nvGrpSpPr>
      <p:grpSpPr>
        <a:xfrm>
          <a:off x="0" y="0"/>
          <a:ext cx="0" cy="0"/>
          <a:chOff x="0" y="0"/>
          <a:chExt cx="0" cy="0"/>
        </a:xfrm>
      </p:grpSpPr>
      <p:sp>
        <p:nvSpPr>
          <p:cNvPr id="12" name="Rectangle-bas"/>
          <p:cNvSpPr/>
          <p:nvPr userDrawn="1"/>
        </p:nvSpPr>
        <p:spPr>
          <a:xfrm>
            <a:off x="0" y="6040800"/>
            <a:ext cx="9144000" cy="81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Espace réservé de la date 6"/>
          <p:cNvSpPr>
            <a:spLocks noGrp="1"/>
          </p:cNvSpPr>
          <p:nvPr>
            <p:ph type="dt" sz="half" idx="15"/>
          </p:nvPr>
        </p:nvSpPr>
        <p:spPr/>
        <p:txBody>
          <a:bodyPr/>
          <a:lstStyle>
            <a:lvl1pPr>
              <a:defRPr>
                <a:solidFill>
                  <a:schemeClr val="accent2"/>
                </a:solidFill>
              </a:defRPr>
            </a:lvl1pPr>
          </a:lstStyle>
          <a:p>
            <a:fld id="{3A44F990-979E-47AC-B228-4594A5F376BA}" type="datetime1">
              <a:rPr lang="fr-CA" smtClean="0"/>
              <a:t>18-06-13</a:t>
            </a:fld>
            <a:endParaRPr lang="fr-CA" dirty="0"/>
          </a:p>
        </p:txBody>
      </p:sp>
      <p:sp>
        <p:nvSpPr>
          <p:cNvPr id="9" name="Espace réservé du pied de page 8"/>
          <p:cNvSpPr>
            <a:spLocks noGrp="1"/>
          </p:cNvSpPr>
          <p:nvPr>
            <p:ph type="ftr" sz="quarter" idx="16"/>
          </p:nvPr>
        </p:nvSpPr>
        <p:spPr/>
        <p:txBody>
          <a:bodyPr/>
          <a:lstStyle>
            <a:lvl1pPr>
              <a:defRPr>
                <a:solidFill>
                  <a:schemeClr val="accent2"/>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7"/>
          </p:nvPr>
        </p:nvSpPr>
        <p:spPr>
          <a:solidFill>
            <a:schemeClr val="accent2"/>
          </a:solidFill>
        </p:spPr>
        <p:txBody>
          <a:bodyPr/>
          <a:lstStyle>
            <a:lvl1pPr>
              <a:defRPr>
                <a:solidFill>
                  <a:schemeClr val="tx2"/>
                </a:solidFill>
              </a:defRPr>
            </a:lvl1pPr>
          </a:lstStyle>
          <a:p>
            <a:fld id="{4935277D-866F-4BEA-8879-80233C760332}" type="slidenum">
              <a:rPr lang="fr-CA" smtClean="0"/>
              <a:pPr/>
              <a:t>‹#›</a:t>
            </a:fld>
            <a:endParaRPr lang="fr-CA" dirty="0"/>
          </a:p>
        </p:txBody>
      </p:sp>
      <p:sp>
        <p:nvSpPr>
          <p:cNvPr id="16" name="Espace réservé pour une image  3"/>
          <p:cNvSpPr>
            <a:spLocks noGrp="1"/>
          </p:cNvSpPr>
          <p:nvPr>
            <p:ph type="pic" sz="quarter" idx="14" hasCustomPrompt="1"/>
          </p:nvPr>
        </p:nvSpPr>
        <p:spPr>
          <a:xfrm>
            <a:off x="0" y="0"/>
            <a:ext cx="6040800" cy="6040800"/>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bg1"/>
                </a:solidFill>
              </a:defRPr>
            </a:lvl1pPr>
            <a:lvl2pPr marL="360000" indent="-180000">
              <a:lnSpc>
                <a:spcPct val="100000"/>
              </a:lnSpc>
              <a:spcBef>
                <a:spcPts val="300"/>
              </a:spcBef>
              <a:spcAft>
                <a:spcPts val="0"/>
              </a:spcAft>
              <a:buSzPct val="130000"/>
              <a:defRPr sz="1600">
                <a:solidFill>
                  <a:schemeClr val="bg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dirty="0"/>
              <a:t>Modifiez le style du titre</a:t>
            </a:r>
            <a:endParaRPr lang="fr-CA" dirty="0"/>
          </a:p>
        </p:txBody>
      </p:sp>
      <p:pic>
        <p:nvPicPr>
          <p:cNvPr id="13" name="Imag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08571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contenu et image (2)">
    <p:bg>
      <p:bgPr>
        <a:solidFill>
          <a:schemeClr val="bg2"/>
        </a:solidFill>
        <a:effectLst/>
      </p:bgPr>
    </p:bg>
    <p:spTree>
      <p:nvGrpSpPr>
        <p:cNvPr id="1" name=""/>
        <p:cNvGrpSpPr/>
        <p:nvPr/>
      </p:nvGrpSpPr>
      <p:grpSpPr>
        <a:xfrm>
          <a:off x="0" y="0"/>
          <a:ext cx="0" cy="0"/>
          <a:chOff x="0" y="0"/>
          <a:chExt cx="0" cy="0"/>
        </a:xfrm>
      </p:grpSpPr>
      <p:sp>
        <p:nvSpPr>
          <p:cNvPr id="12"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7" name="Espace réservé de la date 6"/>
          <p:cNvSpPr>
            <a:spLocks noGrp="1"/>
          </p:cNvSpPr>
          <p:nvPr>
            <p:ph type="dt" sz="half" idx="15"/>
          </p:nvPr>
        </p:nvSpPr>
        <p:spPr/>
        <p:txBody>
          <a:bodyPr/>
          <a:lstStyle>
            <a:lvl1pPr>
              <a:defRPr>
                <a:solidFill>
                  <a:schemeClr val="accent1"/>
                </a:solidFill>
              </a:defRPr>
            </a:lvl1pPr>
          </a:lstStyle>
          <a:p>
            <a:fld id="{090F4055-226C-400D-ACDE-D656FE6D114B}" type="datetime1">
              <a:rPr lang="fr-CA" smtClean="0"/>
              <a:t>18-06-13</a:t>
            </a:fld>
            <a:endParaRPr lang="fr-CA" dirty="0"/>
          </a:p>
        </p:txBody>
      </p:sp>
      <p:sp>
        <p:nvSpPr>
          <p:cNvPr id="9" name="Espace réservé du pied de page 8"/>
          <p:cNvSpPr>
            <a:spLocks noGrp="1"/>
          </p:cNvSpPr>
          <p:nvPr>
            <p:ph type="ftr" sz="quarter" idx="16"/>
          </p:nvPr>
        </p:nvSpPr>
        <p:spPr/>
        <p:txBody>
          <a:bodyPr/>
          <a:lstStyle>
            <a:lvl1pPr>
              <a:defRPr>
                <a:solidFill>
                  <a:schemeClr val="accent1"/>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16" name="Espace réservé pour une image  3"/>
          <p:cNvSpPr>
            <a:spLocks noGrp="1"/>
          </p:cNvSpPr>
          <p:nvPr>
            <p:ph type="pic" sz="quarter" idx="14" hasCustomPrompt="1"/>
          </p:nvPr>
        </p:nvSpPr>
        <p:spPr>
          <a:xfrm>
            <a:off x="0" y="0"/>
            <a:ext cx="6040800" cy="6040800"/>
          </a:xfrm>
          <a:blipFill dpi="0" rotWithShape="1">
            <a:blip r:embed="rId2"/>
            <a:srcRect/>
            <a:stretch>
              <a:fillRect/>
            </a:stretch>
          </a:blipFill>
        </p:spPr>
        <p:txBody>
          <a:bodyPr>
            <a:normAutofit/>
          </a:bodyPr>
          <a:lstStyle>
            <a:lvl1pPr marL="0" indent="0">
              <a:buNone/>
              <a:defRPr sz="1600" baseline="0">
                <a:solidFill>
                  <a:schemeClr val="bg1"/>
                </a:solidFill>
              </a:defRPr>
            </a:lvl1pPr>
          </a:lstStyle>
          <a:p>
            <a:r>
              <a:rPr lang="fr-CA" dirty="0"/>
              <a:t>Cliquez sur l’icône pour modifier l’image</a:t>
            </a:r>
          </a:p>
        </p:txBody>
      </p:sp>
      <p:sp>
        <p:nvSpPr>
          <p:cNvPr id="4" name="Espace réservé du contenu 3"/>
          <p:cNvSpPr>
            <a:spLocks noGrp="1"/>
          </p:cNvSpPr>
          <p:nvPr>
            <p:ph sz="quarter" idx="10"/>
          </p:nvPr>
        </p:nvSpPr>
        <p:spPr>
          <a:xfrm>
            <a:off x="6316049" y="3170077"/>
            <a:ext cx="2552700" cy="2570400"/>
          </a:xfrm>
        </p:spPr>
        <p:txBody>
          <a:bodyPr anchor="t">
            <a:normAutofit/>
          </a:bodyPr>
          <a:lstStyle>
            <a:lvl1pPr marL="0" indent="0">
              <a:lnSpc>
                <a:spcPct val="100000"/>
              </a:lnSpc>
              <a:spcBef>
                <a:spcPts val="500"/>
              </a:spcBef>
              <a:spcAft>
                <a:spcPts val="0"/>
              </a:spcAft>
              <a:buNone/>
              <a:defRPr sz="1800">
                <a:solidFill>
                  <a:schemeClr val="accent1"/>
                </a:solidFill>
              </a:defRPr>
            </a:lvl1pPr>
            <a:lvl2pPr marL="360000" indent="-180000">
              <a:lnSpc>
                <a:spcPct val="100000"/>
              </a:lnSpc>
              <a:spcBef>
                <a:spcPts val="300"/>
              </a:spcBef>
              <a:spcAft>
                <a:spcPts val="0"/>
              </a:spcAft>
              <a:buSzPct val="130000"/>
              <a:defRPr sz="1600">
                <a:solidFill>
                  <a:schemeClr val="accent1"/>
                </a:solidFill>
              </a:defRPr>
            </a:lvl2pPr>
            <a:lvl3pPr marL="857250" indent="-171450">
              <a:lnSpc>
                <a:spcPct val="100000"/>
              </a:lnSpc>
              <a:spcBef>
                <a:spcPts val="300"/>
              </a:spcBef>
              <a:buFont typeface="Symbol" panose="05050102010706020507" pitchFamily="18" charset="2"/>
              <a:buChar char="-"/>
              <a:defRPr sz="1800">
                <a:solidFill>
                  <a:schemeClr val="bg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p:txBody>
      </p:sp>
      <p:sp>
        <p:nvSpPr>
          <p:cNvPr id="8" name="Titre 7"/>
          <p:cNvSpPr>
            <a:spLocks noGrp="1"/>
          </p:cNvSpPr>
          <p:nvPr>
            <p:ph type="title"/>
          </p:nvPr>
        </p:nvSpPr>
        <p:spPr>
          <a:xfrm>
            <a:off x="6316049" y="961414"/>
            <a:ext cx="2552700" cy="2140157"/>
          </a:xfrm>
          <a:prstGeom prst="rect">
            <a:avLst/>
          </a:prstGeom>
        </p:spPr>
        <p:txBody>
          <a:bodyPr tIns="0" rIns="90000" bIns="0" anchor="b">
            <a:normAutofit/>
          </a:bodyPr>
          <a:lstStyle>
            <a:lvl1pPr>
              <a:defRPr sz="3600" cap="none" baseline="0">
                <a:solidFill>
                  <a:schemeClr val="accent2"/>
                </a:solidFill>
              </a:defRPr>
            </a:lvl1pPr>
          </a:lstStyle>
          <a:p>
            <a:r>
              <a:rPr lang="fr-FR" dirty="0"/>
              <a:t>Modifiez le style du titre</a:t>
            </a:r>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428936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1)">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chor="t">
            <a:normAutofit/>
          </a:bodyPr>
          <a:lstStyle>
            <a:lvl1pPr marL="0" indent="0" algn="r">
              <a:buNone/>
              <a:defRPr sz="1800">
                <a:solidFill>
                  <a:schemeClr val="bg1"/>
                </a:solidFill>
              </a:defRPr>
            </a:lvl1pPr>
          </a:lstStyle>
          <a:p>
            <a:r>
              <a:rPr lang="fr-CA" dirty="0"/>
              <a:t>Cliquez sur l’icône pour modifier l’image</a:t>
            </a:r>
          </a:p>
        </p:txBody>
      </p:sp>
      <p:sp>
        <p:nvSpPr>
          <p:cNvPr id="7" name="Espace réservé de la date 6"/>
          <p:cNvSpPr>
            <a:spLocks noGrp="1"/>
          </p:cNvSpPr>
          <p:nvPr>
            <p:ph type="dt" sz="half" idx="11"/>
          </p:nvPr>
        </p:nvSpPr>
        <p:spPr/>
        <p:txBody>
          <a:bodyPr/>
          <a:lstStyle>
            <a:lvl1pPr>
              <a:defRPr>
                <a:solidFill>
                  <a:schemeClr val="accent2"/>
                </a:solidFill>
              </a:defRPr>
            </a:lvl1pPr>
          </a:lstStyle>
          <a:p>
            <a:fld id="{5732D215-C2AF-47AB-9D3E-0E12BF5EE505}" type="datetime1">
              <a:rPr lang="fr-CA" smtClean="0"/>
              <a:t>18-06-13</a:t>
            </a:fld>
            <a:endParaRPr lang="fr-CA" dirty="0"/>
          </a:p>
        </p:txBody>
      </p:sp>
      <p:sp>
        <p:nvSpPr>
          <p:cNvPr id="10" name="Espace réservé du pied de page 9"/>
          <p:cNvSpPr>
            <a:spLocks noGrp="1"/>
          </p:cNvSpPr>
          <p:nvPr>
            <p:ph type="ftr" sz="quarter" idx="12"/>
          </p:nvPr>
        </p:nvSpPr>
        <p:spPr/>
        <p:txBody>
          <a:bodyPr/>
          <a:lstStyle>
            <a:lvl1pPr>
              <a:defRPr>
                <a:solidFill>
                  <a:schemeClr val="accent2"/>
                </a:solidFill>
              </a:defRPr>
            </a:lvl1pPr>
          </a:lstStyle>
          <a:p>
            <a:r>
              <a:rPr lang="fr-CA"/>
              <a:t>Pied de page de la présentation ici</a:t>
            </a:r>
            <a:endParaRPr lang="fr-CA" dirty="0"/>
          </a:p>
        </p:txBody>
      </p:sp>
      <p:sp>
        <p:nvSpPr>
          <p:cNvPr id="11" name="Espace réservé du numéro de diapositive 10"/>
          <p:cNvSpPr>
            <a:spLocks noGrp="1"/>
          </p:cNvSpPr>
          <p:nvPr>
            <p:ph type="sldNum" sz="quarter" idx="13"/>
          </p:nvPr>
        </p:nvSpPr>
        <p:spPr/>
        <p:txBody>
          <a:bodyPr/>
          <a:lstStyle/>
          <a:p>
            <a:fld id="{4935277D-866F-4BEA-8879-80233C760332}" type="slidenum">
              <a:rPr lang="fr-CA" smtClean="0"/>
              <a:pPr/>
              <a:t>‹#›</a:t>
            </a:fld>
            <a:endParaRPr lang="fr-CA" dirty="0"/>
          </a:p>
        </p:txBody>
      </p:sp>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209316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2)">
    <p:bg>
      <p:bgPr>
        <a:solidFill>
          <a:schemeClr val="bg1"/>
        </a:solidFill>
        <a:effectLst/>
      </p:bgPr>
    </p:bg>
    <p:spTree>
      <p:nvGrpSpPr>
        <p:cNvPr id="1" name=""/>
        <p:cNvGrpSpPr/>
        <p:nvPr/>
      </p:nvGrpSpPr>
      <p:grpSpPr>
        <a:xfrm>
          <a:off x="0" y="0"/>
          <a:ext cx="0" cy="0"/>
          <a:chOff x="0" y="0"/>
          <a:chExt cx="0" cy="0"/>
        </a:xfrm>
      </p:grpSpPr>
      <p:sp>
        <p:nvSpPr>
          <p:cNvPr id="8" name="Rectangle-bas"/>
          <p:cNvSpPr/>
          <p:nvPr/>
        </p:nvSpPr>
        <p:spPr>
          <a:xfrm>
            <a:off x="0" y="6040800"/>
            <a:ext cx="9144000" cy="820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5" name="Espace réservé pour une image  4"/>
          <p:cNvSpPr>
            <a:spLocks noGrp="1"/>
          </p:cNvSpPr>
          <p:nvPr>
            <p:ph type="pic" sz="quarter" idx="10" hasCustomPrompt="1"/>
          </p:nvPr>
        </p:nvSpPr>
        <p:spPr>
          <a:xfrm>
            <a:off x="0" y="-1"/>
            <a:ext cx="9144000" cy="6040800"/>
          </a:xfrm>
          <a:blipFill dpi="0" rotWithShape="1">
            <a:blip r:embed="rId2"/>
            <a:srcRect/>
            <a:stretch>
              <a:fillRect/>
            </a:stretch>
          </a:blipFill>
        </p:spPr>
        <p:txBody>
          <a:bodyPr>
            <a:normAutofit/>
          </a:bodyPr>
          <a:lstStyle>
            <a:lvl1pPr marL="0" indent="0" algn="r">
              <a:buNone/>
              <a:defRPr sz="1800">
                <a:solidFill>
                  <a:schemeClr val="bg1"/>
                </a:solidFill>
              </a:defRPr>
            </a:lvl1pPr>
          </a:lstStyle>
          <a:p>
            <a:r>
              <a:rPr lang="fr-CA" dirty="0"/>
              <a:t>Cliquez sur l’icône pour modifier l’image</a:t>
            </a:r>
          </a:p>
        </p:txBody>
      </p:sp>
      <p:sp>
        <p:nvSpPr>
          <p:cNvPr id="2" name="Espace réservé de la date 1"/>
          <p:cNvSpPr>
            <a:spLocks noGrp="1"/>
          </p:cNvSpPr>
          <p:nvPr>
            <p:ph type="dt" sz="half" idx="11"/>
          </p:nvPr>
        </p:nvSpPr>
        <p:spPr/>
        <p:txBody>
          <a:bodyPr/>
          <a:lstStyle/>
          <a:p>
            <a:fld id="{9A656764-AC44-40F6-AECB-C500EA74E1D0}" type="datetime1">
              <a:rPr lang="fr-CA" smtClean="0"/>
              <a:t>18-06-13</a:t>
            </a:fld>
            <a:endParaRPr lang="fr-CA" dirty="0"/>
          </a:p>
        </p:txBody>
      </p:sp>
      <p:sp>
        <p:nvSpPr>
          <p:cNvPr id="3" name="Espace réservé du pied de page 2"/>
          <p:cNvSpPr>
            <a:spLocks noGrp="1"/>
          </p:cNvSpPr>
          <p:nvPr>
            <p:ph type="ftr" sz="quarter" idx="12"/>
          </p:nvPr>
        </p:nvSpPr>
        <p:spPr/>
        <p:txBody>
          <a:bodyPr/>
          <a:lstStyle/>
          <a:p>
            <a:r>
              <a:rPr lang="fr-CA"/>
              <a:t>Pied de page de la présentation ici</a:t>
            </a:r>
            <a:endParaRPr lang="fr-CA" dirty="0"/>
          </a:p>
        </p:txBody>
      </p:sp>
      <p:sp>
        <p:nvSpPr>
          <p:cNvPr id="4" name="Espace réservé du numéro de diapositive 3"/>
          <p:cNvSpPr>
            <a:spLocks noGrp="1"/>
          </p:cNvSpPr>
          <p:nvPr>
            <p:ph type="sldNum" sz="quarter" idx="13"/>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1374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avec logo">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DD36942F-DA46-44D6-BC5B-DE3F22958E4E}"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183396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bg>
      <p:bgPr>
        <a:solidFill>
          <a:schemeClr val="bg1"/>
        </a:solidFill>
        <a:effectLst/>
      </p:bgPr>
    </p:bg>
    <p:spTree>
      <p:nvGrpSpPr>
        <p:cNvPr id="1" name=""/>
        <p:cNvGrpSpPr/>
        <p:nvPr/>
      </p:nvGrpSpPr>
      <p:grpSpPr>
        <a:xfrm>
          <a:off x="0" y="0"/>
          <a:ext cx="0" cy="0"/>
          <a:chOff x="0" y="0"/>
          <a:chExt cx="0" cy="0"/>
        </a:xfrm>
      </p:grpSpPr>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47272494-9A74-44A0-A4AC-CC58855732C9}"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spTree>
    <p:extLst>
      <p:ext uri="{BB962C8B-B14F-4D97-AF65-F5344CB8AC3E}">
        <p14:creationId xmlns:p14="http://schemas.microsoft.com/office/powerpoint/2010/main" val="409014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age FIN">
    <p:spTree>
      <p:nvGrpSpPr>
        <p:cNvPr id="1" name=""/>
        <p:cNvGrpSpPr/>
        <p:nvPr/>
      </p:nvGrpSpPr>
      <p:grpSpPr>
        <a:xfrm>
          <a:off x="0" y="0"/>
          <a:ext cx="0" cy="0"/>
          <a:chOff x="0" y="0"/>
          <a:chExt cx="0" cy="0"/>
        </a:xfrm>
      </p:grpSpPr>
      <p:pic>
        <p:nvPicPr>
          <p:cNvPr id="7" name="Image-tou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517" t="311" r="12382" b="12882"/>
          <a:stretch/>
        </p:blipFill>
        <p:spPr>
          <a:xfrm>
            <a:off x="0" y="-16042"/>
            <a:ext cx="9144000" cy="6886861"/>
          </a:xfrm>
          <a:prstGeom prst="rect">
            <a:avLst/>
          </a:prstGeom>
        </p:spPr>
      </p:pic>
      <p:sp>
        <p:nvSpPr>
          <p:cNvPr id="4" name="Rectangle -bleu"/>
          <p:cNvSpPr/>
          <p:nvPr userDrawn="1"/>
        </p:nvSpPr>
        <p:spPr>
          <a:xfrm>
            <a:off x="4346408" y="753979"/>
            <a:ext cx="3348000" cy="34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7098" y="1652421"/>
            <a:ext cx="3117742" cy="1657708"/>
          </a:xfrm>
          <a:prstGeom prst="rect">
            <a:avLst/>
          </a:prstGeom>
        </p:spPr>
      </p:pic>
    </p:spTree>
    <p:extLst>
      <p:ext uri="{BB962C8B-B14F-4D97-AF65-F5344CB8AC3E}">
        <p14:creationId xmlns:p14="http://schemas.microsoft.com/office/powerpoint/2010/main" val="2681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2)">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7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que 1 - horizontal">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37132" y="2034000"/>
            <a:ext cx="8271881" cy="3888000"/>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p>
            <a:fld id="{15630235-E426-4C5C-B3AD-7E06D06A527B}" type="datetime1">
              <a:rPr lang="fr-CA" smtClean="0"/>
              <a:t>18-06-13</a:t>
            </a:fld>
            <a:endParaRPr lang="fr-CA" dirty="0"/>
          </a:p>
        </p:txBody>
      </p:sp>
      <p:sp>
        <p:nvSpPr>
          <p:cNvPr id="6" name="Espace réservé du pied de page 5"/>
          <p:cNvSpPr>
            <a:spLocks noGrp="1"/>
          </p:cNvSpPr>
          <p:nvPr>
            <p:ph type="ftr" sz="quarter" idx="21"/>
          </p:nvPr>
        </p:nvSpPr>
        <p:spPr/>
        <p:txBody>
          <a:body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40328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phique 1 - horizontal-bandeBleu">
    <p:bg>
      <p:bgPr>
        <a:solidFill>
          <a:schemeClr val="bg1"/>
        </a:solidFill>
        <a:effectLst/>
      </p:bgPr>
    </p:bg>
    <p:spTree>
      <p:nvGrpSpPr>
        <p:cNvPr id="1" name=""/>
        <p:cNvGrpSpPr/>
        <p:nvPr/>
      </p:nvGrpSpPr>
      <p:grpSpPr>
        <a:xfrm>
          <a:off x="0" y="0"/>
          <a:ext cx="0" cy="0"/>
          <a:chOff x="0" y="0"/>
          <a:chExt cx="0" cy="0"/>
        </a:xfrm>
      </p:grpSpPr>
      <p:sp>
        <p:nvSpPr>
          <p:cNvPr id="10"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lvl1pPr>
              <a:defRPr>
                <a:solidFill>
                  <a:schemeClr val="accent2"/>
                </a:solidFill>
              </a:defRPr>
            </a:lvl1pPr>
          </a:lstStyle>
          <a:p>
            <a:fld id="{07748B67-DEB4-4DDB-8B6C-9989C248C9EF}" type="datetime1">
              <a:rPr lang="fr-CA" smtClean="0"/>
              <a:t>18-06-13</a:t>
            </a:fld>
            <a:endParaRPr lang="fr-CA" dirty="0"/>
          </a:p>
        </p:txBody>
      </p:sp>
      <p:sp>
        <p:nvSpPr>
          <p:cNvPr id="6" name="Espace réservé du pied de page 5"/>
          <p:cNvSpPr>
            <a:spLocks noGrp="1"/>
          </p:cNvSpPr>
          <p:nvPr>
            <p:ph type="ftr" sz="quarter" idx="21"/>
          </p:nvPr>
        </p:nvSpPr>
        <p:spPr/>
        <p:txBody>
          <a:bodyPr/>
          <a:lstStyle>
            <a:lvl1pPr>
              <a:defRPr>
                <a:solidFill>
                  <a:schemeClr val="accent2"/>
                </a:solidFill>
              </a:defRPr>
            </a:lvl1p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5" name="Espace réservé du contenu 4"/>
          <p:cNvSpPr>
            <a:spLocks noGrp="1"/>
          </p:cNvSpPr>
          <p:nvPr>
            <p:ph sz="quarter" idx="19"/>
          </p:nvPr>
        </p:nvSpPr>
        <p:spPr>
          <a:xfrm>
            <a:off x="337132" y="2033340"/>
            <a:ext cx="8271881" cy="3886770"/>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3" name="Sous-titre 2"/>
          <p:cNvSpPr>
            <a:spLocks noGrp="1"/>
          </p:cNvSpPr>
          <p:nvPr>
            <p:ph type="subTitle" idx="1"/>
          </p:nvPr>
        </p:nvSpPr>
        <p:spPr>
          <a:xfrm>
            <a:off x="337133" y="1143006"/>
            <a:ext cx="8272156" cy="705394"/>
          </a:xfrm>
        </p:spPr>
        <p:txBody>
          <a:bodyPr anchor="t">
            <a:normAutofit/>
          </a:bodyPr>
          <a:lstStyle>
            <a:lvl1pPr marL="0" indent="0" algn="l">
              <a:spcBef>
                <a:spcPts val="0"/>
              </a:spcBef>
              <a:buNone/>
              <a:defRPr sz="15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endParaRPr lang="fr-CA" dirty="0"/>
          </a:p>
        </p:txBody>
      </p:sp>
      <p:sp>
        <p:nvSpPr>
          <p:cNvPr id="2" name="Titre 1"/>
          <p:cNvSpPr>
            <a:spLocks noGrp="1"/>
          </p:cNvSpPr>
          <p:nvPr>
            <p:ph type="title"/>
          </p:nvPr>
        </p:nvSpPr>
        <p:spPr/>
        <p:txBody>
          <a:bodyPr/>
          <a:lstStyle/>
          <a:p>
            <a:r>
              <a:rPr lang="fr-FR"/>
              <a:t>Modifiez le style du titre</a:t>
            </a:r>
            <a:endParaRPr lang="fr-CA"/>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171130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sous-titre, GRAPHIQUE (1)">
    <p:bg>
      <p:bgPr>
        <a:solidFill>
          <a:schemeClr val="tx2"/>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6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dirty="0"/>
              <a:t>Modifiez le style du titre</a:t>
            </a:r>
            <a:endParaRPr lang="fr-CA" dirty="0"/>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bg1"/>
                </a:solidFill>
              </a:defRPr>
            </a:lvl1pPr>
          </a:lstStyle>
          <a:p>
            <a:endParaRPr lang="fr-CA"/>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lvl1pPr>
            <a:lvl2pPr marL="360000" indent="-180000">
              <a:defRPr sz="1800"/>
            </a:lvl2pPr>
          </a:lstStyle>
          <a:p>
            <a:pPr lvl="0"/>
            <a:r>
              <a:rPr lang="fr-FR" dirty="0"/>
              <a:t>Modifier les styles du texte du masque</a:t>
            </a:r>
          </a:p>
          <a:p>
            <a:pPr lvl="1"/>
            <a:r>
              <a:rPr lang="fr-FR" dirty="0"/>
              <a:t>Deuxième niveau</a:t>
            </a:r>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525" y="6023488"/>
            <a:ext cx="2886075" cy="784946"/>
          </a:xfrm>
          <a:prstGeom prst="rect">
            <a:avLst/>
          </a:prstGeom>
        </p:spPr>
      </p:pic>
    </p:spTree>
    <p:extLst>
      <p:ext uri="{BB962C8B-B14F-4D97-AF65-F5344CB8AC3E}">
        <p14:creationId xmlns:p14="http://schemas.microsoft.com/office/powerpoint/2010/main" val="8948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sous-titre, GRAPHIQUE (2)">
    <p:bg>
      <p:bgPr>
        <a:solidFill>
          <a:schemeClr val="bg2"/>
        </a:solidFill>
        <a:effectLst/>
      </p:bgPr>
    </p:bg>
    <p:spTree>
      <p:nvGrpSpPr>
        <p:cNvPr id="1" name=""/>
        <p:cNvGrpSpPr/>
        <p:nvPr/>
      </p:nvGrpSpPr>
      <p:grpSpPr>
        <a:xfrm>
          <a:off x="0" y="0"/>
          <a:ext cx="0" cy="0"/>
          <a:chOff x="0" y="0"/>
          <a:chExt cx="0" cy="0"/>
        </a:xfrm>
      </p:grpSpPr>
      <p:sp>
        <p:nvSpPr>
          <p:cNvPr id="6" name="Rectangle-droite"/>
          <p:cNvSpPr/>
          <p:nvPr userDrawn="1"/>
        </p:nvSpPr>
        <p:spPr>
          <a:xfrm>
            <a:off x="0" y="-1"/>
            <a:ext cx="3160077" cy="6856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Espace réservé du numéro de diapositive 4" hidden="1"/>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graphique 2"/>
          <p:cNvSpPr>
            <a:spLocks noGrp="1"/>
          </p:cNvSpPr>
          <p:nvPr>
            <p:ph type="chart" sz="quarter" idx="18"/>
          </p:nvPr>
        </p:nvSpPr>
        <p:spPr>
          <a:xfrm>
            <a:off x="3590925" y="1009650"/>
            <a:ext cx="5157788" cy="4749800"/>
          </a:xfrm>
        </p:spPr>
        <p:txBody>
          <a:bodyPr/>
          <a:lstStyle>
            <a:lvl1pPr>
              <a:defRPr>
                <a:solidFill>
                  <a:schemeClr val="tx2"/>
                </a:solidFill>
              </a:defRPr>
            </a:lvl1pPr>
          </a:lstStyle>
          <a:p>
            <a:endParaRPr lang="fr-CA"/>
          </a:p>
        </p:txBody>
      </p:sp>
      <p:sp>
        <p:nvSpPr>
          <p:cNvPr id="8" name="Titre 7"/>
          <p:cNvSpPr>
            <a:spLocks noGrp="1"/>
          </p:cNvSpPr>
          <p:nvPr>
            <p:ph type="title"/>
          </p:nvPr>
        </p:nvSpPr>
        <p:spPr>
          <a:xfrm>
            <a:off x="303838" y="1123950"/>
            <a:ext cx="2552400" cy="2365208"/>
          </a:xfrm>
          <a:prstGeom prst="rect">
            <a:avLst/>
          </a:prstGeom>
        </p:spPr>
        <p:txBody>
          <a:bodyPr tIns="0" rIns="0" bIns="0" anchor="b">
            <a:normAutofit/>
          </a:bodyPr>
          <a:lstStyle>
            <a:lvl1pPr>
              <a:defRPr sz="3600" cap="none" baseline="0">
                <a:solidFill>
                  <a:schemeClr val="accent2"/>
                </a:solidFill>
              </a:defRPr>
            </a:lvl1pPr>
          </a:lstStyle>
          <a:p>
            <a:r>
              <a:rPr lang="fr-FR" dirty="0"/>
              <a:t>Modifiez le style du titre</a:t>
            </a:r>
            <a:endParaRPr lang="fr-CA" dirty="0"/>
          </a:p>
        </p:txBody>
      </p:sp>
      <p:sp>
        <p:nvSpPr>
          <p:cNvPr id="10" name="Espace réservé du texte 9"/>
          <p:cNvSpPr>
            <a:spLocks noGrp="1"/>
          </p:cNvSpPr>
          <p:nvPr>
            <p:ph type="body" sz="quarter" idx="19"/>
          </p:nvPr>
        </p:nvSpPr>
        <p:spPr>
          <a:xfrm>
            <a:off x="303213" y="3582291"/>
            <a:ext cx="2552700" cy="2365375"/>
          </a:xfrm>
        </p:spPr>
        <p:txBody>
          <a:bodyPr>
            <a:normAutofit/>
          </a:bodyPr>
          <a:lstStyle>
            <a:lvl1pPr>
              <a:defRPr sz="1800">
                <a:solidFill>
                  <a:schemeClr val="bg1"/>
                </a:solidFill>
              </a:defRPr>
            </a:lvl1pPr>
            <a:lvl2pPr marL="358775" indent="-180000">
              <a:defRPr sz="1800">
                <a:solidFill>
                  <a:schemeClr val="bg1"/>
                </a:solidFill>
              </a:defRPr>
            </a:lvl2pPr>
          </a:lstStyle>
          <a:p>
            <a:pPr lvl="0"/>
            <a:r>
              <a:rPr lang="fr-FR" dirty="0"/>
              <a:t>Modifier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496" y="6019889"/>
            <a:ext cx="2889104" cy="785770"/>
          </a:xfrm>
          <a:prstGeom prst="rect">
            <a:avLst/>
          </a:prstGeom>
        </p:spPr>
      </p:pic>
    </p:spTree>
    <p:extLst>
      <p:ext uri="{BB962C8B-B14F-4D97-AF65-F5344CB8AC3E}">
        <p14:creationId xmlns:p14="http://schemas.microsoft.com/office/powerpoint/2010/main" val="326671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rcalaire - bleu - Titre et sous-titre">
    <p:bg>
      <p:bgPr>
        <a:solidFill>
          <a:schemeClr val="tx2"/>
        </a:solidFill>
        <a:effectLst/>
      </p:bgPr>
    </p:bg>
    <p:spTree>
      <p:nvGrpSpPr>
        <p:cNvPr id="1" name=""/>
        <p:cNvGrpSpPr/>
        <p:nvPr/>
      </p:nvGrpSpPr>
      <p:grpSpPr>
        <a:xfrm>
          <a:off x="0" y="0"/>
          <a:ext cx="0" cy="0"/>
          <a:chOff x="0" y="0"/>
          <a:chExt cx="0" cy="0"/>
        </a:xfrm>
      </p:grpSpPr>
      <p:sp>
        <p:nvSpPr>
          <p:cNvPr id="15" name="Espace réservé de la date 14"/>
          <p:cNvSpPr>
            <a:spLocks noGrp="1"/>
          </p:cNvSpPr>
          <p:nvPr>
            <p:ph type="dt" sz="half" idx="11"/>
          </p:nvPr>
        </p:nvSpPr>
        <p:spPr/>
        <p:txBody>
          <a:bodyPr/>
          <a:lstStyle>
            <a:lvl1pPr>
              <a:defRPr>
                <a:solidFill>
                  <a:schemeClr val="bg2"/>
                </a:solidFill>
              </a:defRPr>
            </a:lvl1pPr>
          </a:lstStyle>
          <a:p>
            <a:fld id="{751B8215-184D-461D-BC80-3D5F5EB721F7}" type="datetime1">
              <a:rPr lang="fr-CA" smtClean="0"/>
              <a:t>18-06-13</a:t>
            </a:fld>
            <a:endParaRPr lang="fr-CA"/>
          </a:p>
        </p:txBody>
      </p:sp>
      <p:sp>
        <p:nvSpPr>
          <p:cNvPr id="16" name="Espace réservé du pied de page 15"/>
          <p:cNvSpPr>
            <a:spLocks noGrp="1"/>
          </p:cNvSpPr>
          <p:nvPr>
            <p:ph type="ftr" sz="quarter" idx="12"/>
          </p:nvPr>
        </p:nvSpPr>
        <p:spPr/>
        <p:txBody>
          <a:bodyPr/>
          <a:lstStyle>
            <a:lvl1pPr>
              <a:defRPr>
                <a:solidFill>
                  <a:schemeClr val="bg2"/>
                </a:solidFill>
              </a:defRPr>
            </a:lvl1pPr>
          </a:lstStyle>
          <a:p>
            <a:r>
              <a:rPr lang="fr-CA"/>
              <a:t>Pied de page de la présentation ici</a:t>
            </a:r>
            <a:endParaRPr lang="fr-CA" dirty="0"/>
          </a:p>
        </p:txBody>
      </p:sp>
      <p:sp>
        <p:nvSpPr>
          <p:cNvPr id="17" name="Espace réservé du numéro de diapositive 16"/>
          <p:cNvSpPr>
            <a:spLocks noGrp="1"/>
          </p:cNvSpPr>
          <p:nvPr>
            <p:ph type="sldNum" sz="quarter" idx="13"/>
          </p:nvPr>
        </p:nvSpPr>
        <p:spPr/>
        <p:txBody>
          <a:bodyPr/>
          <a:lstStyle/>
          <a:p>
            <a:fld id="{4935277D-866F-4BEA-8879-80233C760332}" type="slidenum">
              <a:rPr lang="fr-CA" smtClean="0"/>
              <a:pPr/>
              <a:t>‹#›</a:t>
            </a:fld>
            <a:endParaRPr lang="fr-CA"/>
          </a:p>
        </p:txBody>
      </p:sp>
      <p:cxnSp>
        <p:nvCxnSpPr>
          <p:cNvPr id="6" name="Connecteur droit 5"/>
          <p:cNvCxnSpPr/>
          <p:nvPr/>
        </p:nvCxnSpPr>
        <p:spPr>
          <a:xfrm>
            <a:off x="0" y="2908383"/>
            <a:ext cx="7384469" cy="0"/>
          </a:xfrm>
          <a:prstGeom prst="line">
            <a:avLst/>
          </a:prstGeom>
          <a:ln w="127000"/>
        </p:spPr>
        <p:style>
          <a:lnRef idx="1">
            <a:schemeClr val="accent2"/>
          </a:lnRef>
          <a:fillRef idx="0">
            <a:schemeClr val="accent2"/>
          </a:fillRef>
          <a:effectRef idx="0">
            <a:schemeClr val="accent2"/>
          </a:effectRef>
          <a:fontRef idx="minor">
            <a:schemeClr val="tx1"/>
          </a:fontRef>
        </p:style>
      </p:cxnSp>
      <p:sp>
        <p:nvSpPr>
          <p:cNvPr id="7" name="Espace réservé du texte 6"/>
          <p:cNvSpPr>
            <a:spLocks noGrp="1"/>
          </p:cNvSpPr>
          <p:nvPr>
            <p:ph type="body" sz="quarter" idx="10"/>
          </p:nvPr>
        </p:nvSpPr>
        <p:spPr>
          <a:xfrm>
            <a:off x="432595" y="3077029"/>
            <a:ext cx="6850397" cy="2570400"/>
          </a:xfrm>
        </p:spPr>
        <p:txBody>
          <a:bodyPr lIns="90000">
            <a:normAutofit/>
          </a:bodyPr>
          <a:lstStyle>
            <a:lvl1pPr marL="0" indent="0">
              <a:lnSpc>
                <a:spcPct val="100000"/>
              </a:lnSpc>
              <a:buNone/>
              <a:defRPr lang="fr-FR" sz="1800" kern="1200" dirty="0" smtClean="0">
                <a:solidFill>
                  <a:schemeClr val="bg1"/>
                </a:solidFill>
                <a:latin typeface="+mn-lt"/>
                <a:ea typeface="+mn-ea"/>
                <a:cs typeface="+mn-cs"/>
              </a:defRPr>
            </a:lvl1pPr>
            <a:lvl2pPr>
              <a:lnSpc>
                <a:spcPct val="100000"/>
              </a:lnSpc>
              <a:defRPr lang="fr-FR" sz="1800" kern="1200" dirty="0" smtClean="0">
                <a:solidFill>
                  <a:schemeClr val="bg1"/>
                </a:solidFill>
                <a:latin typeface="+mn-lt"/>
                <a:ea typeface="+mn-ea"/>
                <a:cs typeface="+mn-cs"/>
              </a:defRPr>
            </a:lvl2pPr>
            <a:lvl3pPr marL="857250" indent="-171450">
              <a:lnSpc>
                <a:spcPct val="100000"/>
              </a:lnSpc>
              <a:buFont typeface="Symbol" panose="05050102010706020507" pitchFamily="18" charset="2"/>
              <a:buChar char="-"/>
              <a:defRPr lang="fr-FR" sz="1600" kern="1200" dirty="0" smtClean="0">
                <a:solidFill>
                  <a:schemeClr val="bg1"/>
                </a:solidFill>
                <a:latin typeface="+mn-lt"/>
                <a:ea typeface="+mn-ea"/>
                <a:cs typeface="+mn-cs"/>
              </a:defRPr>
            </a:lvl3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432000" y="365125"/>
            <a:ext cx="6851116" cy="2386800"/>
          </a:xfrm>
          <a:prstGeom prst="rect">
            <a:avLst/>
          </a:prstGeom>
        </p:spPr>
        <p:txBody>
          <a:bodyPr lIns="90000" anchor="b">
            <a:normAutofit/>
          </a:bodyPr>
          <a:lstStyle>
            <a:lvl1pPr>
              <a:defRPr sz="6000" cap="none" baseline="0">
                <a:solidFill>
                  <a:schemeClr val="accent2"/>
                </a:solidFill>
              </a:defRPr>
            </a:lvl1pPr>
          </a:lstStyle>
          <a:p>
            <a:r>
              <a:rPr lang="fr-FR" dirty="0"/>
              <a:t>Modifiez le style du titre</a:t>
            </a:r>
            <a:endParaRPr lang="fr-CA" dirty="0"/>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40456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1)">
    <p:bg>
      <p:bgPr>
        <a:solidFill>
          <a:schemeClr val="bg2"/>
        </a:solidFill>
        <a:effectLst/>
      </p:bgPr>
    </p:bg>
    <p:spTree>
      <p:nvGrpSpPr>
        <p:cNvPr id="1" name=""/>
        <p:cNvGrpSpPr/>
        <p:nvPr/>
      </p:nvGrpSpPr>
      <p:grpSpPr>
        <a:xfrm>
          <a:off x="0" y="0"/>
          <a:ext cx="0" cy="0"/>
          <a:chOff x="0" y="0"/>
          <a:chExt cx="0" cy="0"/>
        </a:xfrm>
      </p:grpSpPr>
      <p:sp>
        <p:nvSpPr>
          <p:cNvPr id="8"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20B9E1B4-3CF5-4438-9083-1029E06F38F9}"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10" name="Espace réservé du contenu 9"/>
          <p:cNvSpPr>
            <a:spLocks noGrp="1"/>
          </p:cNvSpPr>
          <p:nvPr>
            <p:ph sz="quarter" idx="19"/>
          </p:nvPr>
        </p:nvSpPr>
        <p:spPr>
          <a:xfrm>
            <a:off x="715963" y="2303463"/>
            <a:ext cx="7739062" cy="3373437"/>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0316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2)">
    <p:bg>
      <p:bgPr>
        <a:solidFill>
          <a:schemeClr val="bg2"/>
        </a:solidFill>
        <a:effectLst/>
      </p:bgPr>
    </p:bg>
    <p:spTree>
      <p:nvGrpSpPr>
        <p:cNvPr id="1" name=""/>
        <p:cNvGrpSpPr/>
        <p:nvPr/>
      </p:nvGrpSpPr>
      <p:grpSpPr>
        <a:xfrm>
          <a:off x="0" y="0"/>
          <a:ext cx="0" cy="0"/>
          <a:chOff x="0" y="0"/>
          <a:chExt cx="0" cy="0"/>
        </a:xfrm>
      </p:grpSpPr>
      <p:sp>
        <p:nvSpPr>
          <p:cNvPr id="9"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accent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accent2"/>
                </a:solidFill>
              </a:defRPr>
            </a:lvl1pPr>
          </a:lstStyle>
          <a:p>
            <a:fld id="{C66FE08B-3AB2-4F47-9B03-49724509BCA4}"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2"/>
          </a:solidFill>
        </p:spPr>
        <p:txBody>
          <a:bodyPr/>
          <a:lstStyle>
            <a:lvl1pPr>
              <a:defRPr>
                <a:solidFill>
                  <a:schemeClr val="tx2"/>
                </a:solidFill>
              </a:defRPr>
            </a:lvl1pPr>
          </a:lstStyle>
          <a:p>
            <a:fld id="{4935277D-866F-4BEA-8879-80233C760332}" type="slidenum">
              <a:rPr lang="fr-CA" smtClean="0"/>
              <a:pPr/>
              <a:t>‹#›</a:t>
            </a:fld>
            <a:endParaRPr lang="fr-CA" dirty="0"/>
          </a:p>
        </p:txBody>
      </p:sp>
      <p:sp>
        <p:nvSpPr>
          <p:cNvPr id="3" name="Espace réservé du contenu 2"/>
          <p:cNvSpPr>
            <a:spLocks noGrp="1"/>
          </p:cNvSpPr>
          <p:nvPr>
            <p:ph sz="quarter" idx="19"/>
          </p:nvPr>
        </p:nvSpPr>
        <p:spPr>
          <a:xfrm>
            <a:off x="715963" y="2305050"/>
            <a:ext cx="7739062" cy="33734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1" name="Imag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267608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3)">
    <p:bg>
      <p:bgPr>
        <a:solidFill>
          <a:schemeClr val="bg1"/>
        </a:solidFill>
        <a:effectLst/>
      </p:bgPr>
    </p:bg>
    <p:spTree>
      <p:nvGrpSpPr>
        <p:cNvPr id="1" name=""/>
        <p:cNvGrpSpPr/>
        <p:nvPr/>
      </p:nvGrpSpPr>
      <p:grpSpPr>
        <a:xfrm>
          <a:off x="0" y="0"/>
          <a:ext cx="0" cy="0"/>
          <a:chOff x="0" y="0"/>
          <a:chExt cx="0" cy="0"/>
        </a:xfrm>
      </p:grpSpPr>
      <p:sp>
        <p:nvSpPr>
          <p:cNvPr id="11" name="Rectangle-bas"/>
          <p:cNvSpPr/>
          <p:nvPr userDrawn="1"/>
        </p:nvSpPr>
        <p:spPr>
          <a:xfrm>
            <a:off x="0" y="6040800"/>
            <a:ext cx="9144000" cy="81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14" name="Espace réservé du pied de page 13"/>
          <p:cNvSpPr>
            <a:spLocks noGrp="1"/>
          </p:cNvSpPr>
          <p:nvPr>
            <p:ph type="ftr" sz="quarter" idx="15"/>
          </p:nvPr>
        </p:nvSpPr>
        <p:spPr/>
        <p:txBody>
          <a:bodyPr/>
          <a:lstStyle>
            <a:lvl1pPr>
              <a:defRPr>
                <a:solidFill>
                  <a:schemeClr val="tx2"/>
                </a:solidFill>
              </a:defRPr>
            </a:lvl1pPr>
          </a:lstStyle>
          <a:p>
            <a:r>
              <a:rPr lang="fr-CA"/>
              <a:t>Pied de page de la présentation ici</a:t>
            </a:r>
            <a:endParaRPr lang="fr-CA" dirty="0"/>
          </a:p>
        </p:txBody>
      </p:sp>
      <p:sp>
        <p:nvSpPr>
          <p:cNvPr id="13" name="Espace réservé de la date 12"/>
          <p:cNvSpPr>
            <a:spLocks noGrp="1"/>
          </p:cNvSpPr>
          <p:nvPr>
            <p:ph type="dt" sz="half" idx="14"/>
          </p:nvPr>
        </p:nvSpPr>
        <p:spPr/>
        <p:txBody>
          <a:bodyPr/>
          <a:lstStyle>
            <a:lvl1pPr>
              <a:defRPr>
                <a:solidFill>
                  <a:schemeClr val="tx2"/>
                </a:solidFill>
              </a:defRPr>
            </a:lvl1pPr>
          </a:lstStyle>
          <a:p>
            <a:fld id="{EF863F0D-B1C7-40E9-B3C6-998B39D562C3}" type="datetime1">
              <a:rPr lang="fr-CA" smtClean="0"/>
              <a:t>18-06-13</a:t>
            </a:fld>
            <a:endParaRPr lang="fr-CA" dirty="0"/>
          </a:p>
        </p:txBody>
      </p:sp>
      <p:sp>
        <p:nvSpPr>
          <p:cNvPr id="15" name="Espace réservé du numéro de diapositive 14"/>
          <p:cNvSpPr>
            <a:spLocks noGrp="1"/>
          </p:cNvSpPr>
          <p:nvPr>
            <p:ph type="sldNum" sz="quarter" idx="16"/>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sp>
        <p:nvSpPr>
          <p:cNvPr id="3" name="Espace réservé du contenu 2"/>
          <p:cNvSpPr>
            <a:spLocks noGrp="1"/>
          </p:cNvSpPr>
          <p:nvPr>
            <p:ph sz="quarter" idx="19"/>
          </p:nvPr>
        </p:nvSpPr>
        <p:spPr>
          <a:xfrm>
            <a:off x="715963" y="2305050"/>
            <a:ext cx="7739062" cy="337343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5" name="Titre 4"/>
          <p:cNvSpPr>
            <a:spLocks noGrp="1"/>
          </p:cNvSpPr>
          <p:nvPr>
            <p:ph type="title"/>
          </p:nvPr>
        </p:nvSpPr>
        <p:spPr>
          <a:xfrm>
            <a:off x="716572" y="642257"/>
            <a:ext cx="7722577" cy="1348257"/>
          </a:xfrm>
        </p:spPr>
        <p:txBody>
          <a:bodyPr>
            <a:noAutofit/>
          </a:bodyPr>
          <a:lstStyle>
            <a:lvl1pPr>
              <a:defRPr sz="4400">
                <a:solidFill>
                  <a:schemeClr val="tx2"/>
                </a:solidFill>
              </a:defRPr>
            </a:lvl1pPr>
          </a:lstStyle>
          <a:p>
            <a:r>
              <a:rPr lang="fr-FR" dirty="0"/>
              <a:t>Modifiez le style du titre</a:t>
            </a:r>
            <a:endParaRPr lang="fr-CA" dirty="0"/>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3268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4)">
    <p:bg>
      <p:bgPr>
        <a:solidFill>
          <a:schemeClr val="bg1"/>
        </a:solidFill>
        <a:effectLst/>
      </p:bgPr>
    </p:bg>
    <p:spTree>
      <p:nvGrpSpPr>
        <p:cNvPr id="1" name=""/>
        <p:cNvGrpSpPr/>
        <p:nvPr/>
      </p:nvGrpSpPr>
      <p:grpSpPr>
        <a:xfrm>
          <a:off x="0" y="0"/>
          <a:ext cx="0" cy="0"/>
          <a:chOff x="0" y="0"/>
          <a:chExt cx="0" cy="0"/>
        </a:xfrm>
      </p:grpSpPr>
      <p:sp>
        <p:nvSpPr>
          <p:cNvPr id="5" name="Espace réservé du contenu 4"/>
          <p:cNvSpPr>
            <a:spLocks noGrp="1"/>
          </p:cNvSpPr>
          <p:nvPr>
            <p:ph sz="quarter" idx="19"/>
          </p:nvPr>
        </p:nvSpPr>
        <p:spPr>
          <a:xfrm>
            <a:off x="395154" y="1610436"/>
            <a:ext cx="8337682" cy="4311564"/>
          </a:xfrm>
        </p:spPr>
        <p:txBody>
          <a:bodyPr/>
          <a:lstStyle>
            <a:lvl4pPr>
              <a:defRPr/>
            </a:lvl4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6" name="Rectangle-haut"/>
          <p:cNvSpPr/>
          <p:nvPr userDrawn="1"/>
        </p:nvSpPr>
        <p:spPr>
          <a:xfrm>
            <a:off x="0" y="-1"/>
            <a:ext cx="9144000" cy="11217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sp>
        <p:nvSpPr>
          <p:cNvPr id="4" name="Espace réservé de la date 3"/>
          <p:cNvSpPr>
            <a:spLocks noGrp="1"/>
          </p:cNvSpPr>
          <p:nvPr>
            <p:ph type="dt" sz="half" idx="20"/>
          </p:nvPr>
        </p:nvSpPr>
        <p:spPr/>
        <p:txBody>
          <a:bodyPr/>
          <a:lstStyle/>
          <a:p>
            <a:fld id="{15630235-E426-4C5C-B3AD-7E06D06A527B}" type="datetime1">
              <a:rPr lang="fr-CA" smtClean="0"/>
              <a:t>18-06-13</a:t>
            </a:fld>
            <a:endParaRPr lang="fr-CA" dirty="0"/>
          </a:p>
        </p:txBody>
      </p:sp>
      <p:sp>
        <p:nvSpPr>
          <p:cNvPr id="6" name="Espace réservé du pied de page 5"/>
          <p:cNvSpPr>
            <a:spLocks noGrp="1"/>
          </p:cNvSpPr>
          <p:nvPr>
            <p:ph type="ftr" sz="quarter" idx="21"/>
          </p:nvPr>
        </p:nvSpPr>
        <p:spPr/>
        <p:txBody>
          <a:bodyPr/>
          <a:lstStyle/>
          <a:p>
            <a:r>
              <a:rPr lang="fr-CA"/>
              <a:t>Pied de page de la présentation ici</a:t>
            </a:r>
            <a:endParaRPr lang="fr-CA" dirty="0"/>
          </a:p>
        </p:txBody>
      </p:sp>
      <p:sp>
        <p:nvSpPr>
          <p:cNvPr id="7" name="Espace réservé du numéro de diapositive 6"/>
          <p:cNvSpPr>
            <a:spLocks noGrp="1"/>
          </p:cNvSpPr>
          <p:nvPr>
            <p:ph type="sldNum" sz="quarter" idx="22"/>
          </p:nvPr>
        </p:nvSpPr>
        <p:spPr/>
        <p:txBody>
          <a:bodyPr/>
          <a:lstStyle/>
          <a:p>
            <a:fld id="{4935277D-866F-4BEA-8879-80233C760332}" type="slidenum">
              <a:rPr lang="fr-CA" smtClean="0"/>
              <a:pPr/>
              <a:t>‹#›</a:t>
            </a:fld>
            <a:endParaRPr lang="fr-CA" dirty="0"/>
          </a:p>
        </p:txBody>
      </p:sp>
      <p:sp>
        <p:nvSpPr>
          <p:cNvPr id="2" name="Titre 1"/>
          <p:cNvSpPr>
            <a:spLocks noGrp="1"/>
          </p:cNvSpPr>
          <p:nvPr>
            <p:ph type="title"/>
          </p:nvPr>
        </p:nvSpPr>
        <p:spPr>
          <a:xfrm>
            <a:off x="402841" y="192513"/>
            <a:ext cx="8336720" cy="900751"/>
          </a:xfrm>
        </p:spPr>
        <p:txBody>
          <a:bodyPr/>
          <a:lstStyle>
            <a:lvl1pPr>
              <a:defRPr>
                <a:solidFill>
                  <a:schemeClr val="accent2"/>
                </a:solidFill>
              </a:defRPr>
            </a:lvl1pPr>
          </a:lstStyle>
          <a:p>
            <a:r>
              <a:rPr lang="fr-FR" dirty="0"/>
              <a:t>Modifiez le style du titre</a:t>
            </a:r>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25038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 - bleu clair">
    <p:bg>
      <p:bgPr>
        <a:solidFill>
          <a:schemeClr val="bg2"/>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61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CA"/>
          </a:p>
        </p:txBody>
      </p:sp>
      <p:sp>
        <p:nvSpPr>
          <p:cNvPr id="4" name="Espace réservé du contenu 3"/>
          <p:cNvSpPr>
            <a:spLocks noGrp="1"/>
          </p:cNvSpPr>
          <p:nvPr>
            <p:ph sz="quarter" idx="10"/>
          </p:nvPr>
        </p:nvSpPr>
        <p:spPr>
          <a:xfrm>
            <a:off x="3591572" y="1546947"/>
            <a:ext cx="5040000" cy="3523650"/>
          </a:xfrm>
        </p:spPr>
        <p:txBody>
          <a:bodyPr anchor="t">
            <a:normAutofit/>
          </a:bodyPr>
          <a:lstStyle>
            <a:lvl1pPr marL="0" indent="0">
              <a:lnSpc>
                <a:spcPct val="100000"/>
              </a:lnSpc>
              <a:spcBef>
                <a:spcPts val="500"/>
              </a:spcBef>
              <a:spcAft>
                <a:spcPts val="500"/>
              </a:spcAft>
              <a:buNone/>
              <a:defRPr sz="2000">
                <a:solidFill>
                  <a:schemeClr val="tx1"/>
                </a:solidFill>
              </a:defRPr>
            </a:lvl1pPr>
            <a:lvl2pPr>
              <a:lnSpc>
                <a:spcPct val="100000"/>
              </a:lnSpc>
              <a:spcBef>
                <a:spcPts val="500"/>
              </a:spcBef>
              <a:spcAft>
                <a:spcPts val="0"/>
              </a:spcAft>
              <a:buSzPct val="130000"/>
              <a:defRPr sz="2000">
                <a:solidFill>
                  <a:schemeClr val="tx1"/>
                </a:solidFill>
              </a:defRPr>
            </a:lvl2pPr>
            <a:lvl3pPr marL="857250" indent="-171450">
              <a:lnSpc>
                <a:spcPct val="100000"/>
              </a:lnSpc>
              <a:spcBef>
                <a:spcPts val="300"/>
              </a:spcBef>
              <a:buFont typeface="Symbol" panose="05050102010706020507" pitchFamily="18" charset="2"/>
              <a:buChar char="-"/>
              <a:defRPr sz="2000">
                <a:solidFill>
                  <a:schemeClr val="tx1"/>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03838" y="1591551"/>
            <a:ext cx="2552400" cy="3523650"/>
          </a:xfrm>
          <a:prstGeom prst="rect">
            <a:avLst/>
          </a:prstGeom>
        </p:spPr>
        <p:txBody>
          <a:bodyPr tIns="0" rIns="0" bIns="0" anchor="t">
            <a:normAutofit/>
          </a:bodyPr>
          <a:lstStyle>
            <a:lvl1pPr>
              <a:defRPr sz="3600" cap="none" baseline="0">
                <a:solidFill>
                  <a:schemeClr val="accent2"/>
                </a:solidFill>
              </a:defRPr>
            </a:lvl1pPr>
          </a:lstStyle>
          <a:p>
            <a:r>
              <a:rPr lang="fr-FR" dirty="0"/>
              <a:t>Modifiez le style du titre</a:t>
            </a:r>
            <a:endParaRPr lang="fr-CA" dirty="0"/>
          </a:p>
        </p:txBody>
      </p:sp>
      <p:sp>
        <p:nvSpPr>
          <p:cNvPr id="5" name="Espace réservé du numéro de diapositive 4"/>
          <p:cNvSpPr>
            <a:spLocks noGrp="1"/>
          </p:cNvSpPr>
          <p:nvPr>
            <p:ph type="sldNum" sz="quarter" idx="17"/>
          </p:nvPr>
        </p:nvSpPr>
        <p:spPr/>
        <p:txBody>
          <a:bodyPr/>
          <a:lstStyle>
            <a:lvl1pPr>
              <a:defRPr>
                <a:solidFill>
                  <a:schemeClr val="tx2"/>
                </a:solidFill>
              </a:defRPr>
            </a:lvl1pPr>
          </a:lstStyle>
          <a:p>
            <a:fld id="{4935277D-866F-4BEA-8879-80233C760332}" type="slidenum">
              <a:rPr lang="fr-CA" smtClean="0"/>
              <a:pPr/>
              <a:t>‹#›</a:t>
            </a:fld>
            <a:endParaRPr lang="fr-CA"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23488"/>
            <a:ext cx="2886075" cy="784946"/>
          </a:xfrm>
          <a:prstGeom prst="rect">
            <a:avLst/>
          </a:prstGeom>
        </p:spPr>
      </p:pic>
    </p:spTree>
    <p:extLst>
      <p:ext uri="{BB962C8B-B14F-4D97-AF65-F5344CB8AC3E}">
        <p14:creationId xmlns:p14="http://schemas.microsoft.com/office/powerpoint/2010/main" val="49727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 bleu foncé">
    <p:bg>
      <p:bgPr>
        <a:solidFill>
          <a:schemeClr val="accent1"/>
        </a:solidFill>
        <a:effectLst/>
      </p:bgPr>
    </p:bg>
    <p:spTree>
      <p:nvGrpSpPr>
        <p:cNvPr id="1" name=""/>
        <p:cNvGrpSpPr/>
        <p:nvPr/>
      </p:nvGrpSpPr>
      <p:grpSpPr>
        <a:xfrm>
          <a:off x="0" y="0"/>
          <a:ext cx="0" cy="0"/>
          <a:chOff x="0" y="0"/>
          <a:chExt cx="0" cy="0"/>
        </a:xfrm>
      </p:grpSpPr>
      <p:sp>
        <p:nvSpPr>
          <p:cNvPr id="6" name="Rectangle-droite"/>
          <p:cNvSpPr/>
          <p:nvPr userDrawn="1"/>
        </p:nvSpPr>
        <p:spPr>
          <a:xfrm>
            <a:off x="0" y="0"/>
            <a:ext cx="31600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Espace réservé du contenu 3"/>
          <p:cNvSpPr>
            <a:spLocks noGrp="1"/>
          </p:cNvSpPr>
          <p:nvPr>
            <p:ph sz="quarter" idx="10"/>
          </p:nvPr>
        </p:nvSpPr>
        <p:spPr>
          <a:xfrm>
            <a:off x="3591572" y="1548000"/>
            <a:ext cx="5040000" cy="3524400"/>
          </a:xfrm>
        </p:spPr>
        <p:txBody>
          <a:bodyPr anchor="t">
            <a:normAutofit/>
          </a:bodyPr>
          <a:lstStyle>
            <a:lvl1pPr marL="0" indent="0">
              <a:lnSpc>
                <a:spcPct val="100000"/>
              </a:lnSpc>
              <a:spcBef>
                <a:spcPts val="500"/>
              </a:spcBef>
              <a:spcAft>
                <a:spcPts val="500"/>
              </a:spcAft>
              <a:buNone/>
              <a:defRPr sz="2000">
                <a:solidFill>
                  <a:schemeClr val="bg2"/>
                </a:solidFill>
              </a:defRPr>
            </a:lvl1pPr>
            <a:lvl2pPr>
              <a:lnSpc>
                <a:spcPct val="100000"/>
              </a:lnSpc>
              <a:spcBef>
                <a:spcPts val="500"/>
              </a:spcBef>
              <a:spcAft>
                <a:spcPts val="0"/>
              </a:spcAft>
              <a:buSzPct val="130000"/>
              <a:defRPr sz="2000">
                <a:solidFill>
                  <a:schemeClr val="bg2"/>
                </a:solidFill>
              </a:defRPr>
            </a:lvl2pPr>
            <a:lvl3pPr marL="857250" indent="-171450">
              <a:lnSpc>
                <a:spcPct val="100000"/>
              </a:lnSpc>
              <a:spcBef>
                <a:spcPts val="300"/>
              </a:spcBef>
              <a:buFont typeface="Symbol" panose="05050102010706020507" pitchFamily="18" charset="2"/>
              <a:buChar char="-"/>
              <a:defRPr sz="2000">
                <a:solidFill>
                  <a:schemeClr val="bg2"/>
                </a:solidFill>
              </a:defRPr>
            </a:lvl3pPr>
            <a:lvl4pPr marL="542925" indent="-271463">
              <a:lnSpc>
                <a:spcPct val="100000"/>
              </a:lnSpc>
              <a:spcBef>
                <a:spcPts val="750"/>
              </a:spcBef>
              <a:buClr>
                <a:schemeClr val="accent1"/>
              </a:buClr>
              <a:buSzPct val="110000"/>
              <a:buFont typeface="+mj-lt"/>
              <a:buAutoNum type="arabicPeriod"/>
              <a:defRPr sz="1800">
                <a:solidFill>
                  <a:schemeClr val="bg1"/>
                </a:solidFill>
              </a:defRPr>
            </a:lvl4pPr>
            <a:lvl5pPr>
              <a:defRPr sz="1950"/>
            </a:lvl5pPr>
          </a:lstStyle>
          <a:p>
            <a:pPr lvl="0"/>
            <a:r>
              <a:rPr lang="fr-FR" dirty="0"/>
              <a:t>Modifier les styles du texte du masque</a:t>
            </a:r>
          </a:p>
          <a:p>
            <a:pPr lvl="1"/>
            <a:r>
              <a:rPr lang="fr-FR" dirty="0"/>
              <a:t>Deuxième niveau</a:t>
            </a:r>
          </a:p>
          <a:p>
            <a:pPr lvl="2"/>
            <a:r>
              <a:rPr lang="fr-FR" dirty="0"/>
              <a:t>Troisième niveau</a:t>
            </a:r>
          </a:p>
        </p:txBody>
      </p:sp>
      <p:sp>
        <p:nvSpPr>
          <p:cNvPr id="8" name="Titre 7"/>
          <p:cNvSpPr>
            <a:spLocks noGrp="1"/>
          </p:cNvSpPr>
          <p:nvPr>
            <p:ph type="title"/>
          </p:nvPr>
        </p:nvSpPr>
        <p:spPr>
          <a:xfrm>
            <a:off x="303838" y="1548000"/>
            <a:ext cx="2552400" cy="3524400"/>
          </a:xfrm>
          <a:prstGeom prst="rect">
            <a:avLst/>
          </a:prstGeom>
        </p:spPr>
        <p:txBody>
          <a:bodyPr tIns="0" rIns="0" bIns="0" anchor="t">
            <a:normAutofit/>
          </a:bodyPr>
          <a:lstStyle>
            <a:lvl1pPr>
              <a:defRPr sz="3600" cap="none" baseline="0">
                <a:solidFill>
                  <a:schemeClr val="tx2"/>
                </a:solidFill>
              </a:defRPr>
            </a:lvl1pPr>
          </a:lstStyle>
          <a:p>
            <a:r>
              <a:rPr lang="fr-FR" dirty="0"/>
              <a:t>Modifiez le style du titre</a:t>
            </a:r>
            <a:endParaRPr lang="fr-CA" dirty="0"/>
          </a:p>
        </p:txBody>
      </p:sp>
      <p:sp>
        <p:nvSpPr>
          <p:cNvPr id="5" name="Espace réservé du numéro de diapositive 4"/>
          <p:cNvSpPr>
            <a:spLocks noGrp="1"/>
          </p:cNvSpPr>
          <p:nvPr>
            <p:ph type="sldNum" sz="quarter" idx="17"/>
          </p:nvPr>
        </p:nvSpPr>
        <p:spPr>
          <a:solidFill>
            <a:schemeClr val="accent1"/>
          </a:solidFill>
        </p:spPr>
        <p:txBody>
          <a:bodyPr/>
          <a:lstStyle>
            <a:lvl1pPr>
              <a:defRPr>
                <a:solidFill>
                  <a:schemeClr val="bg2"/>
                </a:solidFill>
              </a:defRPr>
            </a:lvl1pPr>
          </a:lstStyle>
          <a:p>
            <a:fld id="{4935277D-866F-4BEA-8879-80233C760332}" type="slidenum">
              <a:rPr lang="fr-CA" smtClean="0"/>
              <a:pPr/>
              <a:t>‹#›</a:t>
            </a:fld>
            <a:endParaRPr lang="fr-CA" dirty="0"/>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7900" y="6019889"/>
            <a:ext cx="2889104" cy="785770"/>
          </a:xfrm>
          <a:prstGeom prst="rect">
            <a:avLst/>
          </a:prstGeom>
        </p:spPr>
      </p:pic>
    </p:spTree>
    <p:extLst>
      <p:ext uri="{BB962C8B-B14F-4D97-AF65-F5344CB8AC3E}">
        <p14:creationId xmlns:p14="http://schemas.microsoft.com/office/powerpoint/2010/main" val="349789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e 3" hidden="1"/>
          <p:cNvGrpSpPr/>
          <p:nvPr userDrawn="1"/>
        </p:nvGrpSpPr>
        <p:grpSpPr>
          <a:xfrm>
            <a:off x="0" y="0"/>
            <a:ext cx="9144000" cy="6858000"/>
            <a:chOff x="0" y="0"/>
            <a:chExt cx="9144000" cy="6858000"/>
          </a:xfrm>
        </p:grpSpPr>
        <p:sp>
          <p:nvSpPr>
            <p:cNvPr id="13" name="Rectangle-bas"/>
            <p:cNvSpPr/>
            <p:nvPr userDrawn="1"/>
          </p:nvSpPr>
          <p:spPr>
            <a:xfrm>
              <a:off x="0" y="6040800"/>
              <a:ext cx="9144000" cy="81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pic>
          <p:nvPicPr>
            <p:cNvPr id="9" name="logoUdeM"/>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224337" y="6039126"/>
              <a:ext cx="2919663" cy="816999"/>
            </a:xfrm>
            <a:prstGeom prst="rect">
              <a:avLst/>
            </a:prstGeom>
          </p:spPr>
        </p:pic>
        <p:sp>
          <p:nvSpPr>
            <p:cNvPr id="8" name="Rectangle-haut"/>
            <p:cNvSpPr/>
            <p:nvPr userDrawn="1"/>
          </p:nvSpPr>
          <p:spPr>
            <a:xfrm>
              <a:off x="0" y="0"/>
              <a:ext cx="9144000" cy="9007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350"/>
            </a:p>
          </p:txBody>
        </p:sp>
      </p:grpSp>
      <p:pic>
        <p:nvPicPr>
          <p:cNvPr id="16" name="logoUdeM-fond pale" hidden="1"/>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6224338" y="6040800"/>
            <a:ext cx="2920385" cy="817200"/>
          </a:xfrm>
          <a:prstGeom prst="rect">
            <a:avLst/>
          </a:prstGeom>
        </p:spPr>
      </p:pic>
      <p:sp>
        <p:nvSpPr>
          <p:cNvPr id="10" name="Espace réservé du numéro de diapositive 9"/>
          <p:cNvSpPr>
            <a:spLocks noGrp="1"/>
          </p:cNvSpPr>
          <p:nvPr userDrawn="1">
            <p:ph type="sldNum" sz="quarter" idx="4"/>
          </p:nvPr>
        </p:nvSpPr>
        <p:spPr>
          <a:xfrm>
            <a:off x="121132" y="6522984"/>
            <a:ext cx="216000" cy="216000"/>
          </a:xfrm>
          <a:prstGeom prst="rect">
            <a:avLst/>
          </a:prstGeom>
          <a:solidFill>
            <a:schemeClr val="accent2"/>
          </a:solidFill>
        </p:spPr>
        <p:txBody>
          <a:bodyPr lIns="0" tIns="0" rIns="0" bIns="0" anchor="ctr">
            <a:noAutofit/>
          </a:bodyPr>
          <a:lstStyle>
            <a:lvl1pPr algn="ctr">
              <a:defRPr sz="900" b="1">
                <a:solidFill>
                  <a:schemeClr val="tx2"/>
                </a:solidFill>
              </a:defRPr>
            </a:lvl1pPr>
          </a:lstStyle>
          <a:p>
            <a:fld id="{4935277D-866F-4BEA-8879-80233C760332}" type="slidenum">
              <a:rPr lang="fr-CA" smtClean="0"/>
              <a:pPr/>
              <a:t>‹#›</a:t>
            </a:fld>
            <a:endParaRPr lang="fr-CA" dirty="0"/>
          </a:p>
        </p:txBody>
      </p:sp>
      <p:sp>
        <p:nvSpPr>
          <p:cNvPr id="11" name="Espace réservé du pied de page 6"/>
          <p:cNvSpPr>
            <a:spLocks noGrp="1"/>
          </p:cNvSpPr>
          <p:nvPr userDrawn="1">
            <p:ph type="ftr" sz="quarter" idx="3"/>
          </p:nvPr>
        </p:nvSpPr>
        <p:spPr>
          <a:xfrm>
            <a:off x="475675" y="6522984"/>
            <a:ext cx="4464000" cy="216000"/>
          </a:xfrm>
          <a:prstGeom prst="rect">
            <a:avLst/>
          </a:prstGeom>
        </p:spPr>
        <p:txBody>
          <a:bodyPr lIns="0" tIns="0" rIns="0" bIns="0" anchor="ctr" anchorCtr="0">
            <a:normAutofit/>
          </a:bodyPr>
          <a:lstStyle>
            <a:lvl1pPr algn="l">
              <a:defRPr sz="900" cap="none" baseline="0">
                <a:solidFill>
                  <a:schemeClr val="tx2"/>
                </a:solidFill>
              </a:defRPr>
            </a:lvl1pPr>
          </a:lstStyle>
          <a:p>
            <a:r>
              <a:rPr lang="fr-CA"/>
              <a:t>Pied de page de la présentation ici</a:t>
            </a:r>
            <a:endParaRPr lang="fr-CA" dirty="0"/>
          </a:p>
        </p:txBody>
      </p:sp>
      <p:sp>
        <p:nvSpPr>
          <p:cNvPr id="12" name="Espace réservé de la date 5"/>
          <p:cNvSpPr>
            <a:spLocks noGrp="1"/>
          </p:cNvSpPr>
          <p:nvPr userDrawn="1">
            <p:ph type="dt" sz="half" idx="2"/>
          </p:nvPr>
        </p:nvSpPr>
        <p:spPr>
          <a:xfrm>
            <a:off x="5225131" y="6522984"/>
            <a:ext cx="720000" cy="216000"/>
          </a:xfrm>
          <a:prstGeom prst="rect">
            <a:avLst/>
          </a:prstGeom>
        </p:spPr>
        <p:txBody>
          <a:bodyPr lIns="0" tIns="0" rIns="0" bIns="0" anchor="ctr" anchorCtr="0"/>
          <a:lstStyle>
            <a:lvl1pPr algn="r">
              <a:defRPr sz="900">
                <a:solidFill>
                  <a:schemeClr val="tx2"/>
                </a:solidFill>
              </a:defRPr>
            </a:lvl1pPr>
          </a:lstStyle>
          <a:p>
            <a:fld id="{BB53C963-FA81-47DB-B083-9B4BBC2B3602}" type="datetime1">
              <a:rPr lang="fr-CA" smtClean="0"/>
              <a:t>18-06-13</a:t>
            </a:fld>
            <a:endParaRPr lang="fr-CA" dirty="0"/>
          </a:p>
        </p:txBody>
      </p:sp>
      <p:sp>
        <p:nvSpPr>
          <p:cNvPr id="3" name="Text Placeholder 2"/>
          <p:cNvSpPr>
            <a:spLocks noGrp="1"/>
          </p:cNvSpPr>
          <p:nvPr userDrawn="1">
            <p:ph type="body" idx="1"/>
          </p:nvPr>
        </p:nvSpPr>
        <p:spPr>
          <a:xfrm>
            <a:off x="716400" y="2304000"/>
            <a:ext cx="8017421" cy="359343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p:txBody>
      </p:sp>
      <p:sp>
        <p:nvSpPr>
          <p:cNvPr id="14" name="Espace réservé du titre 13"/>
          <p:cNvSpPr>
            <a:spLocks noGrp="1"/>
          </p:cNvSpPr>
          <p:nvPr userDrawn="1">
            <p:ph type="title"/>
          </p:nvPr>
        </p:nvSpPr>
        <p:spPr>
          <a:xfrm>
            <a:off x="337132" y="192513"/>
            <a:ext cx="8256115" cy="900751"/>
          </a:xfrm>
          <a:prstGeom prst="rect">
            <a:avLst/>
          </a:prstGeom>
        </p:spPr>
        <p:txBody>
          <a:bodyPr vert="horz" lIns="91440" tIns="45720" rIns="91440" bIns="45720" rtlCol="0" anchor="b">
            <a:normAutofit/>
          </a:bodyPr>
          <a:lstStyle/>
          <a:p>
            <a:r>
              <a:rPr lang="fr-FR" dirty="0"/>
              <a:t>Modifiez le style du titre</a:t>
            </a:r>
            <a:endParaRPr lang="fr-CA" dirty="0"/>
          </a:p>
        </p:txBody>
      </p:sp>
    </p:spTree>
    <p:extLst>
      <p:ext uri="{BB962C8B-B14F-4D97-AF65-F5344CB8AC3E}">
        <p14:creationId xmlns:p14="http://schemas.microsoft.com/office/powerpoint/2010/main" val="3399478653"/>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722" r:id="rId4"/>
    <p:sldLayoutId id="2147483730" r:id="rId5"/>
    <p:sldLayoutId id="2147483734" r:id="rId6"/>
    <p:sldLayoutId id="2147483744" r:id="rId7"/>
    <p:sldLayoutId id="2147483728" r:id="rId8"/>
    <p:sldLayoutId id="2147483731" r:id="rId9"/>
    <p:sldLayoutId id="2147483681" r:id="rId10"/>
    <p:sldLayoutId id="2147483723" r:id="rId11"/>
    <p:sldLayoutId id="2147483724" r:id="rId12"/>
    <p:sldLayoutId id="2147483725" r:id="rId13"/>
    <p:sldLayoutId id="2147483727" r:id="rId14"/>
    <p:sldLayoutId id="2147483738" r:id="rId15"/>
    <p:sldLayoutId id="2147483691" r:id="rId16"/>
    <p:sldLayoutId id="2147483732" r:id="rId17"/>
    <p:sldLayoutId id="2147483736" r:id="rId18"/>
    <p:sldLayoutId id="2147483742" r:id="rId19"/>
    <p:sldLayoutId id="2147483743" r:id="rId20"/>
    <p:sldLayoutId id="2147483740" r:id="rId21"/>
    <p:sldLayoutId id="2147483741" r:id="rId22"/>
    <p:sldLayoutId id="2147483733" r:id="rId23"/>
    <p:sldLayoutId id="214748373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0000"/>
        </a:lnSpc>
        <a:spcBef>
          <a:spcPct val="0"/>
        </a:spcBef>
        <a:buNone/>
        <a:defRPr sz="3600"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540000" indent="-252000" algn="l" defTabSz="685800" rtl="0" eaLnBrk="1" latinLnBrk="0" hangingPunct="1">
        <a:lnSpc>
          <a:spcPct val="100000"/>
        </a:lnSpc>
        <a:spcBef>
          <a:spcPts val="500"/>
        </a:spcBef>
        <a:spcAft>
          <a:spcPts val="500"/>
        </a:spcAft>
        <a:buSzPct val="140000"/>
        <a:buFont typeface="Arial" panose="020B0604020202020204" pitchFamily="34" charset="0"/>
        <a:buChar char="•"/>
        <a:defRPr sz="1800" kern="1200">
          <a:solidFill>
            <a:schemeClr val="tx1"/>
          </a:solidFill>
          <a:latin typeface="+mn-lt"/>
          <a:ea typeface="+mn-ea"/>
          <a:cs typeface="+mn-cs"/>
        </a:defRPr>
      </a:lvl2pPr>
      <a:lvl3pPr marL="977900" indent="-250825" algn="l" defTabSz="685800" rtl="0" eaLnBrk="1" latinLnBrk="0" hangingPunct="1">
        <a:lnSpc>
          <a:spcPct val="100000"/>
        </a:lnSpc>
        <a:spcBef>
          <a:spcPts val="300"/>
        </a:spcBef>
        <a:buFont typeface="Symbol" panose="05050102010706020507" pitchFamily="18" charset="2"/>
        <a:buChar char="-"/>
        <a:defRPr sz="1600" kern="1200">
          <a:solidFill>
            <a:schemeClr val="tx1"/>
          </a:solidFill>
          <a:latin typeface="+mn-lt"/>
          <a:ea typeface="+mn-ea"/>
          <a:cs typeface="+mn-cs"/>
        </a:defRPr>
      </a:lvl3pPr>
      <a:lvl4pPr marL="513000" indent="-272700" algn="l" defTabSz="685800" rtl="0" eaLnBrk="1" latinLnBrk="0" hangingPunct="1">
        <a:lnSpc>
          <a:spcPct val="100000"/>
        </a:lnSpc>
        <a:spcBef>
          <a:spcPts val="500"/>
        </a:spcBef>
        <a:spcAft>
          <a:spcPts val="500"/>
        </a:spcAft>
        <a:buClr>
          <a:schemeClr val="tx2"/>
        </a:buClr>
        <a:buSzPct val="110000"/>
        <a:buFont typeface="+mj-lt"/>
        <a:buAutoNum type="arabicPeriod"/>
        <a:defRPr lang="fr-FR" sz="1800" kern="1200" dirty="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texte 17"/>
          <p:cNvSpPr>
            <a:spLocks noGrp="1"/>
          </p:cNvSpPr>
          <p:nvPr>
            <p:ph type="body" sz="quarter" idx="15"/>
          </p:nvPr>
        </p:nvSpPr>
        <p:spPr/>
        <p:txBody>
          <a:bodyPr/>
          <a:lstStyle/>
          <a:p>
            <a:r>
              <a:rPr lang="fr-CA" dirty="0"/>
              <a:t>2018-06-13</a:t>
            </a:r>
          </a:p>
        </p:txBody>
      </p:sp>
      <p:sp>
        <p:nvSpPr>
          <p:cNvPr id="17" name="Espace réservé du texte 16"/>
          <p:cNvSpPr>
            <a:spLocks noGrp="1"/>
          </p:cNvSpPr>
          <p:nvPr>
            <p:ph type="body" sz="quarter" idx="14"/>
          </p:nvPr>
        </p:nvSpPr>
        <p:spPr/>
        <p:txBody>
          <a:bodyPr/>
          <a:lstStyle/>
          <a:p>
            <a:r>
              <a:rPr lang="fr-CA" dirty="0"/>
              <a:t>Martin Potter MD </a:t>
            </a:r>
            <a:r>
              <a:rPr lang="fr-CA" dirty="0" err="1"/>
              <a:t>M.Sc</a:t>
            </a:r>
            <a:r>
              <a:rPr lang="fr-CA" dirty="0"/>
              <a:t>.</a:t>
            </a:r>
          </a:p>
          <a:p>
            <a:pPr lvl="1"/>
            <a:r>
              <a:rPr lang="fr-CA" dirty="0"/>
              <a:t>Directeur Adjoint du programme</a:t>
            </a:r>
          </a:p>
        </p:txBody>
      </p:sp>
      <p:sp>
        <p:nvSpPr>
          <p:cNvPr id="6" name="Espace réservé du texte 5">
            <a:extLst>
              <a:ext uri="{FF2B5EF4-FFF2-40B4-BE49-F238E27FC236}">
                <a16:creationId xmlns:a16="http://schemas.microsoft.com/office/drawing/2014/main" id="{2C213DAE-E7D3-4E3B-9807-12E226FF9F94}"/>
              </a:ext>
            </a:extLst>
          </p:cNvPr>
          <p:cNvSpPr>
            <a:spLocks noGrp="1"/>
          </p:cNvSpPr>
          <p:nvPr>
            <p:ph type="body" sz="quarter" idx="13"/>
          </p:nvPr>
        </p:nvSpPr>
        <p:spPr/>
        <p:txBody>
          <a:bodyPr/>
          <a:lstStyle/>
          <a:p>
            <a:pPr lvl="0"/>
            <a:r>
              <a:rPr lang="fr-FR" dirty="0"/>
              <a:t>Programme enseignement de l’Ethique 2018-2019</a:t>
            </a:r>
            <a:endParaRPr lang="fr-FR" sz="2800" dirty="0">
              <a:solidFill>
                <a:schemeClr val="bg1"/>
              </a:solidFill>
            </a:endParaRPr>
          </a:p>
        </p:txBody>
      </p:sp>
    </p:spTree>
    <p:extLst>
      <p:ext uri="{BB962C8B-B14F-4D97-AF65-F5344CB8AC3E}">
        <p14:creationId xmlns:p14="http://schemas.microsoft.com/office/powerpoint/2010/main" val="22512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body" sz="quarter" idx="10"/>
          </p:nvPr>
        </p:nvSpPr>
        <p:spPr/>
        <p:txBody>
          <a:bodyPr>
            <a:normAutofit/>
          </a:bodyPr>
          <a:lstStyle/>
          <a:p>
            <a:r>
              <a:rPr lang="fr-CA" sz="2400" dirty="0"/>
              <a:t>Dr François Bertrand est responsable du comité</a:t>
            </a:r>
          </a:p>
          <a:p>
            <a:r>
              <a:rPr lang="fr-CA" sz="2400" dirty="0"/>
              <a:t>Je remplace Dre Isabelle </a:t>
            </a:r>
            <a:r>
              <a:rPr lang="fr-CA" sz="2400" dirty="0" err="1"/>
              <a:t>Gossellin</a:t>
            </a:r>
            <a:r>
              <a:rPr lang="fr-CA" sz="2400" dirty="0"/>
              <a:t> comme responsable de l’enseignement de l’</a:t>
            </a:r>
            <a:r>
              <a:rPr lang="fr-CA" sz="2400" dirty="0" err="1"/>
              <a:t>ethique</a:t>
            </a:r>
            <a:r>
              <a:rPr lang="fr-CA" sz="2400" dirty="0"/>
              <a:t> au comité </a:t>
            </a:r>
            <a:r>
              <a:rPr lang="fr-CA" sz="2400"/>
              <a:t>de direction.</a:t>
            </a:r>
            <a:endParaRPr lang="fr-CA" sz="2400" dirty="0"/>
          </a:p>
        </p:txBody>
      </p:sp>
      <p:sp>
        <p:nvSpPr>
          <p:cNvPr id="3" name="Titre 2"/>
          <p:cNvSpPr>
            <a:spLocks noGrp="1"/>
          </p:cNvSpPr>
          <p:nvPr>
            <p:ph type="title"/>
          </p:nvPr>
        </p:nvSpPr>
        <p:spPr/>
        <p:txBody>
          <a:bodyPr>
            <a:normAutofit fontScale="90000"/>
          </a:bodyPr>
          <a:lstStyle/>
          <a:p>
            <a:r>
              <a:rPr lang="fr-CA" dirty="0"/>
              <a:t>Comité de l’enseignement de l’Éthique</a:t>
            </a:r>
          </a:p>
        </p:txBody>
      </p:sp>
    </p:spTree>
    <p:extLst>
      <p:ext uri="{BB962C8B-B14F-4D97-AF65-F5344CB8AC3E}">
        <p14:creationId xmlns:p14="http://schemas.microsoft.com/office/powerpoint/2010/main" val="319054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body" sz="quarter" idx="19"/>
          </p:nvPr>
        </p:nvSpPr>
        <p:spPr/>
        <p:txBody>
          <a:bodyPr>
            <a:normAutofit/>
          </a:bodyPr>
          <a:lstStyle/>
          <a:p>
            <a:r>
              <a:rPr lang="fr-CA" sz="2400" dirty="0"/>
              <a:t>Malgré certaines difficulté dans la dernière année, qui ont eu comme résultats l’absence d’enseignement de 2 ateliers d’éthique, nous continuons à croire qu’une collaboration avec le Bureau Central d’Éthique (BCE) est la bonne voie à poursuivre.</a:t>
            </a:r>
          </a:p>
        </p:txBody>
      </p:sp>
      <p:sp>
        <p:nvSpPr>
          <p:cNvPr id="3" name="Titre 2"/>
          <p:cNvSpPr>
            <a:spLocks noGrp="1"/>
          </p:cNvSpPr>
          <p:nvPr>
            <p:ph type="title"/>
          </p:nvPr>
        </p:nvSpPr>
        <p:spPr/>
        <p:txBody>
          <a:bodyPr/>
          <a:lstStyle/>
          <a:p>
            <a:r>
              <a:rPr lang="fr-CA" dirty="0"/>
              <a:t>Développements en cours</a:t>
            </a:r>
          </a:p>
        </p:txBody>
      </p:sp>
    </p:spTree>
    <p:extLst>
      <p:ext uri="{BB962C8B-B14F-4D97-AF65-F5344CB8AC3E}">
        <p14:creationId xmlns:p14="http://schemas.microsoft.com/office/powerpoint/2010/main" val="13886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B5AF01-4963-164A-B402-128CA61AE2B0}"/>
              </a:ext>
            </a:extLst>
          </p:cNvPr>
          <p:cNvSpPr>
            <a:spLocks noGrp="1"/>
          </p:cNvSpPr>
          <p:nvPr>
            <p:ph sz="quarter" idx="19"/>
          </p:nvPr>
        </p:nvSpPr>
        <p:spPr/>
        <p:txBody>
          <a:bodyPr>
            <a:normAutofit/>
          </a:bodyPr>
          <a:lstStyle/>
          <a:p>
            <a:r>
              <a:rPr lang="fr-CA" sz="2000" dirty="0"/>
              <a:t>Tel que déterminé par le comité académique en concertation avec tous les acteurs impliqués, l’horaire des ateliers d’</a:t>
            </a:r>
            <a:r>
              <a:rPr lang="fr-CA" sz="2000" dirty="0" err="1"/>
              <a:t>ethique</a:t>
            </a:r>
            <a:r>
              <a:rPr lang="fr-CA" sz="2000" dirty="0"/>
              <a:t> va changer.</a:t>
            </a:r>
          </a:p>
          <a:p>
            <a:r>
              <a:rPr lang="fr-CA" sz="2000" dirty="0"/>
              <a:t>Au lieu d’avoir 2 ateliers par année de résidence, dorénavant, il y aura 1 atelier en R1 et 3 ateliers en R2. Ceci sera réalisé complètement dans l’horaire de 2019-2020.</a:t>
            </a:r>
          </a:p>
        </p:txBody>
      </p:sp>
      <p:sp>
        <p:nvSpPr>
          <p:cNvPr id="3" name="Title 2">
            <a:extLst>
              <a:ext uri="{FF2B5EF4-FFF2-40B4-BE49-F238E27FC236}">
                <a16:creationId xmlns:a16="http://schemas.microsoft.com/office/drawing/2014/main" id="{D249DBE3-BDFE-BB47-9119-BA25A46119AB}"/>
              </a:ext>
            </a:extLst>
          </p:cNvPr>
          <p:cNvSpPr>
            <a:spLocks noGrp="1"/>
          </p:cNvSpPr>
          <p:nvPr>
            <p:ph type="title"/>
          </p:nvPr>
        </p:nvSpPr>
        <p:spPr/>
        <p:txBody>
          <a:bodyPr/>
          <a:lstStyle/>
          <a:p>
            <a:r>
              <a:rPr lang="fr-CA" dirty="0"/>
              <a:t>Horaire des ateliers</a:t>
            </a:r>
          </a:p>
        </p:txBody>
      </p:sp>
    </p:spTree>
    <p:extLst>
      <p:ext uri="{BB962C8B-B14F-4D97-AF65-F5344CB8AC3E}">
        <p14:creationId xmlns:p14="http://schemas.microsoft.com/office/powerpoint/2010/main" val="252448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B024C1-8780-5D4B-AC85-7269AE1EFABB}"/>
              </a:ext>
            </a:extLst>
          </p:cNvPr>
          <p:cNvSpPr>
            <a:spLocks noGrp="1"/>
          </p:cNvSpPr>
          <p:nvPr>
            <p:ph sz="quarter" idx="19"/>
          </p:nvPr>
        </p:nvSpPr>
        <p:spPr/>
        <p:txBody>
          <a:bodyPr/>
          <a:lstStyle/>
          <a:p>
            <a:r>
              <a:rPr lang="fr-CA" dirty="0"/>
              <a:t>Atelier pour les R1 et R2 (pour rattraper l’absence de l’an dernier)</a:t>
            </a:r>
          </a:p>
          <a:p>
            <a:r>
              <a:rPr lang="fr-CA" dirty="0"/>
              <a:t>Les ateliers en lignes du BEC devraient êtres en place en septembre (en fait, devraient êtres déjà faits en juin). Donc les formateurs auront les outils en place pour donner l’atelier aux résidents. </a:t>
            </a:r>
          </a:p>
        </p:txBody>
      </p:sp>
      <p:sp>
        <p:nvSpPr>
          <p:cNvPr id="3" name="Title 2">
            <a:extLst>
              <a:ext uri="{FF2B5EF4-FFF2-40B4-BE49-F238E27FC236}">
                <a16:creationId xmlns:a16="http://schemas.microsoft.com/office/drawing/2014/main" id="{C1E8EAAB-C631-A74D-B5B2-56E95F5BA471}"/>
              </a:ext>
            </a:extLst>
          </p:cNvPr>
          <p:cNvSpPr>
            <a:spLocks noGrp="1"/>
          </p:cNvSpPr>
          <p:nvPr>
            <p:ph type="title"/>
          </p:nvPr>
        </p:nvSpPr>
        <p:spPr/>
        <p:txBody>
          <a:bodyPr/>
          <a:lstStyle/>
          <a:p>
            <a:r>
              <a:rPr lang="fr-CA" sz="4000" dirty="0"/>
              <a:t>Atelier relation médecin et industrie</a:t>
            </a:r>
          </a:p>
        </p:txBody>
      </p:sp>
    </p:spTree>
    <p:extLst>
      <p:ext uri="{BB962C8B-B14F-4D97-AF65-F5344CB8AC3E}">
        <p14:creationId xmlns:p14="http://schemas.microsoft.com/office/powerpoint/2010/main" val="330348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94C86C-D1DE-E842-A4F6-01774F638843}"/>
              </a:ext>
            </a:extLst>
          </p:cNvPr>
          <p:cNvSpPr>
            <a:spLocks noGrp="1"/>
          </p:cNvSpPr>
          <p:nvPr>
            <p:ph type="title"/>
          </p:nvPr>
        </p:nvSpPr>
        <p:spPr/>
        <p:txBody>
          <a:bodyPr/>
          <a:lstStyle/>
          <a:p>
            <a:r>
              <a:rPr lang="fr-CA" dirty="0"/>
              <a:t>Ateliers 2018-2019</a:t>
            </a:r>
          </a:p>
        </p:txBody>
      </p:sp>
      <p:graphicFrame>
        <p:nvGraphicFramePr>
          <p:cNvPr id="8" name="Content Placeholder 7">
            <a:extLst>
              <a:ext uri="{FF2B5EF4-FFF2-40B4-BE49-F238E27FC236}">
                <a16:creationId xmlns:a16="http://schemas.microsoft.com/office/drawing/2014/main" id="{8E9F187C-7B1C-1E4C-86AB-CB71C5FC713C}"/>
              </a:ext>
            </a:extLst>
          </p:cNvPr>
          <p:cNvGraphicFramePr>
            <a:graphicFrameLocks noGrp="1"/>
          </p:cNvGraphicFramePr>
          <p:nvPr>
            <p:ph sz="quarter" idx="19"/>
            <p:extLst>
              <p:ext uri="{D42A27DB-BD31-4B8C-83A1-F6EECF244321}">
                <p14:modId xmlns:p14="http://schemas.microsoft.com/office/powerpoint/2010/main" val="3507104608"/>
              </p:ext>
            </p:extLst>
          </p:nvPr>
        </p:nvGraphicFramePr>
        <p:xfrm>
          <a:off x="686594" y="2514699"/>
          <a:ext cx="7739061" cy="794284"/>
        </p:xfrm>
        <a:graphic>
          <a:graphicData uri="http://schemas.openxmlformats.org/drawingml/2006/table">
            <a:tbl>
              <a:tblPr/>
              <a:tblGrid>
                <a:gridCol w="2579687">
                  <a:extLst>
                    <a:ext uri="{9D8B030D-6E8A-4147-A177-3AD203B41FA5}">
                      <a16:colId xmlns:a16="http://schemas.microsoft.com/office/drawing/2014/main" val="2535661104"/>
                    </a:ext>
                  </a:extLst>
                </a:gridCol>
                <a:gridCol w="2579687">
                  <a:extLst>
                    <a:ext uri="{9D8B030D-6E8A-4147-A177-3AD203B41FA5}">
                      <a16:colId xmlns:a16="http://schemas.microsoft.com/office/drawing/2014/main" val="659581710"/>
                    </a:ext>
                  </a:extLst>
                </a:gridCol>
                <a:gridCol w="2579687">
                  <a:extLst>
                    <a:ext uri="{9D8B030D-6E8A-4147-A177-3AD203B41FA5}">
                      <a16:colId xmlns:a16="http://schemas.microsoft.com/office/drawing/2014/main" val="930246449"/>
                    </a:ext>
                  </a:extLst>
                </a:gridCol>
              </a:tblGrid>
              <a:tr h="794284">
                <a:tc>
                  <a:txBody>
                    <a:bodyPr/>
                    <a:lstStyle/>
                    <a:p>
                      <a:r>
                        <a:rPr lang="en-CA" sz="1300" dirty="0">
                          <a:solidFill>
                            <a:srgbClr val="000000"/>
                          </a:solidFill>
                          <a:effectLst/>
                          <a:latin typeface="Tahoma" panose="020B0604030504040204" pitchFamily="34" charset="0"/>
                        </a:rPr>
                        <a:t> </a:t>
                      </a:r>
                      <a:r>
                        <a:rPr lang="en-CA" sz="1300" b="1" dirty="0" err="1">
                          <a:solidFill>
                            <a:srgbClr val="0083CC"/>
                          </a:solidFill>
                          <a:effectLst/>
                          <a:latin typeface="Tahoma" panose="020B0604030504040204" pitchFamily="34" charset="0"/>
                        </a:rPr>
                        <a:t>Éthique</a:t>
                      </a:r>
                      <a:r>
                        <a:rPr lang="en-CA" sz="1300" b="1" dirty="0">
                          <a:solidFill>
                            <a:srgbClr val="0083CC"/>
                          </a:solidFill>
                          <a:effectLst/>
                          <a:latin typeface="Tahoma" panose="020B0604030504040204" pitchFamily="34" charset="0"/>
                        </a:rPr>
                        <a:t> relation </a:t>
                      </a:r>
                      <a:r>
                        <a:rPr lang="en-CA" sz="1300" b="1" dirty="0" err="1">
                          <a:solidFill>
                            <a:srgbClr val="0083CC"/>
                          </a:solidFill>
                          <a:effectLst/>
                          <a:latin typeface="Tahoma" panose="020B0604030504040204" pitchFamily="34" charset="0"/>
                        </a:rPr>
                        <a:t>médecin</a:t>
                      </a:r>
                      <a:r>
                        <a:rPr lang="en-CA" sz="1300" b="1" dirty="0">
                          <a:solidFill>
                            <a:srgbClr val="0083CC"/>
                          </a:solidFill>
                          <a:effectLst/>
                          <a:latin typeface="Tahoma" panose="020B0604030504040204" pitchFamily="34" charset="0"/>
                        </a:rPr>
                        <a:t> et </a:t>
                      </a:r>
                      <a:r>
                        <a:rPr lang="en-CA" sz="1300" b="1" dirty="0" err="1">
                          <a:solidFill>
                            <a:srgbClr val="0083CC"/>
                          </a:solidFill>
                          <a:effectLst/>
                          <a:latin typeface="Tahoma" panose="020B0604030504040204" pitchFamily="34" charset="0"/>
                        </a:rPr>
                        <a:t>l’industrie</a:t>
                      </a:r>
                      <a:r>
                        <a:rPr lang="en-CA" sz="1300" b="1" dirty="0">
                          <a:solidFill>
                            <a:srgbClr val="0083CC"/>
                          </a:solidFill>
                          <a:effectLst/>
                          <a:latin typeface="Tahoma" panose="020B0604030504040204" pitchFamily="34" charset="0"/>
                        </a:rPr>
                        <a:t> </a:t>
                      </a:r>
                      <a:r>
                        <a:rPr lang="en-CA" sz="1300" dirty="0">
                          <a:solidFill>
                            <a:srgbClr val="4E4E4E"/>
                          </a:solidFill>
                          <a:effectLst/>
                          <a:latin typeface="Tahoma" panose="020B0604030504040204" pitchFamily="34" charset="0"/>
                        </a:rPr>
                        <a:t>(</a:t>
                      </a:r>
                      <a:r>
                        <a:rPr lang="en-CA" sz="1300" dirty="0" err="1">
                          <a:solidFill>
                            <a:srgbClr val="4E4E4E"/>
                          </a:solidFill>
                          <a:effectLst/>
                          <a:latin typeface="Tahoma" panose="020B0604030504040204" pitchFamily="34" charset="0"/>
                        </a:rPr>
                        <a:t>en</a:t>
                      </a:r>
                      <a:r>
                        <a:rPr lang="en-CA" sz="1300" dirty="0">
                          <a:solidFill>
                            <a:srgbClr val="4E4E4E"/>
                          </a:solidFill>
                          <a:effectLst/>
                          <a:latin typeface="Tahoma" panose="020B0604030504040204" pitchFamily="34" charset="0"/>
                        </a:rPr>
                        <a:t> </a:t>
                      </a:r>
                      <a:r>
                        <a:rPr lang="en-CA" sz="1300" dirty="0" err="1">
                          <a:solidFill>
                            <a:srgbClr val="4E4E4E"/>
                          </a:solidFill>
                          <a:effectLst/>
                          <a:latin typeface="Tahoma" panose="020B0604030504040204" pitchFamily="34" charset="0"/>
                        </a:rPr>
                        <a:t>ligne</a:t>
                      </a:r>
                      <a:r>
                        <a:rPr lang="en-CA" sz="1300" dirty="0">
                          <a:solidFill>
                            <a:srgbClr val="4E4E4E"/>
                          </a:solidFill>
                          <a:effectLst/>
                          <a:latin typeface="Tahoma" panose="020B0604030504040204" pitchFamily="34" charset="0"/>
                        </a:rPr>
                        <a:t> </a:t>
                      </a:r>
                      <a:r>
                        <a:rPr lang="en-CA" sz="1300" b="1" dirty="0">
                          <a:solidFill>
                            <a:srgbClr val="4E4E4E"/>
                          </a:solidFill>
                          <a:effectLst/>
                          <a:latin typeface="Tahoma" panose="020B0604030504040204" pitchFamily="34" charset="0"/>
                        </a:rPr>
                        <a:t>BEC</a:t>
                      </a:r>
                      <a:r>
                        <a:rPr lang="en-CA" sz="1300" dirty="0">
                          <a:solidFill>
                            <a:srgbClr val="4E4E4E"/>
                          </a:solidFill>
                          <a:effectLst/>
                          <a:latin typeface="Tahoma" panose="020B0604030504040204" pitchFamily="34" charset="0"/>
                        </a:rPr>
                        <a:t>) </a:t>
                      </a:r>
                      <a:endParaRPr lang="en-CA" sz="1300" dirty="0">
                        <a:solidFill>
                          <a:srgbClr val="0083CC"/>
                        </a:solidFill>
                        <a:effectLst/>
                        <a:latin typeface="Tahoma" panose="020B0604030504040204" pitchFamily="34" charset="0"/>
                      </a:endParaRPr>
                    </a:p>
                    <a:p>
                      <a:r>
                        <a:rPr lang="en-CA" sz="1300" b="1" dirty="0">
                          <a:solidFill>
                            <a:srgbClr val="4E4E4E"/>
                          </a:solidFill>
                          <a:effectLst/>
                          <a:latin typeface="Tahoma" panose="020B0604030504040204" pitchFamily="34" charset="0"/>
                        </a:rPr>
                        <a:t>Inscription </a:t>
                      </a:r>
                      <a:r>
                        <a:rPr lang="en-CA" sz="1300" b="1" dirty="0" err="1">
                          <a:solidFill>
                            <a:srgbClr val="4E4E4E"/>
                          </a:solidFill>
                          <a:effectLst/>
                          <a:latin typeface="Tahoma" panose="020B0604030504040204" pitchFamily="34" charset="0"/>
                        </a:rPr>
                        <a:t>en</a:t>
                      </a:r>
                      <a:r>
                        <a:rPr lang="en-CA" sz="1300" b="1" dirty="0">
                          <a:solidFill>
                            <a:srgbClr val="4E4E4E"/>
                          </a:solidFill>
                          <a:effectLst/>
                          <a:latin typeface="Tahoma" panose="020B0604030504040204" pitchFamily="34" charset="0"/>
                        </a:rPr>
                        <a:t> </a:t>
                      </a:r>
                      <a:r>
                        <a:rPr lang="en-CA" sz="1300" b="1" dirty="0" err="1">
                          <a:solidFill>
                            <a:srgbClr val="4E4E4E"/>
                          </a:solidFill>
                          <a:effectLst/>
                          <a:latin typeface="Tahoma" panose="020B0604030504040204" pitchFamily="34" charset="0"/>
                        </a:rPr>
                        <a:t>ligne</a:t>
                      </a:r>
                      <a:r>
                        <a:rPr lang="en-CA" sz="1300" b="1" dirty="0">
                          <a:solidFill>
                            <a:srgbClr val="4E4E4E"/>
                          </a:solidFill>
                          <a:effectLst/>
                          <a:latin typeface="Tahoma" panose="020B0604030504040204" pitchFamily="34" charset="0"/>
                        </a:rPr>
                        <a:t> sur le </a:t>
                      </a:r>
                      <a:r>
                        <a:rPr lang="en-CA" sz="1300" b="1" dirty="0">
                          <a:solidFill>
                            <a:srgbClr val="0083CC"/>
                          </a:solidFill>
                          <a:effectLst/>
                          <a:latin typeface="Tahoma" panose="020B0604030504040204" pitchFamily="34" charset="0"/>
                        </a:rPr>
                        <a:t>site du CPASS</a:t>
                      </a:r>
                      <a:r>
                        <a:rPr lang="en-CA" sz="1300" dirty="0">
                          <a:solidFill>
                            <a:srgbClr val="4E4E4E"/>
                          </a:solidFill>
                          <a:effectLst/>
                          <a:latin typeface="Tahoma" panose="020B0604030504040204" pitchFamily="34" charset="0"/>
                        </a:rPr>
                        <a:t>. </a:t>
                      </a:r>
                    </a:p>
                  </a:txBody>
                  <a:tcPr marL="45966" marR="45966" marT="0" marB="0">
                    <a:lnL>
                      <a:noFill/>
                    </a:lnL>
                    <a:lnR>
                      <a:noFill/>
                    </a:lnR>
                    <a:lnT>
                      <a:noFill/>
                    </a:lnT>
                    <a:lnB>
                      <a:noFill/>
                    </a:lnB>
                  </a:tcPr>
                </a:tc>
                <a:tc>
                  <a:txBody>
                    <a:bodyPr/>
                    <a:lstStyle/>
                    <a:p>
                      <a:r>
                        <a:rPr lang="en-CA" sz="1300" b="1" dirty="0">
                          <a:solidFill>
                            <a:srgbClr val="4E4E4E"/>
                          </a:solidFill>
                          <a:effectLst/>
                          <a:latin typeface="Tahoma" panose="020B0604030504040204" pitchFamily="34" charset="0"/>
                        </a:rPr>
                        <a:t>Semaine du 17 </a:t>
                      </a:r>
                      <a:r>
                        <a:rPr lang="en-CA" sz="1300" b="1" dirty="0" err="1">
                          <a:solidFill>
                            <a:srgbClr val="4E4E4E"/>
                          </a:solidFill>
                          <a:effectLst/>
                          <a:latin typeface="Tahoma" panose="020B0604030504040204" pitchFamily="34" charset="0"/>
                        </a:rPr>
                        <a:t>septembre</a:t>
                      </a:r>
                      <a:r>
                        <a:rPr lang="en-CA" sz="1300" b="1" dirty="0">
                          <a:solidFill>
                            <a:srgbClr val="4E4E4E"/>
                          </a:solidFill>
                          <a:effectLst/>
                          <a:latin typeface="Tahoma" panose="020B0604030504040204" pitchFamily="34" charset="0"/>
                        </a:rPr>
                        <a:t> 2018</a:t>
                      </a:r>
                      <a:r>
                        <a:rPr lang="en-CA" sz="1300" dirty="0">
                          <a:solidFill>
                            <a:srgbClr val="4E4E4E"/>
                          </a:solidFill>
                          <a:effectLst/>
                          <a:latin typeface="Tahoma" panose="020B0604030504040204" pitchFamily="34" charset="0"/>
                        </a:rPr>
                        <a:t>, </a:t>
                      </a:r>
                      <a:r>
                        <a:rPr lang="en-CA" sz="1300" dirty="0" err="1">
                          <a:solidFill>
                            <a:srgbClr val="4E4E4E"/>
                          </a:solidFill>
                          <a:effectLst/>
                          <a:latin typeface="Tahoma" panose="020B0604030504040204" pitchFamily="34" charset="0"/>
                        </a:rPr>
                        <a:t>selon</a:t>
                      </a:r>
                      <a:r>
                        <a:rPr lang="en-CA" sz="1300" dirty="0">
                          <a:solidFill>
                            <a:srgbClr val="4E4E4E"/>
                          </a:solidFill>
                          <a:effectLst/>
                          <a:latin typeface="Tahoma" panose="020B0604030504040204" pitchFamily="34" charset="0"/>
                        </a:rPr>
                        <a:t> la CUMF </a:t>
                      </a:r>
                    </a:p>
                  </a:txBody>
                  <a:tcPr marL="45966" marR="45966" marT="0" marB="0">
                    <a:lnL>
                      <a:noFill/>
                    </a:lnL>
                    <a:lnR>
                      <a:noFill/>
                    </a:lnR>
                    <a:lnT>
                      <a:noFill/>
                    </a:lnT>
                    <a:lnB>
                      <a:noFill/>
                    </a:lnB>
                  </a:tcPr>
                </a:tc>
                <a:tc>
                  <a:txBody>
                    <a:bodyPr/>
                    <a:lstStyle/>
                    <a:p>
                      <a:r>
                        <a:rPr lang="en-CA" sz="1300" b="1" dirty="0">
                          <a:solidFill>
                            <a:srgbClr val="4E4E4E"/>
                          </a:solidFill>
                          <a:effectLst/>
                          <a:latin typeface="Tahoma" panose="020B0604030504040204" pitchFamily="34" charset="0"/>
                        </a:rPr>
                        <a:t>CUMF / </a:t>
                      </a:r>
                      <a:r>
                        <a:rPr lang="en-CA" sz="1300" b="1" dirty="0" err="1">
                          <a:solidFill>
                            <a:srgbClr val="4E4E4E"/>
                          </a:solidFill>
                          <a:effectLst/>
                          <a:latin typeface="Tahoma" panose="020B0604030504040204" pitchFamily="34" charset="0"/>
                        </a:rPr>
                        <a:t>En</a:t>
                      </a:r>
                      <a:r>
                        <a:rPr lang="en-CA" sz="1300" b="1" dirty="0">
                          <a:solidFill>
                            <a:srgbClr val="4E4E4E"/>
                          </a:solidFill>
                          <a:effectLst/>
                          <a:latin typeface="Tahoma" panose="020B0604030504040204" pitchFamily="34" charset="0"/>
                        </a:rPr>
                        <a:t> </a:t>
                      </a:r>
                      <a:r>
                        <a:rPr lang="en-CA" sz="1300" b="1" dirty="0" err="1">
                          <a:solidFill>
                            <a:srgbClr val="4E4E4E"/>
                          </a:solidFill>
                          <a:effectLst/>
                          <a:latin typeface="Tahoma" panose="020B0604030504040204" pitchFamily="34" charset="0"/>
                        </a:rPr>
                        <a:t>ligne</a:t>
                      </a:r>
                      <a:r>
                        <a:rPr lang="en-CA" sz="1300" b="1" dirty="0">
                          <a:solidFill>
                            <a:srgbClr val="4E4E4E"/>
                          </a:solidFill>
                          <a:effectLst/>
                          <a:latin typeface="Tahoma" panose="020B0604030504040204" pitchFamily="34" charset="0"/>
                        </a:rPr>
                        <a:t> BEC </a:t>
                      </a:r>
                      <a:endParaRPr lang="en-CA" sz="1300" dirty="0">
                        <a:solidFill>
                          <a:srgbClr val="4E4E4E"/>
                        </a:solidFill>
                        <a:effectLst/>
                        <a:latin typeface="Tahoma" panose="020B0604030504040204" pitchFamily="34" charset="0"/>
                      </a:endParaRPr>
                    </a:p>
                  </a:txBody>
                  <a:tcPr marL="45966" marR="45966" marT="0" marB="0">
                    <a:lnL>
                      <a:noFill/>
                    </a:lnL>
                    <a:lnR>
                      <a:noFill/>
                    </a:lnR>
                    <a:lnT>
                      <a:noFill/>
                    </a:lnT>
                    <a:lnB>
                      <a:noFill/>
                    </a:lnB>
                  </a:tcPr>
                </a:tc>
                <a:extLst>
                  <a:ext uri="{0D108BD9-81ED-4DB2-BD59-A6C34878D82A}">
                    <a16:rowId xmlns:a16="http://schemas.microsoft.com/office/drawing/2014/main" val="942422271"/>
                  </a:ext>
                </a:extLst>
              </a:tr>
            </a:tbl>
          </a:graphicData>
        </a:graphic>
      </p:graphicFrame>
      <p:sp>
        <p:nvSpPr>
          <p:cNvPr id="9" name="Rectangle 2">
            <a:extLst>
              <a:ext uri="{FF2B5EF4-FFF2-40B4-BE49-F238E27FC236}">
                <a16:creationId xmlns:a16="http://schemas.microsoft.com/office/drawing/2014/main" id="{CDF5B128-5DFA-064D-961C-EB877F3F0061}"/>
              </a:ext>
            </a:extLst>
          </p:cNvPr>
          <p:cNvSpPr>
            <a:spLocks noChangeArrowheads="1"/>
          </p:cNvSpPr>
          <p:nvPr/>
        </p:nvSpPr>
        <p:spPr bwMode="auto">
          <a:xfrm>
            <a:off x="-15875" y="-13537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Tahoma" panose="020B060403050404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B8D9486-42B9-5741-8088-FDA2C52B525C}"/>
              </a:ext>
            </a:extLst>
          </p:cNvPr>
          <p:cNvSpPr txBox="1"/>
          <p:nvPr/>
        </p:nvSpPr>
        <p:spPr>
          <a:xfrm>
            <a:off x="686594" y="2145367"/>
            <a:ext cx="4550424" cy="369332"/>
          </a:xfrm>
          <a:prstGeom prst="rect">
            <a:avLst/>
          </a:prstGeom>
          <a:noFill/>
        </p:spPr>
        <p:txBody>
          <a:bodyPr wrap="square" rtlCol="0">
            <a:spAutoFit/>
          </a:bodyPr>
          <a:lstStyle/>
          <a:p>
            <a:r>
              <a:rPr lang="fr-CA" b="1" u="sng" dirty="0"/>
              <a:t>R1 et R2 (exceptionnellement)</a:t>
            </a:r>
          </a:p>
        </p:txBody>
      </p:sp>
      <p:graphicFrame>
        <p:nvGraphicFramePr>
          <p:cNvPr id="11" name="Table 10">
            <a:extLst>
              <a:ext uri="{FF2B5EF4-FFF2-40B4-BE49-F238E27FC236}">
                <a16:creationId xmlns:a16="http://schemas.microsoft.com/office/drawing/2014/main" id="{F734C64F-CFE3-514C-AD79-23C8DB82AB12}"/>
              </a:ext>
            </a:extLst>
          </p:cNvPr>
          <p:cNvGraphicFramePr>
            <a:graphicFrameLocks noGrp="1"/>
          </p:cNvGraphicFramePr>
          <p:nvPr>
            <p:extLst>
              <p:ext uri="{D42A27DB-BD31-4B8C-83A1-F6EECF244321}">
                <p14:modId xmlns:p14="http://schemas.microsoft.com/office/powerpoint/2010/main" val="3309593731"/>
              </p:ext>
            </p:extLst>
          </p:nvPr>
        </p:nvGraphicFramePr>
        <p:xfrm>
          <a:off x="716572" y="4085112"/>
          <a:ext cx="8018463" cy="593767"/>
        </p:xfrm>
        <a:graphic>
          <a:graphicData uri="http://schemas.openxmlformats.org/drawingml/2006/table">
            <a:tbl>
              <a:tblPr/>
              <a:tblGrid>
                <a:gridCol w="2672821">
                  <a:extLst>
                    <a:ext uri="{9D8B030D-6E8A-4147-A177-3AD203B41FA5}">
                      <a16:colId xmlns:a16="http://schemas.microsoft.com/office/drawing/2014/main" val="3000488856"/>
                    </a:ext>
                  </a:extLst>
                </a:gridCol>
                <a:gridCol w="2672821">
                  <a:extLst>
                    <a:ext uri="{9D8B030D-6E8A-4147-A177-3AD203B41FA5}">
                      <a16:colId xmlns:a16="http://schemas.microsoft.com/office/drawing/2014/main" val="3514635521"/>
                    </a:ext>
                  </a:extLst>
                </a:gridCol>
                <a:gridCol w="2672821">
                  <a:extLst>
                    <a:ext uri="{9D8B030D-6E8A-4147-A177-3AD203B41FA5}">
                      <a16:colId xmlns:a16="http://schemas.microsoft.com/office/drawing/2014/main" val="390831379"/>
                    </a:ext>
                  </a:extLst>
                </a:gridCol>
              </a:tblGrid>
              <a:tr h="593767">
                <a:tc>
                  <a:txBody>
                    <a:bodyPr/>
                    <a:lstStyle/>
                    <a:p>
                      <a:r>
                        <a:rPr lang="en-CA" sz="1300" b="1" dirty="0" err="1">
                          <a:solidFill>
                            <a:srgbClr val="0083CC"/>
                          </a:solidFill>
                          <a:effectLst/>
                          <a:latin typeface="Tahoma" panose="020B0604030504040204" pitchFamily="34" charset="0"/>
                        </a:rPr>
                        <a:t>Éthique</a:t>
                      </a:r>
                      <a:r>
                        <a:rPr lang="en-CA" sz="1300" b="1" dirty="0">
                          <a:solidFill>
                            <a:srgbClr val="0083CC"/>
                          </a:solidFill>
                          <a:effectLst/>
                          <a:latin typeface="Tahoma" panose="020B0604030504040204" pitchFamily="34" charset="0"/>
                        </a:rPr>
                        <a:t> narrative: </a:t>
                      </a:r>
                      <a:r>
                        <a:rPr lang="en-CA" sz="1300" dirty="0">
                          <a:solidFill>
                            <a:srgbClr val="0083CC"/>
                          </a:solidFill>
                          <a:effectLst/>
                          <a:latin typeface="Tahoma" panose="020B0604030504040204" pitchFamily="34" charset="0"/>
                        </a:rPr>
                        <a:t>Et </a:t>
                      </a:r>
                      <a:r>
                        <a:rPr lang="en-CA" sz="1300" dirty="0" err="1">
                          <a:solidFill>
                            <a:srgbClr val="0083CC"/>
                          </a:solidFill>
                          <a:effectLst/>
                          <a:latin typeface="Tahoma" panose="020B0604030504040204" pitchFamily="34" charset="0"/>
                        </a:rPr>
                        <a:t>si</a:t>
                      </a:r>
                      <a:r>
                        <a:rPr lang="en-CA" sz="1300" dirty="0">
                          <a:solidFill>
                            <a:srgbClr val="0083CC"/>
                          </a:solidFill>
                          <a:effectLst/>
                          <a:latin typeface="Tahoma" panose="020B0604030504040204" pitchFamily="34" charset="0"/>
                        </a:rPr>
                        <a:t> </a:t>
                      </a:r>
                      <a:r>
                        <a:rPr lang="en-CA" sz="1300" dirty="0" err="1">
                          <a:solidFill>
                            <a:srgbClr val="0083CC"/>
                          </a:solidFill>
                          <a:effectLst/>
                          <a:latin typeface="Tahoma" panose="020B0604030504040204" pitchFamily="34" charset="0"/>
                        </a:rPr>
                        <a:t>l’histoire</a:t>
                      </a:r>
                      <a:r>
                        <a:rPr lang="en-CA" sz="1300" dirty="0">
                          <a:solidFill>
                            <a:srgbClr val="0083CC"/>
                          </a:solidFill>
                          <a:effectLst/>
                          <a:latin typeface="Tahoma" panose="020B0604030504040204" pitchFamily="34" charset="0"/>
                        </a:rPr>
                        <a:t> </a:t>
                      </a:r>
                      <a:r>
                        <a:rPr lang="en-CA" sz="1300" dirty="0" err="1">
                          <a:solidFill>
                            <a:srgbClr val="0083CC"/>
                          </a:solidFill>
                          <a:effectLst/>
                          <a:latin typeface="Tahoma" panose="020B0604030504040204" pitchFamily="34" charset="0"/>
                        </a:rPr>
                        <a:t>était</a:t>
                      </a:r>
                      <a:r>
                        <a:rPr lang="en-CA" sz="1300" dirty="0">
                          <a:solidFill>
                            <a:srgbClr val="0083CC"/>
                          </a:solidFill>
                          <a:effectLst/>
                          <a:latin typeface="Tahoma" panose="020B0604030504040204" pitchFamily="34" charset="0"/>
                        </a:rPr>
                        <a:t> plus que </a:t>
                      </a:r>
                      <a:r>
                        <a:rPr lang="en-CA" sz="1300" dirty="0" err="1">
                          <a:solidFill>
                            <a:srgbClr val="0083CC"/>
                          </a:solidFill>
                          <a:effectLst/>
                          <a:latin typeface="Tahoma" panose="020B0604030504040204" pitchFamily="34" charset="0"/>
                        </a:rPr>
                        <a:t>l’histoire</a:t>
                      </a:r>
                      <a:r>
                        <a:rPr lang="en-CA" sz="1300" dirty="0">
                          <a:solidFill>
                            <a:srgbClr val="0083CC"/>
                          </a:solidFill>
                          <a:effectLst/>
                          <a:latin typeface="Tahoma" panose="020B0604030504040204" pitchFamily="34" charset="0"/>
                        </a:rPr>
                        <a:t> </a:t>
                      </a:r>
                    </a:p>
                  </a:txBody>
                  <a:tcPr marL="47625" marR="47625" marT="0" marB="0">
                    <a:lnL>
                      <a:noFill/>
                    </a:lnL>
                    <a:lnR>
                      <a:noFill/>
                    </a:lnR>
                    <a:lnT>
                      <a:noFill/>
                    </a:lnT>
                    <a:lnB>
                      <a:noFill/>
                    </a:lnB>
                  </a:tcPr>
                </a:tc>
                <a:tc>
                  <a:txBody>
                    <a:bodyPr/>
                    <a:lstStyle/>
                    <a:p>
                      <a:r>
                        <a:rPr lang="en-CA" sz="1300" b="1" dirty="0">
                          <a:solidFill>
                            <a:srgbClr val="4E4E4E"/>
                          </a:solidFill>
                          <a:effectLst/>
                          <a:latin typeface="Tahoma" panose="020B0604030504040204" pitchFamily="34" charset="0"/>
                        </a:rPr>
                        <a:t>Semaine du 10 </a:t>
                      </a:r>
                      <a:r>
                        <a:rPr lang="en-CA" sz="1300" b="1" dirty="0" err="1">
                          <a:solidFill>
                            <a:srgbClr val="4E4E4E"/>
                          </a:solidFill>
                          <a:effectLst/>
                          <a:latin typeface="Tahoma" panose="020B0604030504040204" pitchFamily="34" charset="0"/>
                        </a:rPr>
                        <a:t>décembre</a:t>
                      </a:r>
                      <a:r>
                        <a:rPr lang="en-CA" sz="1300" b="1" dirty="0">
                          <a:solidFill>
                            <a:srgbClr val="4E4E4E"/>
                          </a:solidFill>
                          <a:effectLst/>
                          <a:latin typeface="Tahoma" panose="020B0604030504040204" pitchFamily="34" charset="0"/>
                        </a:rPr>
                        <a:t> 2018</a:t>
                      </a:r>
                      <a:r>
                        <a:rPr lang="en-CA" sz="1300" dirty="0">
                          <a:solidFill>
                            <a:srgbClr val="4E4E4E"/>
                          </a:solidFill>
                          <a:effectLst/>
                          <a:latin typeface="Tahoma" panose="020B0604030504040204" pitchFamily="34" charset="0"/>
                        </a:rPr>
                        <a:t>, </a:t>
                      </a:r>
                      <a:r>
                        <a:rPr lang="en-CA" sz="1300" dirty="0" err="1">
                          <a:solidFill>
                            <a:srgbClr val="4E4E4E"/>
                          </a:solidFill>
                          <a:effectLst/>
                          <a:latin typeface="Tahoma" panose="020B0604030504040204" pitchFamily="34" charset="0"/>
                        </a:rPr>
                        <a:t>selon</a:t>
                      </a:r>
                      <a:r>
                        <a:rPr lang="en-CA" sz="1300" dirty="0">
                          <a:solidFill>
                            <a:srgbClr val="4E4E4E"/>
                          </a:solidFill>
                          <a:effectLst/>
                          <a:latin typeface="Tahoma" panose="020B0604030504040204" pitchFamily="34" charset="0"/>
                        </a:rPr>
                        <a:t> la CUMF </a:t>
                      </a:r>
                    </a:p>
                  </a:txBody>
                  <a:tcPr marL="47625" marR="47625" marT="0" marB="0">
                    <a:lnL>
                      <a:noFill/>
                    </a:lnL>
                    <a:lnR>
                      <a:noFill/>
                    </a:lnR>
                    <a:lnT>
                      <a:noFill/>
                    </a:lnT>
                    <a:lnB>
                      <a:noFill/>
                    </a:lnB>
                  </a:tcPr>
                </a:tc>
                <a:tc>
                  <a:txBody>
                    <a:bodyPr/>
                    <a:lstStyle/>
                    <a:p>
                      <a:r>
                        <a:rPr lang="en-CA" sz="1300" b="1" dirty="0">
                          <a:solidFill>
                            <a:srgbClr val="4E4E4E"/>
                          </a:solidFill>
                          <a:effectLst/>
                          <a:latin typeface="Tahoma" panose="020B0604030504040204" pitchFamily="34" charset="0"/>
                        </a:rPr>
                        <a:t>CUMF </a:t>
                      </a:r>
                      <a:endParaRPr lang="en-CA" sz="1300" dirty="0">
                        <a:solidFill>
                          <a:srgbClr val="4E4E4E"/>
                        </a:solidFill>
                        <a:effectLst/>
                        <a:latin typeface="Tahoma" panose="020B060403050404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1469356479"/>
                  </a:ext>
                </a:extLst>
              </a:tr>
            </a:tbl>
          </a:graphicData>
        </a:graphic>
      </p:graphicFrame>
      <p:graphicFrame>
        <p:nvGraphicFramePr>
          <p:cNvPr id="12" name="Table 11">
            <a:extLst>
              <a:ext uri="{FF2B5EF4-FFF2-40B4-BE49-F238E27FC236}">
                <a16:creationId xmlns:a16="http://schemas.microsoft.com/office/drawing/2014/main" id="{11690FBD-34C4-6E4A-8C0D-BDF9811174D5}"/>
              </a:ext>
            </a:extLst>
          </p:cNvPr>
          <p:cNvGraphicFramePr>
            <a:graphicFrameLocks noGrp="1"/>
          </p:cNvGraphicFramePr>
          <p:nvPr>
            <p:extLst>
              <p:ext uri="{D42A27DB-BD31-4B8C-83A1-F6EECF244321}">
                <p14:modId xmlns:p14="http://schemas.microsoft.com/office/powerpoint/2010/main" val="2667204071"/>
              </p:ext>
            </p:extLst>
          </p:nvPr>
        </p:nvGraphicFramePr>
        <p:xfrm>
          <a:off x="716572" y="4834929"/>
          <a:ext cx="6979247" cy="1211462"/>
        </p:xfrm>
        <a:graphic>
          <a:graphicData uri="http://schemas.openxmlformats.org/drawingml/2006/table">
            <a:tbl>
              <a:tblPr/>
              <a:tblGrid>
                <a:gridCol w="2595510">
                  <a:extLst>
                    <a:ext uri="{9D8B030D-6E8A-4147-A177-3AD203B41FA5}">
                      <a16:colId xmlns:a16="http://schemas.microsoft.com/office/drawing/2014/main" val="3722476126"/>
                    </a:ext>
                  </a:extLst>
                </a:gridCol>
                <a:gridCol w="145247">
                  <a:extLst>
                    <a:ext uri="{9D8B030D-6E8A-4147-A177-3AD203B41FA5}">
                      <a16:colId xmlns:a16="http://schemas.microsoft.com/office/drawing/2014/main" val="2058814784"/>
                    </a:ext>
                  </a:extLst>
                </a:gridCol>
                <a:gridCol w="3116608">
                  <a:extLst>
                    <a:ext uri="{9D8B030D-6E8A-4147-A177-3AD203B41FA5}">
                      <a16:colId xmlns:a16="http://schemas.microsoft.com/office/drawing/2014/main" val="2027406245"/>
                    </a:ext>
                  </a:extLst>
                </a:gridCol>
                <a:gridCol w="871140">
                  <a:extLst>
                    <a:ext uri="{9D8B030D-6E8A-4147-A177-3AD203B41FA5}">
                      <a16:colId xmlns:a16="http://schemas.microsoft.com/office/drawing/2014/main" val="934809367"/>
                    </a:ext>
                  </a:extLst>
                </a:gridCol>
                <a:gridCol w="250742">
                  <a:extLst>
                    <a:ext uri="{9D8B030D-6E8A-4147-A177-3AD203B41FA5}">
                      <a16:colId xmlns:a16="http://schemas.microsoft.com/office/drawing/2014/main" val="124178232"/>
                    </a:ext>
                  </a:extLst>
                </a:gridCol>
              </a:tblGrid>
              <a:tr h="914282">
                <a:tc>
                  <a:txBody>
                    <a:bodyPr/>
                    <a:lstStyle/>
                    <a:p>
                      <a:r>
                        <a:rPr lang="en-CA" b="1">
                          <a:solidFill>
                            <a:srgbClr val="0083CC"/>
                          </a:solidFill>
                          <a:effectLst/>
                          <a:latin typeface="Tahoma" panose="020B0604030504040204" pitchFamily="34" charset="0"/>
                        </a:rPr>
                        <a:t>Éthique et Communication </a:t>
                      </a:r>
                      <a:r>
                        <a:rPr lang="en-CA" b="1">
                          <a:solidFill>
                            <a:srgbClr val="4E4E4E"/>
                          </a:solidFill>
                          <a:effectLst/>
                          <a:latin typeface="Tahoma" panose="020B0604030504040204" pitchFamily="34" charset="0"/>
                        </a:rPr>
                        <a:t>(BEC) </a:t>
                      </a:r>
                      <a:endParaRPr lang="en-CA">
                        <a:solidFill>
                          <a:srgbClr val="0083CC"/>
                        </a:solidFill>
                        <a:effectLst/>
                        <a:latin typeface="Tahoma" panose="020B0604030504040204" pitchFamily="34" charset="0"/>
                      </a:endParaRPr>
                    </a:p>
                    <a:p>
                      <a:r>
                        <a:rPr lang="en-CA" b="1">
                          <a:solidFill>
                            <a:srgbClr val="4E4E4E"/>
                          </a:solidFill>
                          <a:effectLst/>
                          <a:latin typeface="Tahoma" panose="020B0604030504040204" pitchFamily="34" charset="0"/>
                        </a:rPr>
                        <a:t>Inscription en ligne sur le </a:t>
                      </a:r>
                      <a:r>
                        <a:rPr lang="en-CA" b="1">
                          <a:solidFill>
                            <a:srgbClr val="0083CC"/>
                          </a:solidFill>
                          <a:effectLst/>
                          <a:latin typeface="Tahoma" panose="020B0604030504040204" pitchFamily="34" charset="0"/>
                        </a:rPr>
                        <a:t>site du CPASS</a:t>
                      </a:r>
                      <a:r>
                        <a:rPr lang="en-CA">
                          <a:solidFill>
                            <a:srgbClr val="4E4E4E"/>
                          </a:solidFill>
                          <a:effectLst/>
                          <a:latin typeface="Tahoma" panose="020B0604030504040204" pitchFamily="34" charset="0"/>
                        </a:rPr>
                        <a:t>. </a:t>
                      </a:r>
                    </a:p>
                  </a:txBody>
                  <a:tcPr marL="47625" marR="47625" marT="0" marB="0">
                    <a:lnL>
                      <a:noFill/>
                    </a:lnL>
                    <a:lnR>
                      <a:noFill/>
                    </a:lnR>
                    <a:lnT>
                      <a:noFill/>
                    </a:lnT>
                    <a:lnB>
                      <a:noFill/>
                    </a:lnB>
                  </a:tcPr>
                </a:tc>
                <a:tc>
                  <a:txBody>
                    <a:bodyPr/>
                    <a:lstStyle/>
                    <a:p>
                      <a:endParaRPr lang="en-CA" b="1" dirty="0">
                        <a:solidFill>
                          <a:srgbClr val="4E4E4E"/>
                        </a:solidFill>
                        <a:effectLst/>
                        <a:latin typeface="Tahoma" panose="020B0604030504040204" pitchFamily="34" charset="0"/>
                      </a:endParaRPr>
                    </a:p>
                  </a:txBody>
                  <a:tcPr marL="47625" marR="47625" marT="0" marB="0">
                    <a:lnL>
                      <a:noFill/>
                    </a:lnL>
                    <a:lnR>
                      <a:noFill/>
                    </a:lnR>
                    <a:lnT>
                      <a:noFill/>
                    </a:lnT>
                    <a:lnB>
                      <a:noFill/>
                    </a:lnB>
                  </a:tcPr>
                </a:tc>
                <a:tc>
                  <a:txBody>
                    <a:bodyPr/>
                    <a:lstStyle/>
                    <a:p>
                      <a:r>
                        <a:rPr lang="en-CA" b="1" dirty="0" err="1">
                          <a:solidFill>
                            <a:srgbClr val="4E4E4E"/>
                          </a:solidFill>
                          <a:effectLst/>
                          <a:latin typeface="Tahoma" panose="020B0604030504040204" pitchFamily="34" charset="0"/>
                        </a:rPr>
                        <a:t>Jeudi</a:t>
                      </a:r>
                      <a:r>
                        <a:rPr lang="en-CA" b="1" dirty="0">
                          <a:solidFill>
                            <a:srgbClr val="4E4E4E"/>
                          </a:solidFill>
                          <a:effectLst/>
                          <a:latin typeface="Tahoma" panose="020B0604030504040204" pitchFamily="34" charset="0"/>
                        </a:rPr>
                        <a:t>, 15 </a:t>
                      </a:r>
                      <a:r>
                        <a:rPr lang="en-CA" b="1" dirty="0" err="1">
                          <a:solidFill>
                            <a:srgbClr val="4E4E4E"/>
                          </a:solidFill>
                          <a:effectLst/>
                          <a:latin typeface="Tahoma" panose="020B0604030504040204" pitchFamily="34" charset="0"/>
                        </a:rPr>
                        <a:t>ou</a:t>
                      </a:r>
                      <a:r>
                        <a:rPr lang="en-CA" b="1" dirty="0">
                          <a:solidFill>
                            <a:srgbClr val="4E4E4E"/>
                          </a:solidFill>
                          <a:effectLst/>
                          <a:latin typeface="Tahoma" panose="020B0604030504040204" pitchFamily="34" charset="0"/>
                        </a:rPr>
                        <a:t> 22 mars 2019, </a:t>
                      </a:r>
                      <a:r>
                        <a:rPr lang="en-CA" b="1" dirty="0" err="1">
                          <a:solidFill>
                            <a:srgbClr val="4E4E4E"/>
                          </a:solidFill>
                          <a:effectLst/>
                          <a:latin typeface="Tahoma" panose="020B0604030504040204" pitchFamily="34" charset="0"/>
                        </a:rPr>
                        <a:t>selon</a:t>
                      </a:r>
                      <a:r>
                        <a:rPr lang="en-CA" b="1" dirty="0">
                          <a:solidFill>
                            <a:srgbClr val="4E4E4E"/>
                          </a:solidFill>
                          <a:effectLst/>
                          <a:latin typeface="Tahoma" panose="020B0604030504040204" pitchFamily="34" charset="0"/>
                        </a:rPr>
                        <a:t> la CUMF </a:t>
                      </a:r>
                    </a:p>
                  </a:txBody>
                  <a:tcPr marL="47625" marR="47625" marT="0" marB="0">
                    <a:lnL>
                      <a:noFill/>
                    </a:lnL>
                    <a:lnR>
                      <a:noFill/>
                    </a:lnR>
                    <a:lnT>
                      <a:noFill/>
                    </a:lnT>
                    <a:lnB>
                      <a:noFill/>
                    </a:lnB>
                  </a:tcPr>
                </a:tc>
                <a:tc>
                  <a:txBody>
                    <a:bodyPr/>
                    <a:lstStyle/>
                    <a:p>
                      <a:r>
                        <a:rPr lang="en-CA" b="1" dirty="0">
                          <a:solidFill>
                            <a:srgbClr val="4E4E4E"/>
                          </a:solidFill>
                          <a:effectLst/>
                          <a:latin typeface="Tahoma" panose="020B0604030504040204" pitchFamily="34" charset="0"/>
                        </a:rPr>
                        <a:t>CUMF </a:t>
                      </a:r>
                      <a:endParaRPr lang="en-CA" dirty="0">
                        <a:solidFill>
                          <a:srgbClr val="4E4E4E"/>
                        </a:solidFill>
                        <a:effectLst/>
                        <a:latin typeface="Tahoma" panose="020B0604030504040204" pitchFamily="34" charset="0"/>
                      </a:endParaRPr>
                    </a:p>
                  </a:txBody>
                  <a:tcPr marL="47625" marR="47625" marT="0" marB="0">
                    <a:lnL>
                      <a:noFill/>
                    </a:lnL>
                    <a:lnR>
                      <a:noFill/>
                    </a:lnR>
                    <a:lnT>
                      <a:noFill/>
                    </a:lnT>
                    <a:lnB>
                      <a:noFill/>
                    </a:lnB>
                  </a:tcPr>
                </a:tc>
                <a:tc>
                  <a:txBody>
                    <a:bodyPr/>
                    <a:lstStyle/>
                    <a:p>
                      <a:endParaRPr lang="en-CA" dirty="0">
                        <a:solidFill>
                          <a:srgbClr val="4E4E4E"/>
                        </a:solidFill>
                        <a:effectLst/>
                        <a:latin typeface="Tahoma" panose="020B0604030504040204"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1636920387"/>
                  </a:ext>
                </a:extLst>
              </a:tr>
              <a:tr h="294332">
                <a:tc>
                  <a:txBody>
                    <a:bodyPr/>
                    <a:lstStyle/>
                    <a:p>
                      <a:endParaRPr lang="en-CA" dirty="0">
                        <a:solidFill>
                          <a:srgbClr val="4E4E4E"/>
                        </a:solidFill>
                        <a:effectLst/>
                        <a:latin typeface="Tahoma" panose="020B0604030504040204" pitchFamily="34" charset="0"/>
                      </a:endParaRPr>
                    </a:p>
                  </a:txBody>
                  <a:tcPr marL="47625" marR="47625" marT="0" marB="0">
                    <a:lnL>
                      <a:noFill/>
                    </a:lnL>
                    <a:lnR>
                      <a:noFill/>
                    </a:lnR>
                    <a:lnT>
                      <a:noFill/>
                    </a:lnT>
                    <a:lnB>
                      <a:noFill/>
                    </a:lnB>
                  </a:tcPr>
                </a:tc>
                <a:tc>
                  <a:txBody>
                    <a:bodyPr/>
                    <a:lstStyle/>
                    <a:p>
                      <a:endParaRPr lang="fr-CA" dirty="0"/>
                    </a:p>
                  </a:txBody>
                  <a:tcPr marL="47625" marR="47625" marT="0" marB="0">
                    <a:lnL>
                      <a:noFill/>
                    </a:lnL>
                    <a:lnR>
                      <a:noFill/>
                    </a:lnR>
                    <a:lnT>
                      <a:noFill/>
                    </a:lnT>
                    <a:lnB>
                      <a:noFill/>
                    </a:lnB>
                  </a:tcPr>
                </a:tc>
                <a:tc>
                  <a:txBody>
                    <a:bodyPr/>
                    <a:lstStyle/>
                    <a:p>
                      <a:endParaRPr lang="fr-CA" dirty="0"/>
                    </a:p>
                  </a:txBody>
                  <a:tcPr marL="47625" marR="47625" marT="0" marB="0">
                    <a:lnL>
                      <a:noFill/>
                    </a:lnL>
                    <a:lnR>
                      <a:noFill/>
                    </a:lnR>
                    <a:lnT>
                      <a:noFill/>
                    </a:lnT>
                    <a:lnB>
                      <a:noFill/>
                    </a:lnB>
                  </a:tcPr>
                </a:tc>
                <a:tc>
                  <a:txBody>
                    <a:bodyPr/>
                    <a:lstStyle/>
                    <a:p>
                      <a:endParaRPr lang="fr-CA"/>
                    </a:p>
                  </a:txBody>
                  <a:tcPr>
                    <a:lnL>
                      <a:noFill/>
                    </a:lnL>
                    <a:lnT>
                      <a:noFill/>
                    </a:lnT>
                  </a:tcPr>
                </a:tc>
                <a:tc>
                  <a:txBody>
                    <a:bodyPr/>
                    <a:lstStyle/>
                    <a:p>
                      <a:endParaRPr lang="fr-CA" dirty="0"/>
                    </a:p>
                  </a:txBody>
                  <a:tcPr>
                    <a:lnT>
                      <a:noFill/>
                    </a:lnT>
                  </a:tcPr>
                </a:tc>
                <a:extLst>
                  <a:ext uri="{0D108BD9-81ED-4DB2-BD59-A6C34878D82A}">
                    <a16:rowId xmlns:a16="http://schemas.microsoft.com/office/drawing/2014/main" val="3260135143"/>
                  </a:ext>
                </a:extLst>
              </a:tr>
            </a:tbl>
          </a:graphicData>
        </a:graphic>
      </p:graphicFrame>
      <p:sp>
        <p:nvSpPr>
          <p:cNvPr id="13" name="TextBox 12">
            <a:extLst>
              <a:ext uri="{FF2B5EF4-FFF2-40B4-BE49-F238E27FC236}">
                <a16:creationId xmlns:a16="http://schemas.microsoft.com/office/drawing/2014/main" id="{4AE857D7-3979-9E45-8F84-F7EF6D3E2D6E}"/>
              </a:ext>
            </a:extLst>
          </p:cNvPr>
          <p:cNvSpPr txBox="1"/>
          <p:nvPr/>
        </p:nvSpPr>
        <p:spPr>
          <a:xfrm>
            <a:off x="716572" y="3512381"/>
            <a:ext cx="1943501" cy="369332"/>
          </a:xfrm>
          <a:prstGeom prst="rect">
            <a:avLst/>
          </a:prstGeom>
          <a:noFill/>
        </p:spPr>
        <p:txBody>
          <a:bodyPr wrap="square" rtlCol="0">
            <a:spAutoFit/>
          </a:bodyPr>
          <a:lstStyle/>
          <a:p>
            <a:r>
              <a:rPr lang="fr-CA" b="1" u="sng" dirty="0"/>
              <a:t>R2 seulement</a:t>
            </a:r>
          </a:p>
        </p:txBody>
      </p:sp>
    </p:spTree>
    <p:extLst>
      <p:ext uri="{BB962C8B-B14F-4D97-AF65-F5344CB8AC3E}">
        <p14:creationId xmlns:p14="http://schemas.microsoft.com/office/powerpoint/2010/main" val="37223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7A6B6E3-A2E7-D246-86FE-0319401E0DF8}"/>
              </a:ext>
            </a:extLst>
          </p:cNvPr>
          <p:cNvGraphicFramePr>
            <a:graphicFrameLocks noGrp="1"/>
          </p:cNvGraphicFramePr>
          <p:nvPr>
            <p:ph sz="quarter" idx="19"/>
            <p:extLst>
              <p:ext uri="{D42A27DB-BD31-4B8C-83A1-F6EECF244321}">
                <p14:modId xmlns:p14="http://schemas.microsoft.com/office/powerpoint/2010/main" val="3993361609"/>
              </p:ext>
            </p:extLst>
          </p:nvPr>
        </p:nvGraphicFramePr>
        <p:xfrm>
          <a:off x="715963" y="2305050"/>
          <a:ext cx="7739061" cy="2456180"/>
        </p:xfrm>
        <a:graphic>
          <a:graphicData uri="http://schemas.openxmlformats.org/drawingml/2006/table">
            <a:tbl>
              <a:tblPr firstRow="1" bandRow="1">
                <a:tableStyleId>{7DF18680-E054-41AD-8BC1-D1AEF772440D}</a:tableStyleId>
              </a:tblPr>
              <a:tblGrid>
                <a:gridCol w="2579687">
                  <a:extLst>
                    <a:ext uri="{9D8B030D-6E8A-4147-A177-3AD203B41FA5}">
                      <a16:colId xmlns:a16="http://schemas.microsoft.com/office/drawing/2014/main" val="2413796753"/>
                    </a:ext>
                  </a:extLst>
                </a:gridCol>
                <a:gridCol w="2579687">
                  <a:extLst>
                    <a:ext uri="{9D8B030D-6E8A-4147-A177-3AD203B41FA5}">
                      <a16:colId xmlns:a16="http://schemas.microsoft.com/office/drawing/2014/main" val="3168595348"/>
                    </a:ext>
                  </a:extLst>
                </a:gridCol>
                <a:gridCol w="2579687">
                  <a:extLst>
                    <a:ext uri="{9D8B030D-6E8A-4147-A177-3AD203B41FA5}">
                      <a16:colId xmlns:a16="http://schemas.microsoft.com/office/drawing/2014/main" val="4279346228"/>
                    </a:ext>
                  </a:extLst>
                </a:gridCol>
              </a:tblGrid>
              <a:tr h="370840">
                <a:tc>
                  <a:txBody>
                    <a:bodyPr/>
                    <a:lstStyle/>
                    <a:p>
                      <a:pPr algn="ctr"/>
                      <a:endParaRPr lang="fr-CA" dirty="0">
                        <a:solidFill>
                          <a:schemeClr val="tx1"/>
                        </a:solidFill>
                      </a:endParaRPr>
                    </a:p>
                  </a:txBody>
                  <a:tcPr/>
                </a:tc>
                <a:tc>
                  <a:txBody>
                    <a:bodyPr/>
                    <a:lstStyle/>
                    <a:p>
                      <a:pPr algn="ctr"/>
                      <a:r>
                        <a:rPr lang="fr-CA" dirty="0">
                          <a:solidFill>
                            <a:schemeClr val="tx1"/>
                          </a:solidFill>
                        </a:rPr>
                        <a:t>R1</a:t>
                      </a:r>
                    </a:p>
                  </a:txBody>
                  <a:tcPr/>
                </a:tc>
                <a:tc>
                  <a:txBody>
                    <a:bodyPr/>
                    <a:lstStyle/>
                    <a:p>
                      <a:pPr algn="ctr"/>
                      <a:r>
                        <a:rPr lang="fr-CA" dirty="0">
                          <a:solidFill>
                            <a:schemeClr val="tx1"/>
                          </a:solidFill>
                        </a:rPr>
                        <a:t>R2</a:t>
                      </a:r>
                    </a:p>
                  </a:txBody>
                  <a:tcPr/>
                </a:tc>
                <a:extLst>
                  <a:ext uri="{0D108BD9-81ED-4DB2-BD59-A6C34878D82A}">
                    <a16:rowId xmlns:a16="http://schemas.microsoft.com/office/drawing/2014/main" val="4211292822"/>
                  </a:ext>
                </a:extLst>
              </a:tr>
              <a:tr h="370840">
                <a:tc>
                  <a:txBody>
                    <a:bodyPr/>
                    <a:lstStyle/>
                    <a:p>
                      <a:pPr algn="ctr"/>
                      <a:r>
                        <a:rPr lang="fr-CA" dirty="0"/>
                        <a:t>Septembre 2019</a:t>
                      </a:r>
                    </a:p>
                  </a:txBody>
                  <a:tcPr/>
                </a:tc>
                <a:tc>
                  <a:txBody>
                    <a:bodyPr/>
                    <a:lstStyle/>
                    <a:p>
                      <a:pPr algn="ctr"/>
                      <a:endParaRPr lang="fr-CA"/>
                    </a:p>
                  </a:txBody>
                  <a:tcPr/>
                </a:tc>
                <a:tc>
                  <a:txBody>
                    <a:bodyPr/>
                    <a:lstStyle/>
                    <a:p>
                      <a:pPr algn="ctr"/>
                      <a:r>
                        <a:rPr lang="fr-CA" dirty="0"/>
                        <a:t>Éthique clinique au quotidien (CUMF)</a:t>
                      </a:r>
                    </a:p>
                  </a:txBody>
                  <a:tcPr/>
                </a:tc>
                <a:extLst>
                  <a:ext uri="{0D108BD9-81ED-4DB2-BD59-A6C34878D82A}">
                    <a16:rowId xmlns:a16="http://schemas.microsoft.com/office/drawing/2014/main" val="2162354234"/>
                  </a:ext>
                </a:extLst>
              </a:tr>
              <a:tr h="370840">
                <a:tc>
                  <a:txBody>
                    <a:bodyPr/>
                    <a:lstStyle/>
                    <a:p>
                      <a:pPr algn="ctr"/>
                      <a:r>
                        <a:rPr lang="fr-CA" dirty="0"/>
                        <a:t>Décembre 2019</a:t>
                      </a:r>
                    </a:p>
                  </a:txBody>
                  <a:tcPr/>
                </a:tc>
                <a:tc>
                  <a:txBody>
                    <a:bodyPr/>
                    <a:lstStyle/>
                    <a:p>
                      <a:pPr algn="ctr"/>
                      <a:endParaRPr lang="fr-CA" dirty="0"/>
                    </a:p>
                  </a:txBody>
                  <a:tcPr/>
                </a:tc>
                <a:tc>
                  <a:txBody>
                    <a:bodyPr/>
                    <a:lstStyle/>
                    <a:p>
                      <a:pPr algn="ctr"/>
                      <a:r>
                        <a:rPr lang="fr-CA" dirty="0"/>
                        <a:t>Éthique Narrative (CUMF)</a:t>
                      </a:r>
                    </a:p>
                  </a:txBody>
                  <a:tcPr/>
                </a:tc>
                <a:extLst>
                  <a:ext uri="{0D108BD9-81ED-4DB2-BD59-A6C34878D82A}">
                    <a16:rowId xmlns:a16="http://schemas.microsoft.com/office/drawing/2014/main" val="3321875645"/>
                  </a:ext>
                </a:extLst>
              </a:tr>
              <a:tr h="370840">
                <a:tc>
                  <a:txBody>
                    <a:bodyPr/>
                    <a:lstStyle/>
                    <a:p>
                      <a:pPr algn="ctr"/>
                      <a:r>
                        <a:rPr lang="fr-CA" dirty="0"/>
                        <a:t>Février 2020</a:t>
                      </a:r>
                    </a:p>
                  </a:txBody>
                  <a:tcPr/>
                </a:tc>
                <a:tc>
                  <a:txBody>
                    <a:bodyPr/>
                    <a:lstStyle/>
                    <a:p>
                      <a:pPr algn="ctr"/>
                      <a:r>
                        <a:rPr lang="fr-CA" dirty="0"/>
                        <a:t>Éthique relation médecin et industrie (CUMF et ateliers en ligne BEC)</a:t>
                      </a:r>
                    </a:p>
                  </a:txBody>
                  <a:tcPr/>
                </a:tc>
                <a:tc>
                  <a:txBody>
                    <a:bodyPr/>
                    <a:lstStyle/>
                    <a:p>
                      <a:pPr algn="ctr"/>
                      <a:endParaRPr lang="fr-CA" dirty="0"/>
                    </a:p>
                  </a:txBody>
                  <a:tcPr/>
                </a:tc>
                <a:extLst>
                  <a:ext uri="{0D108BD9-81ED-4DB2-BD59-A6C34878D82A}">
                    <a16:rowId xmlns:a16="http://schemas.microsoft.com/office/drawing/2014/main" val="2396122817"/>
                  </a:ext>
                </a:extLst>
              </a:tr>
              <a:tr h="370840">
                <a:tc>
                  <a:txBody>
                    <a:bodyPr/>
                    <a:lstStyle/>
                    <a:p>
                      <a:pPr algn="ctr"/>
                      <a:r>
                        <a:rPr lang="fr-CA" dirty="0"/>
                        <a:t>Février/mars 2020</a:t>
                      </a:r>
                    </a:p>
                  </a:txBody>
                  <a:tcPr/>
                </a:tc>
                <a:tc>
                  <a:txBody>
                    <a:bodyPr/>
                    <a:lstStyle/>
                    <a:p>
                      <a:pPr algn="ctr"/>
                      <a:endParaRPr lang="fr-CA"/>
                    </a:p>
                  </a:txBody>
                  <a:tcPr/>
                </a:tc>
                <a:tc>
                  <a:txBody>
                    <a:bodyPr/>
                    <a:lstStyle/>
                    <a:p>
                      <a:pPr algn="ctr"/>
                      <a:r>
                        <a:rPr lang="fr-CA" dirty="0"/>
                        <a:t>Éthique et Communications (BEC)</a:t>
                      </a:r>
                    </a:p>
                  </a:txBody>
                  <a:tcPr/>
                </a:tc>
                <a:extLst>
                  <a:ext uri="{0D108BD9-81ED-4DB2-BD59-A6C34878D82A}">
                    <a16:rowId xmlns:a16="http://schemas.microsoft.com/office/drawing/2014/main" val="3376622547"/>
                  </a:ext>
                </a:extLst>
              </a:tr>
            </a:tbl>
          </a:graphicData>
        </a:graphic>
      </p:graphicFrame>
      <p:sp>
        <p:nvSpPr>
          <p:cNvPr id="3" name="Title 2">
            <a:extLst>
              <a:ext uri="{FF2B5EF4-FFF2-40B4-BE49-F238E27FC236}">
                <a16:creationId xmlns:a16="http://schemas.microsoft.com/office/drawing/2014/main" id="{B802F483-D780-8B4D-98B2-0A8DA7F7F432}"/>
              </a:ext>
            </a:extLst>
          </p:cNvPr>
          <p:cNvSpPr>
            <a:spLocks noGrp="1"/>
          </p:cNvSpPr>
          <p:nvPr>
            <p:ph type="title"/>
          </p:nvPr>
        </p:nvSpPr>
        <p:spPr/>
        <p:txBody>
          <a:bodyPr/>
          <a:lstStyle/>
          <a:p>
            <a:r>
              <a:rPr lang="fr-CA" dirty="0"/>
              <a:t>Ateliers Prévus 2019-2020</a:t>
            </a:r>
          </a:p>
        </p:txBody>
      </p:sp>
    </p:spTree>
    <p:extLst>
      <p:ext uri="{BB962C8B-B14F-4D97-AF65-F5344CB8AC3E}">
        <p14:creationId xmlns:p14="http://schemas.microsoft.com/office/powerpoint/2010/main" val="278861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516F46-9583-3949-AFAD-B46C252B1705}"/>
              </a:ext>
            </a:extLst>
          </p:cNvPr>
          <p:cNvSpPr>
            <a:spLocks noGrp="1"/>
          </p:cNvSpPr>
          <p:nvPr>
            <p:ph sz="quarter" idx="19"/>
          </p:nvPr>
        </p:nvSpPr>
        <p:spPr/>
        <p:txBody>
          <a:bodyPr/>
          <a:lstStyle/>
          <a:p>
            <a:endParaRPr lang="fr-CA"/>
          </a:p>
        </p:txBody>
      </p:sp>
      <p:sp>
        <p:nvSpPr>
          <p:cNvPr id="3" name="Title 2">
            <a:extLst>
              <a:ext uri="{FF2B5EF4-FFF2-40B4-BE49-F238E27FC236}">
                <a16:creationId xmlns:a16="http://schemas.microsoft.com/office/drawing/2014/main" id="{98709E18-E4C7-1541-8278-4783EBE66F65}"/>
              </a:ext>
            </a:extLst>
          </p:cNvPr>
          <p:cNvSpPr>
            <a:spLocks noGrp="1"/>
          </p:cNvSpPr>
          <p:nvPr>
            <p:ph type="title"/>
          </p:nvPr>
        </p:nvSpPr>
        <p:spPr/>
        <p:txBody>
          <a:bodyPr/>
          <a:lstStyle/>
          <a:p>
            <a:r>
              <a:rPr lang="fr-CA" dirty="0"/>
              <a:t>Questions?</a:t>
            </a:r>
          </a:p>
        </p:txBody>
      </p:sp>
    </p:spTree>
    <p:extLst>
      <p:ext uri="{BB962C8B-B14F-4D97-AF65-F5344CB8AC3E}">
        <p14:creationId xmlns:p14="http://schemas.microsoft.com/office/powerpoint/2010/main" val="30626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B_pptUdeM-2017">
  <a:themeElements>
    <a:clrScheme name="GAB-UdeM2017-b">
      <a:dk1>
        <a:srgbClr val="4D4C4A"/>
      </a:dk1>
      <a:lt1>
        <a:srgbClr val="FFFFFF"/>
      </a:lt1>
      <a:dk2>
        <a:srgbClr val="006BB6"/>
      </a:dk2>
      <a:lt2>
        <a:srgbClr val="DBEEFC"/>
      </a:lt2>
      <a:accent1>
        <a:srgbClr val="006BB6"/>
      </a:accent1>
      <a:accent2>
        <a:srgbClr val="5BC2E7"/>
      </a:accent2>
      <a:accent3>
        <a:srgbClr val="003D5F"/>
      </a:accent3>
      <a:accent4>
        <a:srgbClr val="DBDCD8"/>
      </a:accent4>
      <a:accent5>
        <a:srgbClr val="FFCA05"/>
      </a:accent5>
      <a:accent6>
        <a:srgbClr val="8FA74A"/>
      </a:accent6>
      <a:hlink>
        <a:srgbClr val="A57C38"/>
      </a:hlink>
      <a:folHlink>
        <a:srgbClr val="585758"/>
      </a:folHlink>
    </a:clrScheme>
    <a:fontScheme name="ppt insitutuionnel">
      <a:majorFont>
        <a:latin typeface="Arial"/>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B_pptUdeM-2017" id="{75D7DAA2-223F-4754-A153-E554C386799E}" vid="{975636CD-CFED-4A31-901C-C7F2BB9A155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GAB_pptUdeM-2017</Template>
  <TotalTime>1879</TotalTime>
  <Words>315</Words>
  <Application>Microsoft Macintosh PowerPoint</Application>
  <PresentationFormat>On-screen Show (4:3)</PresentationFormat>
  <Paragraphs>43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Symbol</vt:lpstr>
      <vt:lpstr>Tahoma</vt:lpstr>
      <vt:lpstr>GAB_pptUdeM-2017</vt:lpstr>
      <vt:lpstr>PowerPoint Presentation</vt:lpstr>
      <vt:lpstr>Comité de l’enseignement de l’Éthique</vt:lpstr>
      <vt:lpstr>Développements en cours</vt:lpstr>
      <vt:lpstr>Horaire des ateliers</vt:lpstr>
      <vt:lpstr>Atelier relation médecin et industrie</vt:lpstr>
      <vt:lpstr>Ateliers 2018-2019</vt:lpstr>
      <vt:lpstr>Ateliers Prévus 2019-2020</vt:lpstr>
      <vt:lpstr>Questions?</vt:lpstr>
    </vt:vector>
  </TitlesOfParts>
  <Company>Universite de Montreal</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Calvet Hélène</dc:creator>
  <cp:lastModifiedBy>Martin Potter</cp:lastModifiedBy>
  <cp:revision>105</cp:revision>
  <cp:lastPrinted>2017-09-08T13:39:11Z</cp:lastPrinted>
  <dcterms:created xsi:type="dcterms:W3CDTF">2017-08-30T19:02:13Z</dcterms:created>
  <dcterms:modified xsi:type="dcterms:W3CDTF">2018-06-13T15:24:36Z</dcterms:modified>
</cp:coreProperties>
</file>