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handoutMasterIdLst>
    <p:handoutMasterId r:id="rId9"/>
  </p:handoutMasterIdLst>
  <p:sldIdLst>
    <p:sldId id="259" r:id="rId2"/>
    <p:sldId id="288" r:id="rId3"/>
    <p:sldId id="306" r:id="rId4"/>
    <p:sldId id="307" r:id="rId5"/>
    <p:sldId id="308" r:id="rId6"/>
    <p:sldId id="309" r:id="rId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5E7A51A-FDC6-4291-93AD-896F284D6FDE}">
          <p14:sldIdLst>
            <p14:sldId id="259"/>
            <p14:sldId id="288"/>
            <p14:sldId id="306"/>
            <p14:sldId id="307"/>
            <p14:sldId id="308"/>
            <p14:sldId id="309"/>
          </p14:sldIdLst>
        </p14:section>
        <p14:section name="Exemples de graphique" id="{D7690A03-FE12-4566-958B-44BEAC8DA1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5" autoAdjust="0"/>
    <p:restoredTop sz="94660"/>
  </p:normalViewPr>
  <p:slideViewPr>
    <p:cSldViewPr snapToGrid="0">
      <p:cViewPr varScale="1">
        <p:scale>
          <a:sx n="108" d="100"/>
          <a:sy n="108" d="100"/>
        </p:scale>
        <p:origin x="984" y="184"/>
      </p:cViewPr>
      <p:guideLst/>
    </p:cSldViewPr>
  </p:slideViewPr>
  <p:notesTextViewPr>
    <p:cViewPr>
      <p:scale>
        <a:sx n="3" d="2"/>
        <a:sy n="3" d="2"/>
      </p:scale>
      <p:origin x="0" y="0"/>
    </p:cViewPr>
  </p:notesTextViewPr>
  <p:notesViewPr>
    <p:cSldViewPr snapToGrid="0">
      <p:cViewPr varScale="1">
        <p:scale>
          <a:sx n="66" d="100"/>
          <a:sy n="66" d="100"/>
        </p:scale>
        <p:origin x="116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sz="quarter" idx="1"/>
          </p:nvPr>
        </p:nvSpPr>
        <p:spPr>
          <a:xfrm>
            <a:off x="3978133" y="1"/>
            <a:ext cx="3043343" cy="467072"/>
          </a:xfrm>
          <a:prstGeom prst="rect">
            <a:avLst/>
          </a:prstGeom>
        </p:spPr>
        <p:txBody>
          <a:bodyPr vert="horz" lIns="93324" tIns="46662" rIns="93324" bIns="46662" rtlCol="0"/>
          <a:lstStyle>
            <a:lvl1pPr algn="r">
              <a:defRPr sz="1200"/>
            </a:lvl1pPr>
          </a:lstStyle>
          <a:p>
            <a:fld id="{E0AB7694-8D05-4A43-AF14-35B65AB07C99}" type="datetimeFigureOut">
              <a:rPr lang="fr-CA" smtClean="0"/>
              <a:t>18-06-13</a:t>
            </a:fld>
            <a:endParaRPr lang="fr-CA"/>
          </a:p>
        </p:txBody>
      </p:sp>
      <p:sp>
        <p:nvSpPr>
          <p:cNvPr id="4" name="Espace réservé du pied de page 3"/>
          <p:cNvSpPr>
            <a:spLocks noGrp="1"/>
          </p:cNvSpPr>
          <p:nvPr>
            <p:ph type="ftr" sz="quarter" idx="2"/>
          </p:nvPr>
        </p:nvSpPr>
        <p:spPr>
          <a:xfrm>
            <a:off x="1"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133" y="8842030"/>
            <a:ext cx="3043343" cy="467071"/>
          </a:xfrm>
          <a:prstGeom prst="rect">
            <a:avLst/>
          </a:prstGeom>
        </p:spPr>
        <p:txBody>
          <a:bodyPr vert="horz" lIns="93324" tIns="46662" rIns="93324" bIns="46662" rtlCol="0" anchor="b"/>
          <a:lstStyle>
            <a:lvl1pPr algn="r">
              <a:defRPr sz="1200"/>
            </a:lvl1pPr>
          </a:lstStyle>
          <a:p>
            <a:fld id="{C6E66E76-F276-4725-AA97-DA285FA20A3C}" type="slidenum">
              <a:rPr lang="fr-CA" smtClean="0"/>
              <a:t>‹#›</a:t>
            </a:fld>
            <a:endParaRPr lang="fr-CA"/>
          </a:p>
        </p:txBody>
      </p:sp>
    </p:spTree>
    <p:extLst>
      <p:ext uri="{BB962C8B-B14F-4D97-AF65-F5344CB8AC3E}">
        <p14:creationId xmlns:p14="http://schemas.microsoft.com/office/powerpoint/2010/main" val="1559477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idx="1"/>
          </p:nvPr>
        </p:nvSpPr>
        <p:spPr>
          <a:xfrm>
            <a:off x="3978133" y="1"/>
            <a:ext cx="3043343" cy="467072"/>
          </a:xfrm>
          <a:prstGeom prst="rect">
            <a:avLst/>
          </a:prstGeom>
        </p:spPr>
        <p:txBody>
          <a:bodyPr vert="horz" lIns="93324" tIns="46662" rIns="93324" bIns="46662" rtlCol="0"/>
          <a:lstStyle>
            <a:lvl1pPr algn="r">
              <a:defRPr sz="1200"/>
            </a:lvl1pPr>
          </a:lstStyle>
          <a:p>
            <a:fld id="{811E07CA-7683-463D-8A86-22327DFB3FFA}" type="datetimeFigureOut">
              <a:rPr lang="fr-CA" smtClean="0"/>
              <a:t>18-06-13</a:t>
            </a:fld>
            <a:endParaRPr lang="fr-CA"/>
          </a:p>
        </p:txBody>
      </p:sp>
      <p:sp>
        <p:nvSpPr>
          <p:cNvPr id="4" name="Espace réservé de l'image des diapositives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fr-CA"/>
          </a:p>
        </p:txBody>
      </p:sp>
      <p:sp>
        <p:nvSpPr>
          <p:cNvPr id="5" name="Espace réservé des notes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1"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3" y="8842030"/>
            <a:ext cx="3043343" cy="467071"/>
          </a:xfrm>
          <a:prstGeom prst="rect">
            <a:avLst/>
          </a:prstGeom>
        </p:spPr>
        <p:txBody>
          <a:bodyPr vert="horz" lIns="93324" tIns="46662" rIns="93324" bIns="46662" rtlCol="0" anchor="b"/>
          <a:lstStyle>
            <a:lvl1pPr algn="r">
              <a:defRPr sz="1200"/>
            </a:lvl1pPr>
          </a:lstStyle>
          <a:p>
            <a:fld id="{D97DD56C-59DF-4308-A43D-4840493903ED}" type="slidenum">
              <a:rPr lang="fr-CA" smtClean="0"/>
              <a:t>‹#›</a:t>
            </a:fld>
            <a:endParaRPr lang="fr-CA"/>
          </a:p>
        </p:txBody>
      </p:sp>
    </p:spTree>
    <p:extLst>
      <p:ext uri="{BB962C8B-B14F-4D97-AF65-F5344CB8AC3E}">
        <p14:creationId xmlns:p14="http://schemas.microsoft.com/office/powerpoint/2010/main" val="204467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5AAE2E4-D0D8-4037-BF21-48FEB6BF9DDD}" type="slidenum">
              <a:rPr lang="fr-CA" smtClean="0"/>
              <a:t>1</a:t>
            </a:fld>
            <a:endParaRPr lang="fr-CA"/>
          </a:p>
        </p:txBody>
      </p:sp>
    </p:spTree>
    <p:extLst>
      <p:ext uri="{BB962C8B-B14F-4D97-AF65-F5344CB8AC3E}">
        <p14:creationId xmlns:p14="http://schemas.microsoft.com/office/powerpoint/2010/main" val="3520937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pic>
        <p:nvPicPr>
          <p:cNvPr id="4" name="Image-tou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17" t="311" r="12382" b="13164"/>
          <a:stretch/>
        </p:blipFill>
        <p:spPr>
          <a:xfrm>
            <a:off x="0" y="-16042"/>
            <a:ext cx="9144000" cy="6864517"/>
          </a:xfrm>
          <a:prstGeom prst="rect">
            <a:avLst/>
          </a:prstGeom>
        </p:spPr>
      </p:pic>
      <p:sp>
        <p:nvSpPr>
          <p:cNvPr id="6" name="Rectangle-bas"/>
          <p:cNvSpPr/>
          <p:nvPr userDrawn="1"/>
        </p:nvSpPr>
        <p:spPr>
          <a:xfrm>
            <a:off x="0" y="5983705"/>
            <a:ext cx="9144000" cy="874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bleu - haut">
            <a:extLst>
              <a:ext uri="{FF2B5EF4-FFF2-40B4-BE49-F238E27FC236}">
                <a16:creationId xmlns:a16="http://schemas.microsoft.com/office/drawing/2014/main" id="{D9805552-F195-4C67-AE72-94F541781C2F}"/>
              </a:ext>
            </a:extLst>
          </p:cNvPr>
          <p:cNvSpPr/>
          <p:nvPr/>
        </p:nvSpPr>
        <p:spPr>
          <a:xfrm>
            <a:off x="4333164" y="753978"/>
            <a:ext cx="4810837" cy="3719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fr-CA" sz="1350"/>
          </a:p>
        </p:txBody>
      </p:sp>
      <p:pic>
        <p:nvPicPr>
          <p:cNvPr id="10" name="Exemple-logo service"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6736" y="3729910"/>
            <a:ext cx="2074956" cy="698569"/>
          </a:xfrm>
          <a:prstGeom prst="rect">
            <a:avLst/>
          </a:prstGeom>
        </p:spPr>
      </p:pic>
      <p:sp>
        <p:nvSpPr>
          <p:cNvPr id="16" name="Espace  texte - date"/>
          <p:cNvSpPr>
            <a:spLocks noGrp="1"/>
          </p:cNvSpPr>
          <p:nvPr>
            <p:ph type="body" sz="quarter" idx="15"/>
          </p:nvPr>
        </p:nvSpPr>
        <p:spPr>
          <a:xfrm>
            <a:off x="7017488" y="6129038"/>
            <a:ext cx="1860697" cy="540000"/>
          </a:xfrm>
        </p:spPr>
        <p:txBody>
          <a:bodyPr lIns="0" tIns="0" rIns="0" bIns="0" anchor="ctr" anchorCtr="0">
            <a:normAutofit/>
          </a:bodyPr>
          <a:lstStyle>
            <a:lvl1pPr algn="r">
              <a:defRPr sz="1400">
                <a:solidFill>
                  <a:schemeClr val="accent2"/>
                </a:solidFill>
              </a:defRPr>
            </a:lvl1pPr>
            <a:lvl2pPr algn="r">
              <a:defRPr>
                <a:solidFill>
                  <a:schemeClr val="accent2"/>
                </a:solidFill>
              </a:defRPr>
            </a:lvl2pPr>
            <a:lvl3pPr algn="r">
              <a:defRPr>
                <a:solidFill>
                  <a:schemeClr val="accent2"/>
                </a:solidFill>
              </a:defRPr>
            </a:lvl3pPr>
            <a:lvl4pPr algn="r">
              <a:defRPr>
                <a:solidFill>
                  <a:schemeClr val="accent2"/>
                </a:solidFill>
              </a:defRPr>
            </a:lvl4pPr>
            <a:lvl5pPr algn="r">
              <a:defRPr>
                <a:solidFill>
                  <a:schemeClr val="accent2"/>
                </a:solidFill>
              </a:defRPr>
            </a:lvl5pPr>
          </a:lstStyle>
          <a:p>
            <a:pPr lvl="0"/>
            <a:r>
              <a:rPr lang="fr-FR" dirty="0"/>
              <a:t>Modifier les styles du texte du masque</a:t>
            </a:r>
          </a:p>
        </p:txBody>
      </p:sp>
      <p:sp>
        <p:nvSpPr>
          <p:cNvPr id="12" name="Espace texte  - presentateur"/>
          <p:cNvSpPr>
            <a:spLocks noGrp="1"/>
          </p:cNvSpPr>
          <p:nvPr>
            <p:ph type="body" sz="quarter" idx="14"/>
          </p:nvPr>
        </p:nvSpPr>
        <p:spPr>
          <a:xfrm>
            <a:off x="261278" y="6129038"/>
            <a:ext cx="6575458" cy="540000"/>
          </a:xfrm>
          <a:noFill/>
        </p:spPr>
        <p:txBody>
          <a:bodyPr lIns="0" tIns="0" rIns="0" bIns="0">
            <a:noAutofit/>
          </a:bodyPr>
          <a:lstStyle>
            <a:lvl1pPr>
              <a:spcBef>
                <a:spcPts val="0"/>
              </a:spcBef>
              <a:spcAft>
                <a:spcPts val="0"/>
              </a:spcAft>
              <a:defRPr sz="1600" b="1">
                <a:solidFill>
                  <a:schemeClr val="accent2"/>
                </a:solidFill>
              </a:defRPr>
            </a:lvl1pPr>
            <a:lvl2pPr marL="0" indent="0">
              <a:buNone/>
              <a:defRPr sz="1400">
                <a:solidFill>
                  <a:schemeClr val="accent2"/>
                </a:solidFill>
              </a:defRPr>
            </a:lvl2pPr>
            <a:lvl3pPr>
              <a:defRPr sz="1400">
                <a:solidFill>
                  <a:schemeClr val="accent2"/>
                </a:solidFill>
              </a:defRPr>
            </a:lvl3pPr>
            <a:lvl4pPr>
              <a:defRPr sz="1400">
                <a:solidFill>
                  <a:schemeClr val="accent2"/>
                </a:solidFill>
              </a:defRPr>
            </a:lvl4pPr>
            <a:lvl5pPr>
              <a:defRPr sz="1200">
                <a:solidFill>
                  <a:schemeClr val="accent2"/>
                </a:solidFill>
              </a:defRPr>
            </a:lvl5pPr>
          </a:lstStyle>
          <a:p>
            <a:pPr lvl="0"/>
            <a:r>
              <a:rPr lang="fr-FR" dirty="0"/>
              <a:t>Modifier les styles du texte du masque</a:t>
            </a:r>
          </a:p>
          <a:p>
            <a:pPr lvl="1"/>
            <a:r>
              <a:rPr lang="fr-FR" dirty="0"/>
              <a:t>Deuxième niveau</a:t>
            </a:r>
            <a:endParaRPr lang="fr-CA" dirty="0"/>
          </a:p>
        </p:txBody>
      </p:sp>
      <p:sp>
        <p:nvSpPr>
          <p:cNvPr id="3" name="Espace réservé du texte 2">
            <a:extLst>
              <a:ext uri="{FF2B5EF4-FFF2-40B4-BE49-F238E27FC236}">
                <a16:creationId xmlns:a16="http://schemas.microsoft.com/office/drawing/2014/main" id="{077B64BA-960D-4BDC-89A3-A7E560177446}"/>
              </a:ext>
            </a:extLst>
          </p:cNvPr>
          <p:cNvSpPr>
            <a:spLocks noGrp="1"/>
          </p:cNvSpPr>
          <p:nvPr>
            <p:ph type="body" sz="quarter" idx="13"/>
          </p:nvPr>
        </p:nvSpPr>
        <p:spPr>
          <a:xfrm>
            <a:off x="4333164" y="753978"/>
            <a:ext cx="4545021" cy="2999875"/>
          </a:xfrm>
          <a:noFill/>
        </p:spPr>
        <p:txBody>
          <a:bodyPr lIns="288000" tIns="540000" rIns="0" bIns="90000" anchor="t">
            <a:normAutofit/>
          </a:bodyPr>
          <a:lstStyle>
            <a:lvl1pPr marL="0" indent="0" algn="l">
              <a:lnSpc>
                <a:spcPct val="100000"/>
              </a:lnSpc>
              <a:spcBef>
                <a:spcPts val="0"/>
              </a:spcBef>
              <a:buFontTx/>
              <a:buNone/>
              <a:defRPr sz="3600">
                <a:solidFill>
                  <a:schemeClr val="accent2"/>
                </a:solidFill>
              </a:defRPr>
            </a:lvl1pPr>
          </a:lstStyle>
          <a:p>
            <a:pPr lvl="0"/>
            <a:r>
              <a:rPr lang="fr-FR" dirty="0"/>
              <a:t>Modifier les styles du texte du masque</a:t>
            </a:r>
          </a:p>
        </p:txBody>
      </p:sp>
      <p:pic>
        <p:nvPicPr>
          <p:cNvPr id="11" name="Imag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8107" y="3828162"/>
            <a:ext cx="2248343" cy="611498"/>
          </a:xfrm>
          <a:prstGeom prst="rect">
            <a:avLst/>
          </a:prstGeom>
        </p:spPr>
      </p:pic>
    </p:spTree>
    <p:extLst>
      <p:ext uri="{BB962C8B-B14F-4D97-AF65-F5344CB8AC3E}">
        <p14:creationId xmlns:p14="http://schemas.microsoft.com/office/powerpoint/2010/main" val="156959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contenu et image-droite (1)">
    <p:bg>
      <p:bgPr>
        <a:solidFill>
          <a:schemeClr val="accent1"/>
        </a:solidFill>
        <a:effectLst/>
      </p:bgPr>
    </p:bg>
    <p:spTree>
      <p:nvGrpSpPr>
        <p:cNvPr id="1" name=""/>
        <p:cNvGrpSpPr/>
        <p:nvPr/>
      </p:nvGrpSpPr>
      <p:grpSpPr>
        <a:xfrm>
          <a:off x="0" y="0"/>
          <a:ext cx="0" cy="0"/>
          <a:chOff x="0" y="0"/>
          <a:chExt cx="0" cy="0"/>
        </a:xfrm>
      </p:grpSpPr>
      <p:sp>
        <p:nvSpPr>
          <p:cNvPr id="17"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5983923"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431495" y="3116912"/>
            <a:ext cx="5040000" cy="2570400"/>
          </a:xfrm>
        </p:spPr>
        <p:txBody>
          <a:bodyPr anchor="t">
            <a:normAutofit/>
          </a:bodyPr>
          <a:lstStyle>
            <a:lvl1pPr marL="0" indent="0">
              <a:lnSpc>
                <a:spcPct val="100000"/>
              </a:lnSpc>
              <a:spcBef>
                <a:spcPts val="500"/>
              </a:spcBef>
              <a:spcAft>
                <a:spcPts val="500"/>
              </a:spcAft>
              <a:buNone/>
              <a:defRPr sz="1800">
                <a:solidFill>
                  <a:schemeClr val="bg1"/>
                </a:solidFill>
              </a:defRPr>
            </a:lvl1pPr>
            <a:lvl2pPr>
              <a:lnSpc>
                <a:spcPct val="100000"/>
              </a:lnSpc>
              <a:spcBef>
                <a:spcPts val="500"/>
              </a:spcBef>
              <a:spcAft>
                <a:spcPts val="0"/>
              </a:spcAft>
              <a:buSzPct val="130000"/>
              <a:defRPr sz="18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431495" y="770020"/>
            <a:ext cx="5040000" cy="2140157"/>
          </a:xfrm>
          <a:prstGeom prst="rect">
            <a:avLst/>
          </a:prstGeom>
        </p:spPr>
        <p:txBody>
          <a:bodyPr tIns="0" rIns="0" bIns="0" anchor="b">
            <a:normAutofit/>
          </a:bodyPr>
          <a:lstStyle>
            <a:lvl1pPr>
              <a:defRPr sz="4000" cap="none" baseline="0">
                <a:solidFill>
                  <a:schemeClr val="accent2"/>
                </a:solidFill>
              </a:defRPr>
            </a:lvl1pPr>
          </a:lstStyle>
          <a:p>
            <a:r>
              <a:rPr lang="fr-FR" dirty="0"/>
              <a:t>Modifiez le style du titre</a:t>
            </a:r>
            <a:endParaRPr lang="fr-CA" dirty="0"/>
          </a:p>
        </p:txBody>
      </p:sp>
      <p:sp>
        <p:nvSpPr>
          <p:cNvPr id="10" name="Espace réservé de la date 9"/>
          <p:cNvSpPr>
            <a:spLocks noGrp="1"/>
          </p:cNvSpPr>
          <p:nvPr>
            <p:ph type="dt" sz="half" idx="15"/>
          </p:nvPr>
        </p:nvSpPr>
        <p:spPr/>
        <p:txBody>
          <a:bodyPr/>
          <a:lstStyle/>
          <a:p>
            <a:fld id="{75A9A0C4-8DE9-43C3-9930-45F0DF17F512}" type="datetime1">
              <a:rPr lang="fr-CA" smtClean="0"/>
              <a:t>18-06-13</a:t>
            </a:fld>
            <a:endParaRPr lang="fr-CA" dirty="0"/>
          </a:p>
        </p:txBody>
      </p:sp>
      <p:sp>
        <p:nvSpPr>
          <p:cNvPr id="21" name="Espace réservé du pied de page 20"/>
          <p:cNvSpPr>
            <a:spLocks noGrp="1"/>
          </p:cNvSpPr>
          <p:nvPr>
            <p:ph type="ftr" sz="quarter" idx="16"/>
          </p:nvPr>
        </p:nvSpPr>
        <p:spPr/>
        <p:txBody>
          <a:bodyPr/>
          <a:lstStyle/>
          <a:p>
            <a:r>
              <a:rPr lang="fr-CA"/>
              <a:t>Pied de page de la présentation ici</a:t>
            </a:r>
            <a:endParaRPr lang="fr-CA" dirty="0"/>
          </a:p>
        </p:txBody>
      </p:sp>
      <p:sp>
        <p:nvSpPr>
          <p:cNvPr id="22" name="Espace réservé du numéro de diapositive 21"/>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30109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contenu et image-droite (2)">
    <p:bg>
      <p:bgPr>
        <a:solidFill>
          <a:schemeClr val="bg2"/>
        </a:solidFill>
        <a:effectLst/>
      </p:bgPr>
    </p:bg>
    <p:spTree>
      <p:nvGrpSpPr>
        <p:cNvPr id="1" name=""/>
        <p:cNvGrpSpPr/>
        <p:nvPr/>
      </p:nvGrpSpPr>
      <p:grpSpPr>
        <a:xfrm>
          <a:off x="0" y="0"/>
          <a:ext cx="0" cy="0"/>
          <a:chOff x="0" y="0"/>
          <a:chExt cx="0" cy="0"/>
        </a:xfrm>
      </p:grpSpPr>
      <p:sp>
        <p:nvSpPr>
          <p:cNvPr id="11"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5983923"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431495" y="3116912"/>
            <a:ext cx="5040000" cy="2570400"/>
          </a:xfrm>
        </p:spPr>
        <p:txBody>
          <a:bodyPr anchor="t">
            <a:normAutofit/>
          </a:bodyPr>
          <a:lstStyle>
            <a:lvl1pPr marL="0" indent="0">
              <a:lnSpc>
                <a:spcPct val="100000"/>
              </a:lnSpc>
              <a:spcBef>
                <a:spcPts val="500"/>
              </a:spcBef>
              <a:spcAft>
                <a:spcPts val="500"/>
              </a:spcAft>
              <a:buNone/>
              <a:defRPr sz="1800">
                <a:solidFill>
                  <a:schemeClr val="tx1"/>
                </a:solidFill>
              </a:defRPr>
            </a:lvl1pPr>
            <a:lvl2pPr>
              <a:lnSpc>
                <a:spcPct val="100000"/>
              </a:lnSpc>
              <a:spcBef>
                <a:spcPts val="500"/>
              </a:spcBef>
              <a:spcAft>
                <a:spcPts val="0"/>
              </a:spcAft>
              <a:buSzPct val="130000"/>
              <a:defRPr sz="1800">
                <a:solidFill>
                  <a:schemeClr val="tx1"/>
                </a:solidFill>
              </a:defRPr>
            </a:lvl2pPr>
            <a:lvl3pPr marL="857250" indent="-171450">
              <a:lnSpc>
                <a:spcPct val="100000"/>
              </a:lnSpc>
              <a:spcBef>
                <a:spcPts val="300"/>
              </a:spcBef>
              <a:buFont typeface="Symbol" panose="05050102010706020507" pitchFamily="18" charset="2"/>
              <a:buChar char="-"/>
              <a:defRPr sz="16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431495" y="770020"/>
            <a:ext cx="5040000" cy="2140157"/>
          </a:xfrm>
          <a:prstGeom prst="rect">
            <a:avLst/>
          </a:prstGeom>
        </p:spPr>
        <p:txBody>
          <a:bodyPr tIns="0" rIns="0" bIns="0" anchor="b">
            <a:normAutofit/>
          </a:bodyPr>
          <a:lstStyle>
            <a:lvl1pPr>
              <a:defRPr sz="4000" cap="none" baseline="0">
                <a:solidFill>
                  <a:schemeClr val="accent1"/>
                </a:solidFill>
              </a:defRPr>
            </a:lvl1pPr>
          </a:lstStyle>
          <a:p>
            <a:r>
              <a:rPr lang="fr-FR" dirty="0"/>
              <a:t>Modifiez le style du titre</a:t>
            </a:r>
            <a:endParaRPr lang="fr-CA" dirty="0"/>
          </a:p>
        </p:txBody>
      </p:sp>
      <p:sp>
        <p:nvSpPr>
          <p:cNvPr id="2" name="Espace réservé de la date 1"/>
          <p:cNvSpPr>
            <a:spLocks noGrp="1"/>
          </p:cNvSpPr>
          <p:nvPr>
            <p:ph type="dt" sz="half" idx="15"/>
          </p:nvPr>
        </p:nvSpPr>
        <p:spPr/>
        <p:txBody>
          <a:bodyPr/>
          <a:lstStyle>
            <a:lvl1pPr>
              <a:defRPr>
                <a:solidFill>
                  <a:schemeClr val="accent2"/>
                </a:solidFill>
              </a:defRPr>
            </a:lvl1pPr>
          </a:lstStyle>
          <a:p>
            <a:fld id="{C6474AE6-AA51-4141-85C7-707DFD0BD11E}" type="datetime1">
              <a:rPr lang="fr-CA" smtClean="0"/>
              <a:t>18-06-13</a:t>
            </a:fld>
            <a:endParaRPr lang="fr-CA" dirty="0"/>
          </a:p>
        </p:txBody>
      </p:sp>
      <p:sp>
        <p:nvSpPr>
          <p:cNvPr id="3" name="Espace réservé du pied de page 2"/>
          <p:cNvSpPr>
            <a:spLocks noGrp="1"/>
          </p:cNvSpPr>
          <p:nvPr>
            <p:ph type="ftr" sz="quarter" idx="16"/>
          </p:nvPr>
        </p:nvSpPr>
        <p:spPr/>
        <p:txBody>
          <a:bodyPr/>
          <a:lstStyle>
            <a:lvl1pPr>
              <a:defRPr>
                <a:solidFill>
                  <a:schemeClr val="accent2"/>
                </a:solidFill>
              </a:defRPr>
            </a:lvl1pPr>
          </a:lstStyle>
          <a:p>
            <a:r>
              <a:rPr lang="fr-CA"/>
              <a:t>Pied de page de la présentation ici</a:t>
            </a:r>
            <a:endParaRPr lang="fr-CA" dirty="0"/>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a:t>
            </a:fld>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185230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contenu et image-gauche (1)">
    <p:bg>
      <p:bgPr>
        <a:solidFill>
          <a:schemeClr val="accent1"/>
        </a:solidFill>
        <a:effectLst/>
      </p:bgPr>
    </p:bg>
    <p:spTree>
      <p:nvGrpSpPr>
        <p:cNvPr id="1" name=""/>
        <p:cNvGrpSpPr/>
        <p:nvPr/>
      </p:nvGrpSpPr>
      <p:grpSpPr>
        <a:xfrm>
          <a:off x="0" y="0"/>
          <a:ext cx="0" cy="0"/>
          <a:chOff x="0" y="0"/>
          <a:chExt cx="0" cy="0"/>
        </a:xfrm>
      </p:grpSpPr>
      <p:sp>
        <p:nvSpPr>
          <p:cNvPr id="17"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0"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3632400" y="3116912"/>
            <a:ext cx="5040000" cy="2570400"/>
          </a:xfrm>
        </p:spPr>
        <p:txBody>
          <a:bodyPr anchor="t">
            <a:normAutofit/>
          </a:bodyPr>
          <a:lstStyle>
            <a:lvl1pPr marL="0" indent="0">
              <a:lnSpc>
                <a:spcPct val="100000"/>
              </a:lnSpc>
              <a:spcBef>
                <a:spcPts val="500"/>
              </a:spcBef>
              <a:spcAft>
                <a:spcPts val="500"/>
              </a:spcAft>
              <a:buNone/>
              <a:defRPr sz="1800">
                <a:solidFill>
                  <a:schemeClr val="bg1"/>
                </a:solidFill>
              </a:defRPr>
            </a:lvl1pPr>
            <a:lvl2pPr>
              <a:lnSpc>
                <a:spcPct val="100000"/>
              </a:lnSpc>
              <a:spcBef>
                <a:spcPts val="500"/>
              </a:spcBef>
              <a:spcAft>
                <a:spcPts val="0"/>
              </a:spcAft>
              <a:buSzPct val="130000"/>
              <a:defRPr sz="18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3632400" y="770020"/>
            <a:ext cx="5040000" cy="2140157"/>
          </a:xfrm>
          <a:prstGeom prst="rect">
            <a:avLst/>
          </a:prstGeom>
        </p:spPr>
        <p:txBody>
          <a:bodyPr tIns="0" rIns="0" bIns="0" anchor="b">
            <a:normAutofit/>
          </a:bodyPr>
          <a:lstStyle>
            <a:lvl1pPr>
              <a:defRPr sz="4000" cap="none" baseline="0">
                <a:solidFill>
                  <a:schemeClr val="accent2"/>
                </a:solidFill>
              </a:defRPr>
            </a:lvl1pPr>
          </a:lstStyle>
          <a:p>
            <a:r>
              <a:rPr lang="fr-FR" dirty="0"/>
              <a:t>Modifiez le style du titre</a:t>
            </a:r>
            <a:endParaRPr lang="fr-CA" dirty="0"/>
          </a:p>
        </p:txBody>
      </p:sp>
      <p:sp>
        <p:nvSpPr>
          <p:cNvPr id="10" name="Espace réservé de la date 9"/>
          <p:cNvSpPr>
            <a:spLocks noGrp="1"/>
          </p:cNvSpPr>
          <p:nvPr>
            <p:ph type="dt" sz="half" idx="15"/>
          </p:nvPr>
        </p:nvSpPr>
        <p:spPr/>
        <p:txBody>
          <a:bodyPr/>
          <a:lstStyle/>
          <a:p>
            <a:fld id="{7ADED9F5-2C0E-4DA1-8727-8B5721E3FADD}" type="datetime1">
              <a:rPr lang="fr-CA" smtClean="0"/>
              <a:t>18-06-13</a:t>
            </a:fld>
            <a:endParaRPr lang="fr-CA" dirty="0"/>
          </a:p>
        </p:txBody>
      </p:sp>
      <p:sp>
        <p:nvSpPr>
          <p:cNvPr id="21" name="Espace réservé du pied de page 20"/>
          <p:cNvSpPr>
            <a:spLocks noGrp="1"/>
          </p:cNvSpPr>
          <p:nvPr>
            <p:ph type="ftr" sz="quarter" idx="16"/>
          </p:nvPr>
        </p:nvSpPr>
        <p:spPr/>
        <p:txBody>
          <a:bodyPr/>
          <a:lstStyle/>
          <a:p>
            <a:r>
              <a:rPr lang="fr-CA"/>
              <a:t>Pied de page de la présentation ici</a:t>
            </a:r>
            <a:endParaRPr lang="fr-CA" dirty="0"/>
          </a:p>
        </p:txBody>
      </p:sp>
      <p:sp>
        <p:nvSpPr>
          <p:cNvPr id="22" name="Espace réservé du numéro de diapositive 21"/>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353755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contenu et image-gauche (2)">
    <p:bg>
      <p:bgPr>
        <a:solidFill>
          <a:schemeClr val="bg2"/>
        </a:solidFill>
        <a:effectLst/>
      </p:bgPr>
    </p:bg>
    <p:spTree>
      <p:nvGrpSpPr>
        <p:cNvPr id="1" name=""/>
        <p:cNvGrpSpPr/>
        <p:nvPr/>
      </p:nvGrpSpPr>
      <p:grpSpPr>
        <a:xfrm>
          <a:off x="0" y="0"/>
          <a:ext cx="0" cy="0"/>
          <a:chOff x="0" y="0"/>
          <a:chExt cx="0" cy="0"/>
        </a:xfrm>
      </p:grpSpPr>
      <p:sp>
        <p:nvSpPr>
          <p:cNvPr id="11"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0"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3632400" y="3116912"/>
            <a:ext cx="5040000" cy="2570400"/>
          </a:xfrm>
        </p:spPr>
        <p:txBody>
          <a:bodyPr anchor="t">
            <a:normAutofit/>
          </a:bodyPr>
          <a:lstStyle>
            <a:lvl1pPr marL="0" indent="0">
              <a:lnSpc>
                <a:spcPct val="100000"/>
              </a:lnSpc>
              <a:spcBef>
                <a:spcPts val="500"/>
              </a:spcBef>
              <a:spcAft>
                <a:spcPts val="500"/>
              </a:spcAft>
              <a:buNone/>
              <a:defRPr sz="1800">
                <a:solidFill>
                  <a:schemeClr val="tx1"/>
                </a:solidFill>
              </a:defRPr>
            </a:lvl1pPr>
            <a:lvl2pPr>
              <a:lnSpc>
                <a:spcPct val="100000"/>
              </a:lnSpc>
              <a:spcBef>
                <a:spcPts val="500"/>
              </a:spcBef>
              <a:spcAft>
                <a:spcPts val="0"/>
              </a:spcAft>
              <a:buSzPct val="130000"/>
              <a:defRPr sz="1800">
                <a:solidFill>
                  <a:schemeClr val="tx1"/>
                </a:solidFill>
              </a:defRPr>
            </a:lvl2pPr>
            <a:lvl3pPr marL="857250" indent="-171450">
              <a:lnSpc>
                <a:spcPct val="100000"/>
              </a:lnSpc>
              <a:spcBef>
                <a:spcPts val="300"/>
              </a:spcBef>
              <a:buFont typeface="Symbol" panose="05050102010706020507" pitchFamily="18" charset="2"/>
              <a:buChar char="-"/>
              <a:defRPr sz="16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3632400" y="770020"/>
            <a:ext cx="5040000" cy="2140157"/>
          </a:xfrm>
          <a:prstGeom prst="rect">
            <a:avLst/>
          </a:prstGeom>
        </p:spPr>
        <p:txBody>
          <a:bodyPr tIns="0" rIns="0" bIns="0" anchor="b">
            <a:normAutofit/>
          </a:bodyPr>
          <a:lstStyle>
            <a:lvl1pPr>
              <a:defRPr sz="4000" cap="none" baseline="0">
                <a:solidFill>
                  <a:schemeClr val="accent1"/>
                </a:solidFill>
              </a:defRPr>
            </a:lvl1pPr>
          </a:lstStyle>
          <a:p>
            <a:r>
              <a:rPr lang="fr-FR" dirty="0"/>
              <a:t>Modifiez le style du titre</a:t>
            </a:r>
            <a:endParaRPr lang="fr-CA" dirty="0"/>
          </a:p>
        </p:txBody>
      </p:sp>
      <p:sp>
        <p:nvSpPr>
          <p:cNvPr id="2" name="Espace réservé de la date 1"/>
          <p:cNvSpPr>
            <a:spLocks noGrp="1"/>
          </p:cNvSpPr>
          <p:nvPr>
            <p:ph type="dt" sz="half" idx="15"/>
          </p:nvPr>
        </p:nvSpPr>
        <p:spPr/>
        <p:txBody>
          <a:bodyPr/>
          <a:lstStyle>
            <a:lvl1pPr>
              <a:defRPr>
                <a:solidFill>
                  <a:schemeClr val="accent2"/>
                </a:solidFill>
              </a:defRPr>
            </a:lvl1pPr>
          </a:lstStyle>
          <a:p>
            <a:fld id="{BD1D7763-933C-481C-8B6A-B0A8EA2C3573}" type="datetime1">
              <a:rPr lang="fr-CA" smtClean="0"/>
              <a:t>18-06-13</a:t>
            </a:fld>
            <a:endParaRPr lang="fr-CA" dirty="0"/>
          </a:p>
        </p:txBody>
      </p:sp>
      <p:sp>
        <p:nvSpPr>
          <p:cNvPr id="3" name="Espace réservé du pied de page 2"/>
          <p:cNvSpPr>
            <a:spLocks noGrp="1"/>
          </p:cNvSpPr>
          <p:nvPr>
            <p:ph type="ftr" sz="quarter" idx="16"/>
          </p:nvPr>
        </p:nvSpPr>
        <p:spPr/>
        <p:txBody>
          <a:bodyPr/>
          <a:lstStyle>
            <a:lvl1pPr>
              <a:defRPr>
                <a:solidFill>
                  <a:schemeClr val="accent2"/>
                </a:solidFill>
              </a:defRPr>
            </a:lvl1pPr>
          </a:lstStyle>
          <a:p>
            <a:r>
              <a:rPr lang="fr-CA"/>
              <a:t>Pied de page de la présentation ici</a:t>
            </a:r>
            <a:endParaRPr lang="fr-CA" dirty="0"/>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a:t>
            </a:fld>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385553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contenu et image (1)">
    <p:bg>
      <p:bgPr>
        <a:solidFill>
          <a:schemeClr val="accent1"/>
        </a:solidFill>
        <a:effectLst/>
      </p:bgPr>
    </p:bg>
    <p:spTree>
      <p:nvGrpSpPr>
        <p:cNvPr id="1" name=""/>
        <p:cNvGrpSpPr/>
        <p:nvPr/>
      </p:nvGrpSpPr>
      <p:grpSpPr>
        <a:xfrm>
          <a:off x="0" y="0"/>
          <a:ext cx="0" cy="0"/>
          <a:chOff x="0" y="0"/>
          <a:chExt cx="0" cy="0"/>
        </a:xfrm>
      </p:grpSpPr>
      <p:sp>
        <p:nvSpPr>
          <p:cNvPr id="12" name="Rectangle-bas"/>
          <p:cNvSpPr/>
          <p:nvPr userDrawn="1"/>
        </p:nvSpPr>
        <p:spPr>
          <a:xfrm>
            <a:off x="0" y="6040800"/>
            <a:ext cx="9144000" cy="81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7" name="Espace réservé de la date 6"/>
          <p:cNvSpPr>
            <a:spLocks noGrp="1"/>
          </p:cNvSpPr>
          <p:nvPr>
            <p:ph type="dt" sz="half" idx="15"/>
          </p:nvPr>
        </p:nvSpPr>
        <p:spPr/>
        <p:txBody>
          <a:bodyPr/>
          <a:lstStyle>
            <a:lvl1pPr>
              <a:defRPr>
                <a:solidFill>
                  <a:schemeClr val="accent2"/>
                </a:solidFill>
              </a:defRPr>
            </a:lvl1pPr>
          </a:lstStyle>
          <a:p>
            <a:fld id="{3A44F990-979E-47AC-B228-4594A5F376BA}" type="datetime1">
              <a:rPr lang="fr-CA" smtClean="0"/>
              <a:t>18-06-13</a:t>
            </a:fld>
            <a:endParaRPr lang="fr-CA" dirty="0"/>
          </a:p>
        </p:txBody>
      </p:sp>
      <p:sp>
        <p:nvSpPr>
          <p:cNvPr id="9" name="Espace réservé du pied de page 8"/>
          <p:cNvSpPr>
            <a:spLocks noGrp="1"/>
          </p:cNvSpPr>
          <p:nvPr>
            <p:ph type="ftr" sz="quarter" idx="16"/>
          </p:nvPr>
        </p:nvSpPr>
        <p:spPr/>
        <p:txBody>
          <a:bodyPr/>
          <a:lstStyle>
            <a:lvl1pPr>
              <a:defRPr>
                <a:solidFill>
                  <a:schemeClr val="accent2"/>
                </a:solidFill>
              </a:defRPr>
            </a:lvl1pPr>
          </a:lstStyle>
          <a:p>
            <a:r>
              <a:rPr lang="fr-CA"/>
              <a:t>Pied de page de la présentation ici</a:t>
            </a:r>
            <a:endParaRPr lang="fr-CA" dirty="0"/>
          </a:p>
        </p:txBody>
      </p:sp>
      <p:sp>
        <p:nvSpPr>
          <p:cNvPr id="11" name="Espace réservé du numéro de diapositive 10"/>
          <p:cNvSpPr>
            <a:spLocks noGrp="1"/>
          </p:cNvSpPr>
          <p:nvPr>
            <p:ph type="sldNum" sz="quarter" idx="17"/>
          </p:nvPr>
        </p:nvSpPr>
        <p:spPr>
          <a:solidFill>
            <a:schemeClr val="accent2"/>
          </a:solidFill>
        </p:spPr>
        <p:txBody>
          <a:bodyPr/>
          <a:lstStyle>
            <a:lvl1pPr>
              <a:defRPr>
                <a:solidFill>
                  <a:schemeClr val="tx2"/>
                </a:solidFill>
              </a:defRPr>
            </a:lvl1pPr>
          </a:lstStyle>
          <a:p>
            <a:fld id="{4935277D-866F-4BEA-8879-80233C760332}" type="slidenum">
              <a:rPr lang="fr-CA" smtClean="0"/>
              <a:pPr/>
              <a:t>‹#›</a:t>
            </a:fld>
            <a:endParaRPr lang="fr-CA" dirty="0"/>
          </a:p>
        </p:txBody>
      </p:sp>
      <p:sp>
        <p:nvSpPr>
          <p:cNvPr id="16" name="Espace réservé pour une image  3"/>
          <p:cNvSpPr>
            <a:spLocks noGrp="1"/>
          </p:cNvSpPr>
          <p:nvPr>
            <p:ph type="pic" sz="quarter" idx="14" hasCustomPrompt="1"/>
          </p:nvPr>
        </p:nvSpPr>
        <p:spPr>
          <a:xfrm>
            <a:off x="0" y="0"/>
            <a:ext cx="604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6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6316049" y="3170077"/>
            <a:ext cx="2552700" cy="2570400"/>
          </a:xfrm>
        </p:spPr>
        <p:txBody>
          <a:bodyPr anchor="t">
            <a:normAutofit/>
          </a:bodyPr>
          <a:lstStyle>
            <a:lvl1pPr marL="0" indent="0">
              <a:lnSpc>
                <a:spcPct val="100000"/>
              </a:lnSpc>
              <a:spcBef>
                <a:spcPts val="500"/>
              </a:spcBef>
              <a:spcAft>
                <a:spcPts val="0"/>
              </a:spcAft>
              <a:buNone/>
              <a:defRPr sz="1800">
                <a:solidFill>
                  <a:schemeClr val="bg1"/>
                </a:solidFill>
              </a:defRPr>
            </a:lvl1pPr>
            <a:lvl2pPr marL="360000" indent="-180000">
              <a:lnSpc>
                <a:spcPct val="100000"/>
              </a:lnSpc>
              <a:spcBef>
                <a:spcPts val="300"/>
              </a:spcBef>
              <a:spcAft>
                <a:spcPts val="0"/>
              </a:spcAft>
              <a:buSzPct val="130000"/>
              <a:defRPr sz="16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p:txBody>
      </p:sp>
      <p:sp>
        <p:nvSpPr>
          <p:cNvPr id="8" name="Titre 7"/>
          <p:cNvSpPr>
            <a:spLocks noGrp="1"/>
          </p:cNvSpPr>
          <p:nvPr>
            <p:ph type="title"/>
          </p:nvPr>
        </p:nvSpPr>
        <p:spPr>
          <a:xfrm>
            <a:off x="6316049" y="961414"/>
            <a:ext cx="2552700" cy="2140157"/>
          </a:xfrm>
          <a:prstGeom prst="rect">
            <a:avLst/>
          </a:prstGeom>
        </p:spPr>
        <p:txBody>
          <a:bodyPr tIns="0" rIns="90000" bIns="0" anchor="b">
            <a:normAutofit/>
          </a:bodyPr>
          <a:lstStyle>
            <a:lvl1pPr>
              <a:defRPr sz="3600" cap="none" baseline="0">
                <a:solidFill>
                  <a:schemeClr val="accent2"/>
                </a:solidFill>
              </a:defRPr>
            </a:lvl1pPr>
          </a:lstStyle>
          <a:p>
            <a:r>
              <a:rPr lang="fr-FR" dirty="0"/>
              <a:t>Modifiez le style du titre</a:t>
            </a:r>
            <a:endParaRPr lang="fr-CA" dirty="0"/>
          </a:p>
        </p:txBody>
      </p:sp>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308571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contenu et image (2)">
    <p:bg>
      <p:bgPr>
        <a:solidFill>
          <a:schemeClr val="bg2"/>
        </a:solidFill>
        <a:effectLst/>
      </p:bgPr>
    </p:bg>
    <p:spTree>
      <p:nvGrpSpPr>
        <p:cNvPr id="1" name=""/>
        <p:cNvGrpSpPr/>
        <p:nvPr/>
      </p:nvGrpSpPr>
      <p:grpSpPr>
        <a:xfrm>
          <a:off x="0" y="0"/>
          <a:ext cx="0" cy="0"/>
          <a:chOff x="0" y="0"/>
          <a:chExt cx="0" cy="0"/>
        </a:xfrm>
      </p:grpSpPr>
      <p:sp>
        <p:nvSpPr>
          <p:cNvPr id="12"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7" name="Espace réservé de la date 6"/>
          <p:cNvSpPr>
            <a:spLocks noGrp="1"/>
          </p:cNvSpPr>
          <p:nvPr>
            <p:ph type="dt" sz="half" idx="15"/>
          </p:nvPr>
        </p:nvSpPr>
        <p:spPr/>
        <p:txBody>
          <a:bodyPr/>
          <a:lstStyle>
            <a:lvl1pPr>
              <a:defRPr>
                <a:solidFill>
                  <a:schemeClr val="accent1"/>
                </a:solidFill>
              </a:defRPr>
            </a:lvl1pPr>
          </a:lstStyle>
          <a:p>
            <a:fld id="{090F4055-226C-400D-ACDE-D656FE6D114B}" type="datetime1">
              <a:rPr lang="fr-CA" smtClean="0"/>
              <a:t>18-06-13</a:t>
            </a:fld>
            <a:endParaRPr lang="fr-CA" dirty="0"/>
          </a:p>
        </p:txBody>
      </p:sp>
      <p:sp>
        <p:nvSpPr>
          <p:cNvPr id="9" name="Espace réservé du pied de page 8"/>
          <p:cNvSpPr>
            <a:spLocks noGrp="1"/>
          </p:cNvSpPr>
          <p:nvPr>
            <p:ph type="ftr" sz="quarter" idx="16"/>
          </p:nvPr>
        </p:nvSpPr>
        <p:spPr/>
        <p:txBody>
          <a:bodyPr/>
          <a:lstStyle>
            <a:lvl1pPr>
              <a:defRPr>
                <a:solidFill>
                  <a:schemeClr val="accent1"/>
                </a:solidFill>
              </a:defRPr>
            </a:lvl1pPr>
          </a:lstStyle>
          <a:p>
            <a:r>
              <a:rPr lang="fr-CA"/>
              <a:t>Pied de page de la présentation ici</a:t>
            </a:r>
            <a:endParaRPr lang="fr-CA" dirty="0"/>
          </a:p>
        </p:txBody>
      </p:sp>
      <p:sp>
        <p:nvSpPr>
          <p:cNvPr id="11" name="Espace réservé du numéro de diapositive 10"/>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sp>
        <p:nvSpPr>
          <p:cNvPr id="16" name="Espace réservé pour une image  3"/>
          <p:cNvSpPr>
            <a:spLocks noGrp="1"/>
          </p:cNvSpPr>
          <p:nvPr>
            <p:ph type="pic" sz="quarter" idx="14" hasCustomPrompt="1"/>
          </p:nvPr>
        </p:nvSpPr>
        <p:spPr>
          <a:xfrm>
            <a:off x="0" y="0"/>
            <a:ext cx="6040800" cy="6040800"/>
          </a:xfrm>
          <a:blipFill dpi="0" rotWithShape="1">
            <a:blip r:embed="rId2"/>
            <a:srcRect/>
            <a:stretch>
              <a:fillRect/>
            </a:stretch>
          </a:blipFill>
        </p:spPr>
        <p:txBody>
          <a:bodyPr>
            <a:normAutofit/>
          </a:bodyPr>
          <a:lstStyle>
            <a:lvl1pPr marL="0" indent="0">
              <a:buNone/>
              <a:defRPr sz="16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6316049" y="3170077"/>
            <a:ext cx="2552700" cy="2570400"/>
          </a:xfrm>
        </p:spPr>
        <p:txBody>
          <a:bodyPr anchor="t">
            <a:normAutofit/>
          </a:bodyPr>
          <a:lstStyle>
            <a:lvl1pPr marL="0" indent="0">
              <a:lnSpc>
                <a:spcPct val="100000"/>
              </a:lnSpc>
              <a:spcBef>
                <a:spcPts val="500"/>
              </a:spcBef>
              <a:spcAft>
                <a:spcPts val="0"/>
              </a:spcAft>
              <a:buNone/>
              <a:defRPr sz="1800">
                <a:solidFill>
                  <a:schemeClr val="accent1"/>
                </a:solidFill>
              </a:defRPr>
            </a:lvl1pPr>
            <a:lvl2pPr marL="360000" indent="-180000">
              <a:lnSpc>
                <a:spcPct val="100000"/>
              </a:lnSpc>
              <a:spcBef>
                <a:spcPts val="300"/>
              </a:spcBef>
              <a:spcAft>
                <a:spcPts val="0"/>
              </a:spcAft>
              <a:buSzPct val="130000"/>
              <a:defRPr sz="1600">
                <a:solidFill>
                  <a:schemeClr val="accent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p:txBody>
      </p:sp>
      <p:sp>
        <p:nvSpPr>
          <p:cNvPr id="8" name="Titre 7"/>
          <p:cNvSpPr>
            <a:spLocks noGrp="1"/>
          </p:cNvSpPr>
          <p:nvPr>
            <p:ph type="title"/>
          </p:nvPr>
        </p:nvSpPr>
        <p:spPr>
          <a:xfrm>
            <a:off x="6316049" y="961414"/>
            <a:ext cx="2552700" cy="2140157"/>
          </a:xfrm>
          <a:prstGeom prst="rect">
            <a:avLst/>
          </a:prstGeom>
        </p:spPr>
        <p:txBody>
          <a:bodyPr tIns="0" rIns="90000" bIns="0" anchor="b">
            <a:normAutofit/>
          </a:bodyPr>
          <a:lstStyle>
            <a:lvl1pPr>
              <a:defRPr sz="3600" cap="none" baseline="0">
                <a:solidFill>
                  <a:schemeClr val="accent2"/>
                </a:solidFill>
              </a:defRPr>
            </a:lvl1pPr>
          </a:lstStyle>
          <a:p>
            <a:r>
              <a:rPr lang="fr-FR" dirty="0"/>
              <a:t>Modifiez le style du titre</a:t>
            </a:r>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428936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1)">
    <p:bg>
      <p:bgPr>
        <a:solidFill>
          <a:schemeClr val="bg1"/>
        </a:solidFill>
        <a:effectLst/>
      </p:bgPr>
    </p:bg>
    <p:spTree>
      <p:nvGrpSpPr>
        <p:cNvPr id="1" name=""/>
        <p:cNvGrpSpPr/>
        <p:nvPr/>
      </p:nvGrpSpPr>
      <p:grpSpPr>
        <a:xfrm>
          <a:off x="0" y="0"/>
          <a:ext cx="0" cy="0"/>
          <a:chOff x="0" y="0"/>
          <a:chExt cx="0" cy="0"/>
        </a:xfrm>
      </p:grpSpPr>
      <p:sp>
        <p:nvSpPr>
          <p:cNvPr id="8" name="Rectangle-bas"/>
          <p:cNvSpPr/>
          <p:nvPr/>
        </p:nvSpPr>
        <p:spPr>
          <a:xfrm>
            <a:off x="0" y="6040800"/>
            <a:ext cx="9144000" cy="82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5" name="Espace réservé pour une image  4"/>
          <p:cNvSpPr>
            <a:spLocks noGrp="1"/>
          </p:cNvSpPr>
          <p:nvPr>
            <p:ph type="pic" sz="quarter" idx="10" hasCustomPrompt="1"/>
          </p:nvPr>
        </p:nvSpPr>
        <p:spPr>
          <a:xfrm>
            <a:off x="0" y="-1"/>
            <a:ext cx="9144000" cy="6040800"/>
          </a:xfrm>
          <a:blipFill dpi="0" rotWithShape="1">
            <a:blip r:embed="rId2"/>
            <a:srcRect/>
            <a:stretch>
              <a:fillRect/>
            </a:stretch>
          </a:blipFill>
        </p:spPr>
        <p:txBody>
          <a:bodyPr anchor="t">
            <a:normAutofit/>
          </a:bodyPr>
          <a:lstStyle>
            <a:lvl1pPr marL="0" indent="0" algn="r">
              <a:buNone/>
              <a:defRPr sz="1800">
                <a:solidFill>
                  <a:schemeClr val="bg1"/>
                </a:solidFill>
              </a:defRPr>
            </a:lvl1pPr>
          </a:lstStyle>
          <a:p>
            <a:r>
              <a:rPr lang="fr-CA" dirty="0"/>
              <a:t>Cliquez sur l’icône pour modifier l’image</a:t>
            </a:r>
          </a:p>
        </p:txBody>
      </p:sp>
      <p:sp>
        <p:nvSpPr>
          <p:cNvPr id="7" name="Espace réservé de la date 6"/>
          <p:cNvSpPr>
            <a:spLocks noGrp="1"/>
          </p:cNvSpPr>
          <p:nvPr>
            <p:ph type="dt" sz="half" idx="11"/>
          </p:nvPr>
        </p:nvSpPr>
        <p:spPr/>
        <p:txBody>
          <a:bodyPr/>
          <a:lstStyle>
            <a:lvl1pPr>
              <a:defRPr>
                <a:solidFill>
                  <a:schemeClr val="accent2"/>
                </a:solidFill>
              </a:defRPr>
            </a:lvl1pPr>
          </a:lstStyle>
          <a:p>
            <a:fld id="{5732D215-C2AF-47AB-9D3E-0E12BF5EE505}" type="datetime1">
              <a:rPr lang="fr-CA" smtClean="0"/>
              <a:t>18-06-13</a:t>
            </a:fld>
            <a:endParaRPr lang="fr-CA" dirty="0"/>
          </a:p>
        </p:txBody>
      </p:sp>
      <p:sp>
        <p:nvSpPr>
          <p:cNvPr id="10" name="Espace réservé du pied de page 9"/>
          <p:cNvSpPr>
            <a:spLocks noGrp="1"/>
          </p:cNvSpPr>
          <p:nvPr>
            <p:ph type="ftr" sz="quarter" idx="12"/>
          </p:nvPr>
        </p:nvSpPr>
        <p:spPr/>
        <p:txBody>
          <a:bodyPr/>
          <a:lstStyle>
            <a:lvl1pPr>
              <a:defRPr>
                <a:solidFill>
                  <a:schemeClr val="accent2"/>
                </a:solidFill>
              </a:defRPr>
            </a:lvl1pPr>
          </a:lstStyle>
          <a:p>
            <a:r>
              <a:rPr lang="fr-CA"/>
              <a:t>Pied de page de la présentation ici</a:t>
            </a:r>
            <a:endParaRPr lang="fr-CA" dirty="0"/>
          </a:p>
        </p:txBody>
      </p:sp>
      <p:sp>
        <p:nvSpPr>
          <p:cNvPr id="11" name="Espace réservé du numéro de diapositive 10"/>
          <p:cNvSpPr>
            <a:spLocks noGrp="1"/>
          </p:cNvSpPr>
          <p:nvPr>
            <p:ph type="sldNum" sz="quarter" idx="13"/>
          </p:nvPr>
        </p:nvSpPr>
        <p:spPr/>
        <p:txBody>
          <a:bodyPr/>
          <a:lstStyle/>
          <a:p>
            <a:fld id="{4935277D-866F-4BEA-8879-80233C760332}" type="slidenum">
              <a:rPr lang="fr-CA" smtClean="0"/>
              <a:pPr/>
              <a:t>‹#›</a:t>
            </a:fld>
            <a:endParaRPr lang="fr-CA"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209316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2)">
    <p:bg>
      <p:bgPr>
        <a:solidFill>
          <a:schemeClr val="bg1"/>
        </a:solidFill>
        <a:effectLst/>
      </p:bgPr>
    </p:bg>
    <p:spTree>
      <p:nvGrpSpPr>
        <p:cNvPr id="1" name=""/>
        <p:cNvGrpSpPr/>
        <p:nvPr/>
      </p:nvGrpSpPr>
      <p:grpSpPr>
        <a:xfrm>
          <a:off x="0" y="0"/>
          <a:ext cx="0" cy="0"/>
          <a:chOff x="0" y="0"/>
          <a:chExt cx="0" cy="0"/>
        </a:xfrm>
      </p:grpSpPr>
      <p:sp>
        <p:nvSpPr>
          <p:cNvPr id="8" name="Rectangle-bas"/>
          <p:cNvSpPr/>
          <p:nvPr/>
        </p:nvSpPr>
        <p:spPr>
          <a:xfrm>
            <a:off x="0" y="6040800"/>
            <a:ext cx="9144000" cy="82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5" name="Espace réservé pour une image  4"/>
          <p:cNvSpPr>
            <a:spLocks noGrp="1"/>
          </p:cNvSpPr>
          <p:nvPr>
            <p:ph type="pic" sz="quarter" idx="10" hasCustomPrompt="1"/>
          </p:nvPr>
        </p:nvSpPr>
        <p:spPr>
          <a:xfrm>
            <a:off x="0" y="-1"/>
            <a:ext cx="9144000" cy="6040800"/>
          </a:xfrm>
          <a:blipFill dpi="0" rotWithShape="1">
            <a:blip r:embed="rId2"/>
            <a:srcRect/>
            <a:stretch>
              <a:fillRect/>
            </a:stretch>
          </a:blipFill>
        </p:spPr>
        <p:txBody>
          <a:bodyPr>
            <a:normAutofit/>
          </a:bodyPr>
          <a:lstStyle>
            <a:lvl1pPr marL="0" indent="0" algn="r">
              <a:buNone/>
              <a:defRPr sz="1800">
                <a:solidFill>
                  <a:schemeClr val="bg1"/>
                </a:solidFill>
              </a:defRPr>
            </a:lvl1pPr>
          </a:lstStyle>
          <a:p>
            <a:r>
              <a:rPr lang="fr-CA" dirty="0"/>
              <a:t>Cliquez sur l’icône pour modifier l’image</a:t>
            </a:r>
          </a:p>
        </p:txBody>
      </p:sp>
      <p:sp>
        <p:nvSpPr>
          <p:cNvPr id="2" name="Espace réservé de la date 1"/>
          <p:cNvSpPr>
            <a:spLocks noGrp="1"/>
          </p:cNvSpPr>
          <p:nvPr>
            <p:ph type="dt" sz="half" idx="11"/>
          </p:nvPr>
        </p:nvSpPr>
        <p:spPr/>
        <p:txBody>
          <a:bodyPr/>
          <a:lstStyle/>
          <a:p>
            <a:fld id="{9A656764-AC44-40F6-AECB-C500EA74E1D0}" type="datetime1">
              <a:rPr lang="fr-CA" smtClean="0"/>
              <a:t>18-06-13</a:t>
            </a:fld>
            <a:endParaRPr lang="fr-CA" dirty="0"/>
          </a:p>
        </p:txBody>
      </p:sp>
      <p:sp>
        <p:nvSpPr>
          <p:cNvPr id="3" name="Espace réservé du pied de page 2"/>
          <p:cNvSpPr>
            <a:spLocks noGrp="1"/>
          </p:cNvSpPr>
          <p:nvPr>
            <p:ph type="ftr" sz="quarter" idx="12"/>
          </p:nvPr>
        </p:nvSpPr>
        <p:spPr/>
        <p:txBody>
          <a:bodyPr/>
          <a:lstStyle/>
          <a:p>
            <a:r>
              <a:rPr lang="fr-CA"/>
              <a:t>Pied de page de la présentation ici</a:t>
            </a:r>
            <a:endParaRPr lang="fr-CA" dirty="0"/>
          </a:p>
        </p:txBody>
      </p:sp>
      <p:sp>
        <p:nvSpPr>
          <p:cNvPr id="4" name="Espace réservé du numéro de diapositive 3"/>
          <p:cNvSpPr>
            <a:spLocks noGrp="1"/>
          </p:cNvSpPr>
          <p:nvPr>
            <p:ph type="sldNum" sz="quarter" idx="13"/>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1374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avec logo">
    <p:bg>
      <p:bgPr>
        <a:solidFill>
          <a:schemeClr val="bg1"/>
        </a:solidFill>
        <a:effectLst/>
      </p:bgPr>
    </p:bg>
    <p:spTree>
      <p:nvGrpSpPr>
        <p:cNvPr id="1" name=""/>
        <p:cNvGrpSpPr/>
        <p:nvPr/>
      </p:nvGrpSpPr>
      <p:grpSpPr>
        <a:xfrm>
          <a:off x="0" y="0"/>
          <a:ext cx="0" cy="0"/>
          <a:chOff x="0" y="0"/>
          <a:chExt cx="0" cy="0"/>
        </a:xfrm>
      </p:grpSpPr>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DD36942F-DA46-44D6-BC5B-DE3F22958E4E}" type="datetime1">
              <a:rPr lang="fr-CA" smtClean="0"/>
              <a:t>18-06-13</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183396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bg>
      <p:bgPr>
        <a:solidFill>
          <a:schemeClr val="bg1"/>
        </a:solidFill>
        <a:effectLst/>
      </p:bgPr>
    </p:bg>
    <p:spTree>
      <p:nvGrpSpPr>
        <p:cNvPr id="1" name=""/>
        <p:cNvGrpSpPr/>
        <p:nvPr/>
      </p:nvGrpSpPr>
      <p:grpSpPr>
        <a:xfrm>
          <a:off x="0" y="0"/>
          <a:ext cx="0" cy="0"/>
          <a:chOff x="0" y="0"/>
          <a:chExt cx="0" cy="0"/>
        </a:xfrm>
      </p:grpSpPr>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47272494-9A74-44A0-A4AC-CC58855732C9}" type="datetime1">
              <a:rPr lang="fr-CA" smtClean="0"/>
              <a:t>18-06-13</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spTree>
    <p:extLst>
      <p:ext uri="{BB962C8B-B14F-4D97-AF65-F5344CB8AC3E}">
        <p14:creationId xmlns:p14="http://schemas.microsoft.com/office/powerpoint/2010/main" val="409014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FIN">
    <p:spTree>
      <p:nvGrpSpPr>
        <p:cNvPr id="1" name=""/>
        <p:cNvGrpSpPr/>
        <p:nvPr/>
      </p:nvGrpSpPr>
      <p:grpSpPr>
        <a:xfrm>
          <a:off x="0" y="0"/>
          <a:ext cx="0" cy="0"/>
          <a:chOff x="0" y="0"/>
          <a:chExt cx="0" cy="0"/>
        </a:xfrm>
      </p:grpSpPr>
      <p:pic>
        <p:nvPicPr>
          <p:cNvPr id="7" name="Image-tou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17" t="311" r="12382" b="12882"/>
          <a:stretch/>
        </p:blipFill>
        <p:spPr>
          <a:xfrm>
            <a:off x="0" y="-16042"/>
            <a:ext cx="9144000" cy="6886861"/>
          </a:xfrm>
          <a:prstGeom prst="rect">
            <a:avLst/>
          </a:prstGeom>
        </p:spPr>
      </p:pic>
      <p:sp>
        <p:nvSpPr>
          <p:cNvPr id="4" name="Rectangle -bleu"/>
          <p:cNvSpPr/>
          <p:nvPr userDrawn="1"/>
        </p:nvSpPr>
        <p:spPr>
          <a:xfrm>
            <a:off x="4346408" y="753979"/>
            <a:ext cx="3348000" cy="34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7098" y="1652421"/>
            <a:ext cx="3117742" cy="1657708"/>
          </a:xfrm>
          <a:prstGeom prst="rect">
            <a:avLst/>
          </a:prstGeom>
        </p:spPr>
      </p:pic>
    </p:spTree>
    <p:extLst>
      <p:ext uri="{BB962C8B-B14F-4D97-AF65-F5344CB8AC3E}">
        <p14:creationId xmlns:p14="http://schemas.microsoft.com/office/powerpoint/2010/main" val="2681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7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que 1 - horizontal">
    <p:bg>
      <p:bgPr>
        <a:solidFill>
          <a:schemeClr val="bg1"/>
        </a:solidFill>
        <a:effectLst/>
      </p:bgPr>
    </p:bg>
    <p:spTree>
      <p:nvGrpSpPr>
        <p:cNvPr id="1" name=""/>
        <p:cNvGrpSpPr/>
        <p:nvPr/>
      </p:nvGrpSpPr>
      <p:grpSpPr>
        <a:xfrm>
          <a:off x="0" y="0"/>
          <a:ext cx="0" cy="0"/>
          <a:chOff x="0" y="0"/>
          <a:chExt cx="0" cy="0"/>
        </a:xfrm>
      </p:grpSpPr>
      <p:sp>
        <p:nvSpPr>
          <p:cNvPr id="5" name="Espace réservé du contenu 4"/>
          <p:cNvSpPr>
            <a:spLocks noGrp="1"/>
          </p:cNvSpPr>
          <p:nvPr>
            <p:ph sz="quarter" idx="19"/>
          </p:nvPr>
        </p:nvSpPr>
        <p:spPr>
          <a:xfrm>
            <a:off x="337132" y="2034000"/>
            <a:ext cx="8271881" cy="3888000"/>
          </a:xfrm>
        </p:spPr>
        <p:txBody>
          <a:bodyPr/>
          <a:lstStyle>
            <a:lvl4pPr>
              <a:defRPr/>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6" name="Rectangle-haut"/>
          <p:cNvSpPr/>
          <p:nvPr userDrawn="1"/>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4" name="Espace réservé de la date 3"/>
          <p:cNvSpPr>
            <a:spLocks noGrp="1"/>
          </p:cNvSpPr>
          <p:nvPr>
            <p:ph type="dt" sz="half" idx="20"/>
          </p:nvPr>
        </p:nvSpPr>
        <p:spPr/>
        <p:txBody>
          <a:bodyPr/>
          <a:lstStyle/>
          <a:p>
            <a:fld id="{15630235-E426-4C5C-B3AD-7E06D06A527B}" type="datetime1">
              <a:rPr lang="fr-CA" smtClean="0"/>
              <a:t>18-06-13</a:t>
            </a:fld>
            <a:endParaRPr lang="fr-CA" dirty="0"/>
          </a:p>
        </p:txBody>
      </p:sp>
      <p:sp>
        <p:nvSpPr>
          <p:cNvPr id="6" name="Espace réservé du pied de page 5"/>
          <p:cNvSpPr>
            <a:spLocks noGrp="1"/>
          </p:cNvSpPr>
          <p:nvPr>
            <p:ph type="ftr" sz="quarter" idx="21"/>
          </p:nvPr>
        </p:nvSpPr>
        <p:spPr/>
        <p:txBody>
          <a:bodyPr/>
          <a:lstStyle/>
          <a:p>
            <a:r>
              <a:rPr lang="fr-CA"/>
              <a:t>Pied de page de la présentation ici</a:t>
            </a:r>
            <a:endParaRPr lang="fr-CA" dirty="0"/>
          </a:p>
        </p:txBody>
      </p:sp>
      <p:sp>
        <p:nvSpPr>
          <p:cNvPr id="7" name="Espace réservé du numéro de diapositive 6"/>
          <p:cNvSpPr>
            <a:spLocks noGrp="1"/>
          </p:cNvSpPr>
          <p:nvPr>
            <p:ph type="sldNum" sz="quarter" idx="22"/>
          </p:nvPr>
        </p:nvSpPr>
        <p:spPr/>
        <p:txBody>
          <a:bodyPr/>
          <a:lstStyle/>
          <a:p>
            <a:fld id="{4935277D-866F-4BEA-8879-80233C760332}" type="slidenum">
              <a:rPr lang="fr-CA" smtClean="0"/>
              <a:pPr/>
              <a:t>‹#›</a:t>
            </a:fld>
            <a:endParaRPr lang="fr-CA" dirty="0"/>
          </a:p>
        </p:txBody>
      </p:sp>
      <p:sp>
        <p:nvSpPr>
          <p:cNvPr id="3" name="Sous-titre 2"/>
          <p:cNvSpPr>
            <a:spLocks noGrp="1"/>
          </p:cNvSpPr>
          <p:nvPr>
            <p:ph type="subTitle" idx="1"/>
          </p:nvPr>
        </p:nvSpPr>
        <p:spPr>
          <a:xfrm>
            <a:off x="337133" y="1143006"/>
            <a:ext cx="8272156" cy="705394"/>
          </a:xfrm>
        </p:spPr>
        <p:txBody>
          <a:bodyPr anchor="t">
            <a:normAutofit/>
          </a:bodyPr>
          <a:lstStyle>
            <a:lvl1pPr marL="0" indent="0" algn="l">
              <a:spcBef>
                <a:spcPts val="0"/>
              </a:spcBef>
              <a:buNone/>
              <a:defRPr sz="15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fr-CA" dirty="0"/>
          </a:p>
        </p:txBody>
      </p:sp>
      <p:sp>
        <p:nvSpPr>
          <p:cNvPr id="2" name="Titre 1"/>
          <p:cNvSpPr>
            <a:spLocks noGrp="1"/>
          </p:cNvSpPr>
          <p:nvPr>
            <p:ph type="title"/>
          </p:nvPr>
        </p:nvSpPr>
        <p:spPr/>
        <p:txBody>
          <a:bodyPr/>
          <a:lstStyle/>
          <a:p>
            <a:r>
              <a:rPr lang="fr-FR"/>
              <a:t>Modifiez le style du titre</a:t>
            </a:r>
            <a:endParaRPr lang="fr-CA"/>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34032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que 1 - horizontal-bandeBleu">
    <p:bg>
      <p:bgPr>
        <a:solidFill>
          <a:schemeClr val="bg1"/>
        </a:solidFill>
        <a:effectLst/>
      </p:bgPr>
    </p:bg>
    <p:spTree>
      <p:nvGrpSpPr>
        <p:cNvPr id="1" name=""/>
        <p:cNvGrpSpPr/>
        <p:nvPr/>
      </p:nvGrpSpPr>
      <p:grpSpPr>
        <a:xfrm>
          <a:off x="0" y="0"/>
          <a:ext cx="0" cy="0"/>
          <a:chOff x="0" y="0"/>
          <a:chExt cx="0" cy="0"/>
        </a:xfrm>
      </p:grpSpPr>
      <p:sp>
        <p:nvSpPr>
          <p:cNvPr id="10"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Rectangle-haut"/>
          <p:cNvSpPr/>
          <p:nvPr userDrawn="1"/>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4" name="Espace réservé de la date 3"/>
          <p:cNvSpPr>
            <a:spLocks noGrp="1"/>
          </p:cNvSpPr>
          <p:nvPr>
            <p:ph type="dt" sz="half" idx="20"/>
          </p:nvPr>
        </p:nvSpPr>
        <p:spPr/>
        <p:txBody>
          <a:bodyPr/>
          <a:lstStyle>
            <a:lvl1pPr>
              <a:defRPr>
                <a:solidFill>
                  <a:schemeClr val="accent2"/>
                </a:solidFill>
              </a:defRPr>
            </a:lvl1pPr>
          </a:lstStyle>
          <a:p>
            <a:fld id="{07748B67-DEB4-4DDB-8B6C-9989C248C9EF}" type="datetime1">
              <a:rPr lang="fr-CA" smtClean="0"/>
              <a:t>18-06-13</a:t>
            </a:fld>
            <a:endParaRPr lang="fr-CA" dirty="0"/>
          </a:p>
        </p:txBody>
      </p:sp>
      <p:sp>
        <p:nvSpPr>
          <p:cNvPr id="6" name="Espace réservé du pied de page 5"/>
          <p:cNvSpPr>
            <a:spLocks noGrp="1"/>
          </p:cNvSpPr>
          <p:nvPr>
            <p:ph type="ftr" sz="quarter" idx="21"/>
          </p:nvPr>
        </p:nvSpPr>
        <p:spPr/>
        <p:txBody>
          <a:bodyPr/>
          <a:lstStyle>
            <a:lvl1pPr>
              <a:defRPr>
                <a:solidFill>
                  <a:schemeClr val="accent2"/>
                </a:solidFill>
              </a:defRPr>
            </a:lvl1pPr>
          </a:lstStyle>
          <a:p>
            <a:r>
              <a:rPr lang="fr-CA"/>
              <a:t>Pied de page de la présentation ici</a:t>
            </a:r>
            <a:endParaRPr lang="fr-CA" dirty="0"/>
          </a:p>
        </p:txBody>
      </p:sp>
      <p:sp>
        <p:nvSpPr>
          <p:cNvPr id="7" name="Espace réservé du numéro de diapositive 6"/>
          <p:cNvSpPr>
            <a:spLocks noGrp="1"/>
          </p:cNvSpPr>
          <p:nvPr>
            <p:ph type="sldNum" sz="quarter" idx="22"/>
          </p:nvPr>
        </p:nvSpPr>
        <p:spPr/>
        <p:txBody>
          <a:bodyPr/>
          <a:lstStyle/>
          <a:p>
            <a:fld id="{4935277D-866F-4BEA-8879-80233C760332}" type="slidenum">
              <a:rPr lang="fr-CA" smtClean="0"/>
              <a:pPr/>
              <a:t>‹#›</a:t>
            </a:fld>
            <a:endParaRPr lang="fr-CA" dirty="0"/>
          </a:p>
        </p:txBody>
      </p:sp>
      <p:sp>
        <p:nvSpPr>
          <p:cNvPr id="5" name="Espace réservé du contenu 4"/>
          <p:cNvSpPr>
            <a:spLocks noGrp="1"/>
          </p:cNvSpPr>
          <p:nvPr>
            <p:ph sz="quarter" idx="19"/>
          </p:nvPr>
        </p:nvSpPr>
        <p:spPr>
          <a:xfrm>
            <a:off x="337132" y="2033340"/>
            <a:ext cx="8271881" cy="3886770"/>
          </a:xfrm>
        </p:spPr>
        <p:txBody>
          <a:bodyPr/>
          <a:lstStyle>
            <a:lvl4pPr>
              <a:defRPr/>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3" name="Sous-titre 2"/>
          <p:cNvSpPr>
            <a:spLocks noGrp="1"/>
          </p:cNvSpPr>
          <p:nvPr>
            <p:ph type="subTitle" idx="1"/>
          </p:nvPr>
        </p:nvSpPr>
        <p:spPr>
          <a:xfrm>
            <a:off x="337133" y="1143006"/>
            <a:ext cx="8272156" cy="705394"/>
          </a:xfrm>
        </p:spPr>
        <p:txBody>
          <a:bodyPr anchor="t">
            <a:normAutofit/>
          </a:bodyPr>
          <a:lstStyle>
            <a:lvl1pPr marL="0" indent="0" algn="l">
              <a:spcBef>
                <a:spcPts val="0"/>
              </a:spcBef>
              <a:buNone/>
              <a:defRPr sz="15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fr-CA" dirty="0"/>
          </a:p>
        </p:txBody>
      </p:sp>
      <p:sp>
        <p:nvSpPr>
          <p:cNvPr id="2" name="Titre 1"/>
          <p:cNvSpPr>
            <a:spLocks noGrp="1"/>
          </p:cNvSpPr>
          <p:nvPr>
            <p:ph type="title"/>
          </p:nvPr>
        </p:nvSpPr>
        <p:spPr/>
        <p:txBody>
          <a:bodyPr/>
          <a:lstStyle/>
          <a:p>
            <a:r>
              <a:rPr lang="fr-FR"/>
              <a:t>Modifiez le style du titre</a:t>
            </a:r>
            <a:endParaRPr lang="fr-CA"/>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171130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sous-titre, GRAPHIQUE (1)">
    <p:bg>
      <p:bgPr>
        <a:solidFill>
          <a:schemeClr val="tx2"/>
        </a:solidFill>
        <a:effectLst/>
      </p:bgPr>
    </p:bg>
    <p:spTree>
      <p:nvGrpSpPr>
        <p:cNvPr id="1" name=""/>
        <p:cNvGrpSpPr/>
        <p:nvPr/>
      </p:nvGrpSpPr>
      <p:grpSpPr>
        <a:xfrm>
          <a:off x="0" y="0"/>
          <a:ext cx="0" cy="0"/>
          <a:chOff x="0" y="0"/>
          <a:chExt cx="0" cy="0"/>
        </a:xfrm>
      </p:grpSpPr>
      <p:sp>
        <p:nvSpPr>
          <p:cNvPr id="6" name="Rectangle-droite"/>
          <p:cNvSpPr/>
          <p:nvPr userDrawn="1"/>
        </p:nvSpPr>
        <p:spPr>
          <a:xfrm>
            <a:off x="0" y="0"/>
            <a:ext cx="3160077" cy="6856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itre 7"/>
          <p:cNvSpPr>
            <a:spLocks noGrp="1"/>
          </p:cNvSpPr>
          <p:nvPr>
            <p:ph type="title"/>
          </p:nvPr>
        </p:nvSpPr>
        <p:spPr>
          <a:xfrm>
            <a:off x="303838" y="1123950"/>
            <a:ext cx="2552400" cy="2365208"/>
          </a:xfrm>
          <a:prstGeom prst="rect">
            <a:avLst/>
          </a:prstGeom>
        </p:spPr>
        <p:txBody>
          <a:bodyPr tIns="0" rIns="0" bIns="0" anchor="b">
            <a:normAutofit/>
          </a:bodyPr>
          <a:lstStyle>
            <a:lvl1pPr>
              <a:defRPr sz="3600" cap="none" baseline="0">
                <a:solidFill>
                  <a:schemeClr val="accent2"/>
                </a:solidFill>
              </a:defRPr>
            </a:lvl1pPr>
          </a:lstStyle>
          <a:p>
            <a:r>
              <a:rPr lang="fr-FR" dirty="0"/>
              <a:t>Modifiez le style du titre</a:t>
            </a:r>
            <a:endParaRPr lang="fr-CA" dirty="0"/>
          </a:p>
        </p:txBody>
      </p:sp>
      <p:sp>
        <p:nvSpPr>
          <p:cNvPr id="5" name="Espace réservé du numéro de diapositive 4" hidden="1"/>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a:t>
            </a:fld>
            <a:endParaRPr lang="fr-CA" dirty="0"/>
          </a:p>
        </p:txBody>
      </p:sp>
      <p:sp>
        <p:nvSpPr>
          <p:cNvPr id="3" name="Espace réservé du graphique 2"/>
          <p:cNvSpPr>
            <a:spLocks noGrp="1"/>
          </p:cNvSpPr>
          <p:nvPr>
            <p:ph type="chart" sz="quarter" idx="18"/>
          </p:nvPr>
        </p:nvSpPr>
        <p:spPr>
          <a:xfrm>
            <a:off x="3590925" y="1009650"/>
            <a:ext cx="5157788" cy="4749800"/>
          </a:xfrm>
        </p:spPr>
        <p:txBody>
          <a:bodyPr/>
          <a:lstStyle>
            <a:lvl1pPr>
              <a:defRPr>
                <a:solidFill>
                  <a:schemeClr val="bg1"/>
                </a:solidFill>
              </a:defRPr>
            </a:lvl1pPr>
          </a:lstStyle>
          <a:p>
            <a:endParaRPr lang="fr-CA"/>
          </a:p>
        </p:txBody>
      </p:sp>
      <p:sp>
        <p:nvSpPr>
          <p:cNvPr id="10" name="Espace réservé du texte 9"/>
          <p:cNvSpPr>
            <a:spLocks noGrp="1"/>
          </p:cNvSpPr>
          <p:nvPr>
            <p:ph type="body" sz="quarter" idx="19"/>
          </p:nvPr>
        </p:nvSpPr>
        <p:spPr>
          <a:xfrm>
            <a:off x="303213" y="3582291"/>
            <a:ext cx="2552700" cy="2365375"/>
          </a:xfrm>
        </p:spPr>
        <p:txBody>
          <a:bodyPr>
            <a:normAutofit/>
          </a:bodyPr>
          <a:lstStyle>
            <a:lvl1pPr>
              <a:defRPr sz="1800"/>
            </a:lvl1pPr>
            <a:lvl2pPr marL="360000" indent="-180000">
              <a:defRPr sz="1800"/>
            </a:lvl2pPr>
          </a:lstStyle>
          <a:p>
            <a:pPr lvl="0"/>
            <a:r>
              <a:rPr lang="fr-FR" dirty="0"/>
              <a:t>Modifier les styles du texte du masque</a:t>
            </a:r>
          </a:p>
          <a:p>
            <a:pPr lvl="1"/>
            <a:r>
              <a:rPr lang="fr-FR" dirty="0"/>
              <a:t>Deuxième niveau</a:t>
            </a: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525" y="6023488"/>
            <a:ext cx="2886075" cy="784946"/>
          </a:xfrm>
          <a:prstGeom prst="rect">
            <a:avLst/>
          </a:prstGeom>
        </p:spPr>
      </p:pic>
    </p:spTree>
    <p:extLst>
      <p:ext uri="{BB962C8B-B14F-4D97-AF65-F5344CB8AC3E}">
        <p14:creationId xmlns:p14="http://schemas.microsoft.com/office/powerpoint/2010/main" val="8948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sous-titre, GRAPHIQUE (2)">
    <p:bg>
      <p:bgPr>
        <a:solidFill>
          <a:schemeClr val="bg2"/>
        </a:solidFill>
        <a:effectLst/>
      </p:bgPr>
    </p:bg>
    <p:spTree>
      <p:nvGrpSpPr>
        <p:cNvPr id="1" name=""/>
        <p:cNvGrpSpPr/>
        <p:nvPr/>
      </p:nvGrpSpPr>
      <p:grpSpPr>
        <a:xfrm>
          <a:off x="0" y="0"/>
          <a:ext cx="0" cy="0"/>
          <a:chOff x="0" y="0"/>
          <a:chExt cx="0" cy="0"/>
        </a:xfrm>
      </p:grpSpPr>
      <p:sp>
        <p:nvSpPr>
          <p:cNvPr id="6" name="Rectangle-droite"/>
          <p:cNvSpPr/>
          <p:nvPr userDrawn="1"/>
        </p:nvSpPr>
        <p:spPr>
          <a:xfrm>
            <a:off x="0" y="-1"/>
            <a:ext cx="3160077" cy="6856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space réservé du numéro de diapositive 4" hidden="1"/>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a:t>
            </a:fld>
            <a:endParaRPr lang="fr-CA" dirty="0"/>
          </a:p>
        </p:txBody>
      </p:sp>
      <p:sp>
        <p:nvSpPr>
          <p:cNvPr id="3" name="Espace réservé du graphique 2"/>
          <p:cNvSpPr>
            <a:spLocks noGrp="1"/>
          </p:cNvSpPr>
          <p:nvPr>
            <p:ph type="chart" sz="quarter" idx="18"/>
          </p:nvPr>
        </p:nvSpPr>
        <p:spPr>
          <a:xfrm>
            <a:off x="3590925" y="1009650"/>
            <a:ext cx="5157788" cy="4749800"/>
          </a:xfrm>
        </p:spPr>
        <p:txBody>
          <a:bodyPr/>
          <a:lstStyle>
            <a:lvl1pPr>
              <a:defRPr>
                <a:solidFill>
                  <a:schemeClr val="tx2"/>
                </a:solidFill>
              </a:defRPr>
            </a:lvl1pPr>
          </a:lstStyle>
          <a:p>
            <a:endParaRPr lang="fr-CA"/>
          </a:p>
        </p:txBody>
      </p:sp>
      <p:sp>
        <p:nvSpPr>
          <p:cNvPr id="8" name="Titre 7"/>
          <p:cNvSpPr>
            <a:spLocks noGrp="1"/>
          </p:cNvSpPr>
          <p:nvPr>
            <p:ph type="title"/>
          </p:nvPr>
        </p:nvSpPr>
        <p:spPr>
          <a:xfrm>
            <a:off x="303838" y="1123950"/>
            <a:ext cx="2552400" cy="2365208"/>
          </a:xfrm>
          <a:prstGeom prst="rect">
            <a:avLst/>
          </a:prstGeom>
        </p:spPr>
        <p:txBody>
          <a:bodyPr tIns="0" rIns="0" bIns="0" anchor="b">
            <a:normAutofit/>
          </a:bodyPr>
          <a:lstStyle>
            <a:lvl1pPr>
              <a:defRPr sz="3600" cap="none" baseline="0">
                <a:solidFill>
                  <a:schemeClr val="accent2"/>
                </a:solidFill>
              </a:defRPr>
            </a:lvl1pPr>
          </a:lstStyle>
          <a:p>
            <a:r>
              <a:rPr lang="fr-FR" dirty="0"/>
              <a:t>Modifiez le style du titre</a:t>
            </a:r>
            <a:endParaRPr lang="fr-CA" dirty="0"/>
          </a:p>
        </p:txBody>
      </p:sp>
      <p:sp>
        <p:nvSpPr>
          <p:cNvPr id="10" name="Espace réservé du texte 9"/>
          <p:cNvSpPr>
            <a:spLocks noGrp="1"/>
          </p:cNvSpPr>
          <p:nvPr>
            <p:ph type="body" sz="quarter" idx="19"/>
          </p:nvPr>
        </p:nvSpPr>
        <p:spPr>
          <a:xfrm>
            <a:off x="303213" y="3582291"/>
            <a:ext cx="2552700" cy="2365375"/>
          </a:xfrm>
        </p:spPr>
        <p:txBody>
          <a:bodyPr>
            <a:normAutofit/>
          </a:bodyPr>
          <a:lstStyle>
            <a:lvl1pPr>
              <a:defRPr sz="1800">
                <a:solidFill>
                  <a:schemeClr val="bg1"/>
                </a:solidFill>
              </a:defRPr>
            </a:lvl1pPr>
            <a:lvl2pPr marL="358775" indent="-180000">
              <a:defRPr sz="1800">
                <a:solidFill>
                  <a:schemeClr val="bg1"/>
                </a:solidFill>
              </a:defRPr>
            </a:lvl2pPr>
          </a:lstStyle>
          <a:p>
            <a:pPr lvl="0"/>
            <a:r>
              <a:rPr lang="fr-FR" dirty="0"/>
              <a:t>Modifier les styles du texte du masque</a:t>
            </a:r>
          </a:p>
          <a:p>
            <a:pPr lvl="1"/>
            <a:r>
              <a:rPr lang="fr-FR" dirty="0"/>
              <a:t>Deuxième niveau</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496" y="6019889"/>
            <a:ext cx="2889104" cy="785770"/>
          </a:xfrm>
          <a:prstGeom prst="rect">
            <a:avLst/>
          </a:prstGeom>
        </p:spPr>
      </p:pic>
    </p:spTree>
    <p:extLst>
      <p:ext uri="{BB962C8B-B14F-4D97-AF65-F5344CB8AC3E}">
        <p14:creationId xmlns:p14="http://schemas.microsoft.com/office/powerpoint/2010/main" val="326671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rcalaire - bleu - Titre et sous-titre">
    <p:bg>
      <p:bgPr>
        <a:solidFill>
          <a:schemeClr val="tx2"/>
        </a:solidFill>
        <a:effectLst/>
      </p:bgPr>
    </p:bg>
    <p:spTree>
      <p:nvGrpSpPr>
        <p:cNvPr id="1" name=""/>
        <p:cNvGrpSpPr/>
        <p:nvPr/>
      </p:nvGrpSpPr>
      <p:grpSpPr>
        <a:xfrm>
          <a:off x="0" y="0"/>
          <a:ext cx="0" cy="0"/>
          <a:chOff x="0" y="0"/>
          <a:chExt cx="0" cy="0"/>
        </a:xfrm>
      </p:grpSpPr>
      <p:sp>
        <p:nvSpPr>
          <p:cNvPr id="15" name="Espace réservé de la date 14"/>
          <p:cNvSpPr>
            <a:spLocks noGrp="1"/>
          </p:cNvSpPr>
          <p:nvPr>
            <p:ph type="dt" sz="half" idx="11"/>
          </p:nvPr>
        </p:nvSpPr>
        <p:spPr/>
        <p:txBody>
          <a:bodyPr/>
          <a:lstStyle>
            <a:lvl1pPr>
              <a:defRPr>
                <a:solidFill>
                  <a:schemeClr val="bg2"/>
                </a:solidFill>
              </a:defRPr>
            </a:lvl1pPr>
          </a:lstStyle>
          <a:p>
            <a:fld id="{751B8215-184D-461D-BC80-3D5F5EB721F7}" type="datetime1">
              <a:rPr lang="fr-CA" smtClean="0"/>
              <a:t>18-06-13</a:t>
            </a:fld>
            <a:endParaRPr lang="fr-CA"/>
          </a:p>
        </p:txBody>
      </p:sp>
      <p:sp>
        <p:nvSpPr>
          <p:cNvPr id="16" name="Espace réservé du pied de page 15"/>
          <p:cNvSpPr>
            <a:spLocks noGrp="1"/>
          </p:cNvSpPr>
          <p:nvPr>
            <p:ph type="ftr" sz="quarter" idx="12"/>
          </p:nvPr>
        </p:nvSpPr>
        <p:spPr/>
        <p:txBody>
          <a:bodyPr/>
          <a:lstStyle>
            <a:lvl1pPr>
              <a:defRPr>
                <a:solidFill>
                  <a:schemeClr val="bg2"/>
                </a:solidFill>
              </a:defRPr>
            </a:lvl1pPr>
          </a:lstStyle>
          <a:p>
            <a:r>
              <a:rPr lang="fr-CA"/>
              <a:t>Pied de page de la présentation ici</a:t>
            </a:r>
            <a:endParaRPr lang="fr-CA" dirty="0"/>
          </a:p>
        </p:txBody>
      </p:sp>
      <p:sp>
        <p:nvSpPr>
          <p:cNvPr id="17" name="Espace réservé du numéro de diapositive 16"/>
          <p:cNvSpPr>
            <a:spLocks noGrp="1"/>
          </p:cNvSpPr>
          <p:nvPr>
            <p:ph type="sldNum" sz="quarter" idx="13"/>
          </p:nvPr>
        </p:nvSpPr>
        <p:spPr/>
        <p:txBody>
          <a:bodyPr/>
          <a:lstStyle/>
          <a:p>
            <a:fld id="{4935277D-866F-4BEA-8879-80233C760332}" type="slidenum">
              <a:rPr lang="fr-CA" smtClean="0"/>
              <a:pPr/>
              <a:t>‹#›</a:t>
            </a:fld>
            <a:endParaRPr lang="fr-CA"/>
          </a:p>
        </p:txBody>
      </p:sp>
      <p:cxnSp>
        <p:nvCxnSpPr>
          <p:cNvPr id="6" name="Connecteur droit 5"/>
          <p:cNvCxnSpPr/>
          <p:nvPr/>
        </p:nvCxnSpPr>
        <p:spPr>
          <a:xfrm>
            <a:off x="0" y="2908383"/>
            <a:ext cx="7384469" cy="0"/>
          </a:xfrm>
          <a:prstGeom prst="line">
            <a:avLst/>
          </a:prstGeom>
          <a:ln w="127000"/>
        </p:spPr>
        <p:style>
          <a:lnRef idx="1">
            <a:schemeClr val="accent2"/>
          </a:lnRef>
          <a:fillRef idx="0">
            <a:schemeClr val="accent2"/>
          </a:fillRef>
          <a:effectRef idx="0">
            <a:schemeClr val="accent2"/>
          </a:effectRef>
          <a:fontRef idx="minor">
            <a:schemeClr val="tx1"/>
          </a:fontRef>
        </p:style>
      </p:cxnSp>
      <p:sp>
        <p:nvSpPr>
          <p:cNvPr id="7" name="Espace réservé du texte 6"/>
          <p:cNvSpPr>
            <a:spLocks noGrp="1"/>
          </p:cNvSpPr>
          <p:nvPr>
            <p:ph type="body" sz="quarter" idx="10"/>
          </p:nvPr>
        </p:nvSpPr>
        <p:spPr>
          <a:xfrm>
            <a:off x="432595" y="3077029"/>
            <a:ext cx="6850397" cy="2570400"/>
          </a:xfrm>
        </p:spPr>
        <p:txBody>
          <a:bodyPr lIns="90000">
            <a:normAutofit/>
          </a:bodyPr>
          <a:lstStyle>
            <a:lvl1pPr marL="0" indent="0">
              <a:lnSpc>
                <a:spcPct val="100000"/>
              </a:lnSpc>
              <a:buNone/>
              <a:defRPr lang="fr-FR" sz="1800" kern="1200" dirty="0" smtClean="0">
                <a:solidFill>
                  <a:schemeClr val="bg1"/>
                </a:solidFill>
                <a:latin typeface="+mn-lt"/>
                <a:ea typeface="+mn-ea"/>
                <a:cs typeface="+mn-cs"/>
              </a:defRPr>
            </a:lvl1pPr>
            <a:lvl2pPr>
              <a:lnSpc>
                <a:spcPct val="100000"/>
              </a:lnSpc>
              <a:defRPr lang="fr-FR" sz="1800" kern="1200" dirty="0" smtClean="0">
                <a:solidFill>
                  <a:schemeClr val="bg1"/>
                </a:solidFill>
                <a:latin typeface="+mn-lt"/>
                <a:ea typeface="+mn-ea"/>
                <a:cs typeface="+mn-cs"/>
              </a:defRPr>
            </a:lvl2pPr>
            <a:lvl3pPr marL="857250" indent="-171450">
              <a:lnSpc>
                <a:spcPct val="100000"/>
              </a:lnSpc>
              <a:buFont typeface="Symbol" panose="05050102010706020507" pitchFamily="18" charset="2"/>
              <a:buChar char="-"/>
              <a:defRPr lang="fr-FR" sz="1600" kern="1200" dirty="0" smtClean="0">
                <a:solidFill>
                  <a:schemeClr val="bg1"/>
                </a:solidFill>
                <a:latin typeface="+mn-lt"/>
                <a:ea typeface="+mn-ea"/>
                <a:cs typeface="+mn-cs"/>
              </a:defRPr>
            </a:lvl3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432000" y="365125"/>
            <a:ext cx="6851116" cy="2386800"/>
          </a:xfrm>
          <a:prstGeom prst="rect">
            <a:avLst/>
          </a:prstGeom>
        </p:spPr>
        <p:txBody>
          <a:bodyPr lIns="90000" anchor="b">
            <a:normAutofit/>
          </a:bodyPr>
          <a:lstStyle>
            <a:lvl1pPr>
              <a:defRPr sz="6000" cap="none" baseline="0">
                <a:solidFill>
                  <a:schemeClr val="accent2"/>
                </a:solidFill>
              </a:defRPr>
            </a:lvl1pPr>
          </a:lstStyle>
          <a:p>
            <a:r>
              <a:rPr lang="fr-FR" dirty="0"/>
              <a:t>Modifiez le style du titre</a:t>
            </a:r>
            <a:endParaRPr lang="fr-CA" dirty="0"/>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40456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1)">
    <p:bg>
      <p:bgPr>
        <a:solidFill>
          <a:schemeClr val="bg2"/>
        </a:solidFill>
        <a:effectLst/>
      </p:bgPr>
    </p:bg>
    <p:spTree>
      <p:nvGrpSpPr>
        <p:cNvPr id="1" name=""/>
        <p:cNvGrpSpPr/>
        <p:nvPr/>
      </p:nvGrpSpPr>
      <p:grpSpPr>
        <a:xfrm>
          <a:off x="0" y="0"/>
          <a:ext cx="0" cy="0"/>
          <a:chOff x="0" y="0"/>
          <a:chExt cx="0" cy="0"/>
        </a:xfrm>
      </p:grpSpPr>
      <p:sp>
        <p:nvSpPr>
          <p:cNvPr id="8"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20B9E1B4-3CF5-4438-9083-1029E06F38F9}" type="datetime1">
              <a:rPr lang="fr-CA" smtClean="0"/>
              <a:t>18-06-13</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sp>
        <p:nvSpPr>
          <p:cNvPr id="10" name="Espace réservé du contenu 9"/>
          <p:cNvSpPr>
            <a:spLocks noGrp="1"/>
          </p:cNvSpPr>
          <p:nvPr>
            <p:ph sz="quarter" idx="19"/>
          </p:nvPr>
        </p:nvSpPr>
        <p:spPr>
          <a:xfrm>
            <a:off x="715963" y="2303463"/>
            <a:ext cx="7739062" cy="3373437"/>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03163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2)">
    <p:bg>
      <p:bgPr>
        <a:solidFill>
          <a:schemeClr val="bg2"/>
        </a:solidFill>
        <a:effectLst/>
      </p:bgPr>
    </p:bg>
    <p:spTree>
      <p:nvGrpSpPr>
        <p:cNvPr id="1" name=""/>
        <p:cNvGrpSpPr/>
        <p:nvPr/>
      </p:nvGrpSpPr>
      <p:grpSpPr>
        <a:xfrm>
          <a:off x="0" y="0"/>
          <a:ext cx="0" cy="0"/>
          <a:chOff x="0" y="0"/>
          <a:chExt cx="0" cy="0"/>
        </a:xfrm>
      </p:grpSpPr>
      <p:sp>
        <p:nvSpPr>
          <p:cNvPr id="9"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Espace réservé du pied de page 13"/>
          <p:cNvSpPr>
            <a:spLocks noGrp="1"/>
          </p:cNvSpPr>
          <p:nvPr>
            <p:ph type="ftr" sz="quarter" idx="15"/>
          </p:nvPr>
        </p:nvSpPr>
        <p:spPr/>
        <p:txBody>
          <a:bodyPr/>
          <a:lstStyle>
            <a:lvl1pPr>
              <a:defRPr>
                <a:solidFill>
                  <a:schemeClr val="accent2"/>
                </a:solidFill>
              </a:defRPr>
            </a:lvl1pPr>
          </a:lstStyle>
          <a:p>
            <a:r>
              <a:rPr lang="fr-CA"/>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accent2"/>
                </a:solidFill>
              </a:defRPr>
            </a:lvl1pPr>
          </a:lstStyle>
          <a:p>
            <a:fld id="{C66FE08B-3AB2-4F47-9B03-49724509BCA4}" type="datetime1">
              <a:rPr lang="fr-CA" smtClean="0"/>
              <a:t>18-06-13</a:t>
            </a:fld>
            <a:endParaRPr lang="fr-CA" dirty="0"/>
          </a:p>
        </p:txBody>
      </p:sp>
      <p:sp>
        <p:nvSpPr>
          <p:cNvPr id="15" name="Espace réservé du numéro de diapositive 14"/>
          <p:cNvSpPr>
            <a:spLocks noGrp="1"/>
          </p:cNvSpPr>
          <p:nvPr>
            <p:ph type="sldNum" sz="quarter" idx="16"/>
          </p:nvPr>
        </p:nvSpPr>
        <p:spPr>
          <a:solidFill>
            <a:schemeClr val="accent2"/>
          </a:solidFill>
        </p:spPr>
        <p:txBody>
          <a:bodyPr/>
          <a:lstStyle>
            <a:lvl1pPr>
              <a:defRPr>
                <a:solidFill>
                  <a:schemeClr val="tx2"/>
                </a:solidFill>
              </a:defRPr>
            </a:lvl1pPr>
          </a:lstStyle>
          <a:p>
            <a:fld id="{4935277D-866F-4BEA-8879-80233C760332}" type="slidenum">
              <a:rPr lang="fr-CA" smtClean="0"/>
              <a:pPr/>
              <a:t>‹#›</a:t>
            </a:fld>
            <a:endParaRPr lang="fr-CA" dirty="0"/>
          </a:p>
        </p:txBody>
      </p:sp>
      <p:sp>
        <p:nvSpPr>
          <p:cNvPr id="3" name="Espace réservé du contenu 2"/>
          <p:cNvSpPr>
            <a:spLocks noGrp="1"/>
          </p:cNvSpPr>
          <p:nvPr>
            <p:ph sz="quarter" idx="19"/>
          </p:nvPr>
        </p:nvSpPr>
        <p:spPr>
          <a:xfrm>
            <a:off x="715963" y="2305050"/>
            <a:ext cx="7739062" cy="33734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267608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3)">
    <p:bg>
      <p:bgPr>
        <a:solidFill>
          <a:schemeClr val="bg1"/>
        </a:solidFill>
        <a:effectLst/>
      </p:bgPr>
    </p:bg>
    <p:spTree>
      <p:nvGrpSpPr>
        <p:cNvPr id="1" name=""/>
        <p:cNvGrpSpPr/>
        <p:nvPr/>
      </p:nvGrpSpPr>
      <p:grpSpPr>
        <a:xfrm>
          <a:off x="0" y="0"/>
          <a:ext cx="0" cy="0"/>
          <a:chOff x="0" y="0"/>
          <a:chExt cx="0" cy="0"/>
        </a:xfrm>
      </p:grpSpPr>
      <p:sp>
        <p:nvSpPr>
          <p:cNvPr id="11"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EF863F0D-B1C7-40E9-B3C6-998B39D562C3}" type="datetime1">
              <a:rPr lang="fr-CA" smtClean="0"/>
              <a:t>18-06-13</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sp>
        <p:nvSpPr>
          <p:cNvPr id="3" name="Espace réservé du contenu 2"/>
          <p:cNvSpPr>
            <a:spLocks noGrp="1"/>
          </p:cNvSpPr>
          <p:nvPr>
            <p:ph sz="quarter" idx="19"/>
          </p:nvPr>
        </p:nvSpPr>
        <p:spPr>
          <a:xfrm>
            <a:off x="715963" y="2305050"/>
            <a:ext cx="7739062" cy="33734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3268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4)">
    <p:bg>
      <p:bgPr>
        <a:solidFill>
          <a:schemeClr val="bg1"/>
        </a:solidFill>
        <a:effectLst/>
      </p:bgPr>
    </p:bg>
    <p:spTree>
      <p:nvGrpSpPr>
        <p:cNvPr id="1" name=""/>
        <p:cNvGrpSpPr/>
        <p:nvPr/>
      </p:nvGrpSpPr>
      <p:grpSpPr>
        <a:xfrm>
          <a:off x="0" y="0"/>
          <a:ext cx="0" cy="0"/>
          <a:chOff x="0" y="0"/>
          <a:chExt cx="0" cy="0"/>
        </a:xfrm>
      </p:grpSpPr>
      <p:sp>
        <p:nvSpPr>
          <p:cNvPr id="5" name="Espace réservé du contenu 4"/>
          <p:cNvSpPr>
            <a:spLocks noGrp="1"/>
          </p:cNvSpPr>
          <p:nvPr>
            <p:ph sz="quarter" idx="19"/>
          </p:nvPr>
        </p:nvSpPr>
        <p:spPr>
          <a:xfrm>
            <a:off x="395154" y="1610436"/>
            <a:ext cx="8337682" cy="4311564"/>
          </a:xfrm>
        </p:spPr>
        <p:txBody>
          <a:bodyPr/>
          <a:lstStyle>
            <a:lvl4pPr>
              <a:defRPr/>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6" name="Rectangle-haut"/>
          <p:cNvSpPr/>
          <p:nvPr userDrawn="1"/>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4" name="Espace réservé de la date 3"/>
          <p:cNvSpPr>
            <a:spLocks noGrp="1"/>
          </p:cNvSpPr>
          <p:nvPr>
            <p:ph type="dt" sz="half" idx="20"/>
          </p:nvPr>
        </p:nvSpPr>
        <p:spPr/>
        <p:txBody>
          <a:bodyPr/>
          <a:lstStyle/>
          <a:p>
            <a:fld id="{15630235-E426-4C5C-B3AD-7E06D06A527B}" type="datetime1">
              <a:rPr lang="fr-CA" smtClean="0"/>
              <a:t>18-06-13</a:t>
            </a:fld>
            <a:endParaRPr lang="fr-CA" dirty="0"/>
          </a:p>
        </p:txBody>
      </p:sp>
      <p:sp>
        <p:nvSpPr>
          <p:cNvPr id="6" name="Espace réservé du pied de page 5"/>
          <p:cNvSpPr>
            <a:spLocks noGrp="1"/>
          </p:cNvSpPr>
          <p:nvPr>
            <p:ph type="ftr" sz="quarter" idx="21"/>
          </p:nvPr>
        </p:nvSpPr>
        <p:spPr/>
        <p:txBody>
          <a:bodyPr/>
          <a:lstStyle/>
          <a:p>
            <a:r>
              <a:rPr lang="fr-CA"/>
              <a:t>Pied de page de la présentation ici</a:t>
            </a:r>
            <a:endParaRPr lang="fr-CA" dirty="0"/>
          </a:p>
        </p:txBody>
      </p:sp>
      <p:sp>
        <p:nvSpPr>
          <p:cNvPr id="7" name="Espace réservé du numéro de diapositive 6"/>
          <p:cNvSpPr>
            <a:spLocks noGrp="1"/>
          </p:cNvSpPr>
          <p:nvPr>
            <p:ph type="sldNum" sz="quarter" idx="22"/>
          </p:nvPr>
        </p:nvSpPr>
        <p:spPr/>
        <p:txBody>
          <a:bodyPr/>
          <a:lstStyle/>
          <a:p>
            <a:fld id="{4935277D-866F-4BEA-8879-80233C760332}" type="slidenum">
              <a:rPr lang="fr-CA" smtClean="0"/>
              <a:pPr/>
              <a:t>‹#›</a:t>
            </a:fld>
            <a:endParaRPr lang="fr-CA" dirty="0"/>
          </a:p>
        </p:txBody>
      </p:sp>
      <p:sp>
        <p:nvSpPr>
          <p:cNvPr id="2" name="Titre 1"/>
          <p:cNvSpPr>
            <a:spLocks noGrp="1"/>
          </p:cNvSpPr>
          <p:nvPr>
            <p:ph type="title"/>
          </p:nvPr>
        </p:nvSpPr>
        <p:spPr>
          <a:xfrm>
            <a:off x="402841" y="192513"/>
            <a:ext cx="8336720" cy="900751"/>
          </a:xfrm>
        </p:spPr>
        <p:txBody>
          <a:bodyPr/>
          <a:lstStyle>
            <a:lvl1pPr>
              <a:defRPr>
                <a:solidFill>
                  <a:schemeClr val="accent2"/>
                </a:solidFill>
              </a:defRPr>
            </a:lvl1pPr>
          </a:lstStyle>
          <a:p>
            <a:r>
              <a:rPr lang="fr-FR" dirty="0"/>
              <a:t>Modifiez le style du titre</a:t>
            </a:r>
            <a:endParaRPr lang="fr-CA"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50383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 bleu clair">
    <p:bg>
      <p:bgPr>
        <a:solidFill>
          <a:schemeClr val="bg2"/>
        </a:solidFill>
        <a:effectLst/>
      </p:bgPr>
    </p:bg>
    <p:spTree>
      <p:nvGrpSpPr>
        <p:cNvPr id="1" name=""/>
        <p:cNvGrpSpPr/>
        <p:nvPr/>
      </p:nvGrpSpPr>
      <p:grpSpPr>
        <a:xfrm>
          <a:off x="0" y="0"/>
          <a:ext cx="0" cy="0"/>
          <a:chOff x="0" y="0"/>
          <a:chExt cx="0" cy="0"/>
        </a:xfrm>
      </p:grpSpPr>
      <p:sp>
        <p:nvSpPr>
          <p:cNvPr id="6" name="Rectangle-droite"/>
          <p:cNvSpPr/>
          <p:nvPr userDrawn="1"/>
        </p:nvSpPr>
        <p:spPr>
          <a:xfrm>
            <a:off x="0" y="0"/>
            <a:ext cx="3160077" cy="6856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a:p>
        </p:txBody>
      </p:sp>
      <p:sp>
        <p:nvSpPr>
          <p:cNvPr id="4" name="Espace réservé du contenu 3"/>
          <p:cNvSpPr>
            <a:spLocks noGrp="1"/>
          </p:cNvSpPr>
          <p:nvPr>
            <p:ph sz="quarter" idx="10"/>
          </p:nvPr>
        </p:nvSpPr>
        <p:spPr>
          <a:xfrm>
            <a:off x="3591572" y="1546947"/>
            <a:ext cx="5040000" cy="3523650"/>
          </a:xfrm>
        </p:spPr>
        <p:txBody>
          <a:bodyPr anchor="t">
            <a:normAutofit/>
          </a:bodyPr>
          <a:lstStyle>
            <a:lvl1pPr marL="0" indent="0">
              <a:lnSpc>
                <a:spcPct val="100000"/>
              </a:lnSpc>
              <a:spcBef>
                <a:spcPts val="500"/>
              </a:spcBef>
              <a:spcAft>
                <a:spcPts val="500"/>
              </a:spcAft>
              <a:buNone/>
              <a:defRPr sz="2000">
                <a:solidFill>
                  <a:schemeClr val="tx1"/>
                </a:solidFill>
              </a:defRPr>
            </a:lvl1pPr>
            <a:lvl2pPr>
              <a:lnSpc>
                <a:spcPct val="100000"/>
              </a:lnSpc>
              <a:spcBef>
                <a:spcPts val="500"/>
              </a:spcBef>
              <a:spcAft>
                <a:spcPts val="0"/>
              </a:spcAft>
              <a:buSzPct val="130000"/>
              <a:defRPr sz="2000">
                <a:solidFill>
                  <a:schemeClr val="tx1"/>
                </a:solidFill>
              </a:defRPr>
            </a:lvl2pPr>
            <a:lvl3pPr marL="857250" indent="-171450">
              <a:lnSpc>
                <a:spcPct val="100000"/>
              </a:lnSpc>
              <a:spcBef>
                <a:spcPts val="300"/>
              </a:spcBef>
              <a:buFont typeface="Symbol" panose="05050102010706020507" pitchFamily="18" charset="2"/>
              <a:buChar char="-"/>
              <a:defRPr sz="20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303838" y="1591551"/>
            <a:ext cx="2552400" cy="3523650"/>
          </a:xfrm>
          <a:prstGeom prst="rect">
            <a:avLst/>
          </a:prstGeom>
        </p:spPr>
        <p:txBody>
          <a:bodyPr tIns="0" rIns="0" bIns="0" anchor="t">
            <a:normAutofit/>
          </a:bodyPr>
          <a:lstStyle>
            <a:lvl1pPr>
              <a:defRPr sz="3600" cap="none" baseline="0">
                <a:solidFill>
                  <a:schemeClr val="accent2"/>
                </a:solidFill>
              </a:defRPr>
            </a:lvl1pPr>
          </a:lstStyle>
          <a:p>
            <a:r>
              <a:rPr lang="fr-FR" dirty="0"/>
              <a:t>Modifiez le style du titre</a:t>
            </a:r>
            <a:endParaRPr lang="fr-CA" dirty="0"/>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a:t>
            </a:fld>
            <a:endParaRPr lang="fr-CA"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49727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 bleu foncé">
    <p:bg>
      <p:bgPr>
        <a:solidFill>
          <a:schemeClr val="accent1"/>
        </a:solidFill>
        <a:effectLst/>
      </p:bgPr>
    </p:bg>
    <p:spTree>
      <p:nvGrpSpPr>
        <p:cNvPr id="1" name=""/>
        <p:cNvGrpSpPr/>
        <p:nvPr/>
      </p:nvGrpSpPr>
      <p:grpSpPr>
        <a:xfrm>
          <a:off x="0" y="0"/>
          <a:ext cx="0" cy="0"/>
          <a:chOff x="0" y="0"/>
          <a:chExt cx="0" cy="0"/>
        </a:xfrm>
      </p:grpSpPr>
      <p:sp>
        <p:nvSpPr>
          <p:cNvPr id="6" name="Rectangle-droite"/>
          <p:cNvSpPr/>
          <p:nvPr userDrawn="1"/>
        </p:nvSpPr>
        <p:spPr>
          <a:xfrm>
            <a:off x="0" y="0"/>
            <a:ext cx="316007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space réservé du contenu 3"/>
          <p:cNvSpPr>
            <a:spLocks noGrp="1"/>
          </p:cNvSpPr>
          <p:nvPr>
            <p:ph sz="quarter" idx="10"/>
          </p:nvPr>
        </p:nvSpPr>
        <p:spPr>
          <a:xfrm>
            <a:off x="3591572" y="1548000"/>
            <a:ext cx="5040000" cy="3524400"/>
          </a:xfrm>
        </p:spPr>
        <p:txBody>
          <a:bodyPr anchor="t">
            <a:normAutofit/>
          </a:bodyPr>
          <a:lstStyle>
            <a:lvl1pPr marL="0" indent="0">
              <a:lnSpc>
                <a:spcPct val="100000"/>
              </a:lnSpc>
              <a:spcBef>
                <a:spcPts val="500"/>
              </a:spcBef>
              <a:spcAft>
                <a:spcPts val="500"/>
              </a:spcAft>
              <a:buNone/>
              <a:defRPr sz="2000">
                <a:solidFill>
                  <a:schemeClr val="bg2"/>
                </a:solidFill>
              </a:defRPr>
            </a:lvl1pPr>
            <a:lvl2pPr>
              <a:lnSpc>
                <a:spcPct val="100000"/>
              </a:lnSpc>
              <a:spcBef>
                <a:spcPts val="500"/>
              </a:spcBef>
              <a:spcAft>
                <a:spcPts val="0"/>
              </a:spcAft>
              <a:buSzPct val="130000"/>
              <a:defRPr sz="2000">
                <a:solidFill>
                  <a:schemeClr val="bg2"/>
                </a:solidFill>
              </a:defRPr>
            </a:lvl2pPr>
            <a:lvl3pPr marL="857250" indent="-171450">
              <a:lnSpc>
                <a:spcPct val="100000"/>
              </a:lnSpc>
              <a:spcBef>
                <a:spcPts val="300"/>
              </a:spcBef>
              <a:buFont typeface="Symbol" panose="05050102010706020507" pitchFamily="18" charset="2"/>
              <a:buChar char="-"/>
              <a:defRPr sz="2000">
                <a:solidFill>
                  <a:schemeClr val="bg2"/>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303838" y="1548000"/>
            <a:ext cx="2552400" cy="3524400"/>
          </a:xfrm>
          <a:prstGeom prst="rect">
            <a:avLst/>
          </a:prstGeom>
        </p:spPr>
        <p:txBody>
          <a:bodyPr tIns="0" rIns="0" bIns="0" anchor="t">
            <a:normAutofit/>
          </a:bodyPr>
          <a:lstStyle>
            <a:lvl1pPr>
              <a:defRPr sz="3600" cap="none" baseline="0">
                <a:solidFill>
                  <a:schemeClr val="tx2"/>
                </a:solidFill>
              </a:defRPr>
            </a:lvl1pPr>
          </a:lstStyle>
          <a:p>
            <a:r>
              <a:rPr lang="fr-FR" dirty="0"/>
              <a:t>Modifiez le style du titre</a:t>
            </a:r>
            <a:endParaRPr lang="fr-CA" dirty="0"/>
          </a:p>
        </p:txBody>
      </p:sp>
      <p:sp>
        <p:nvSpPr>
          <p:cNvPr id="5" name="Espace réservé du numéro de diapositive 4"/>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349789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e 3" hidden="1"/>
          <p:cNvGrpSpPr/>
          <p:nvPr userDrawn="1"/>
        </p:nvGrpSpPr>
        <p:grpSpPr>
          <a:xfrm>
            <a:off x="0" y="0"/>
            <a:ext cx="9144000" cy="6858000"/>
            <a:chOff x="0" y="0"/>
            <a:chExt cx="9144000" cy="6858000"/>
          </a:xfrm>
        </p:grpSpPr>
        <p:sp>
          <p:nvSpPr>
            <p:cNvPr id="13"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9" name="logoUdeM"/>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8" name="Rectangle-haut"/>
            <p:cNvSpPr/>
            <p:nvPr userDrawn="1"/>
          </p:nvSpPr>
          <p:spPr>
            <a:xfrm>
              <a:off x="0" y="0"/>
              <a:ext cx="9144000" cy="900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grpSp>
      <p:pic>
        <p:nvPicPr>
          <p:cNvPr id="16" name="logoUdeM-fond pale" hidden="1"/>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0" name="Espace réservé du numéro de diapositive 9"/>
          <p:cNvSpPr>
            <a:spLocks noGrp="1"/>
          </p:cNvSpPr>
          <p:nvPr userDrawn="1">
            <p:ph type="sldNum" sz="quarter" idx="4"/>
          </p:nvPr>
        </p:nvSpPr>
        <p:spPr>
          <a:xfrm>
            <a:off x="121132" y="6522984"/>
            <a:ext cx="216000" cy="216000"/>
          </a:xfrm>
          <a:prstGeom prst="rect">
            <a:avLst/>
          </a:prstGeom>
          <a:solidFill>
            <a:schemeClr val="accent2"/>
          </a:solidFill>
        </p:spPr>
        <p:txBody>
          <a:bodyPr lIns="0" tIns="0" rIns="0" bIns="0" anchor="ctr">
            <a:noAutofit/>
          </a:bodyPr>
          <a:lstStyle>
            <a:lvl1pPr algn="ctr">
              <a:defRPr sz="900" b="1">
                <a:solidFill>
                  <a:schemeClr val="tx2"/>
                </a:solidFill>
              </a:defRPr>
            </a:lvl1pPr>
          </a:lstStyle>
          <a:p>
            <a:fld id="{4935277D-866F-4BEA-8879-80233C760332}" type="slidenum">
              <a:rPr lang="fr-CA" smtClean="0"/>
              <a:pPr/>
              <a:t>‹#›</a:t>
            </a:fld>
            <a:endParaRPr lang="fr-CA" dirty="0"/>
          </a:p>
        </p:txBody>
      </p:sp>
      <p:sp>
        <p:nvSpPr>
          <p:cNvPr id="11" name="Espace réservé du pied de page 6"/>
          <p:cNvSpPr>
            <a:spLocks noGrp="1"/>
          </p:cNvSpPr>
          <p:nvPr userDrawn="1">
            <p:ph type="ftr" sz="quarter" idx="3"/>
          </p:nvPr>
        </p:nvSpPr>
        <p:spPr>
          <a:xfrm>
            <a:off x="475675" y="6522984"/>
            <a:ext cx="4464000" cy="216000"/>
          </a:xfrm>
          <a:prstGeom prst="rect">
            <a:avLst/>
          </a:prstGeom>
        </p:spPr>
        <p:txBody>
          <a:bodyPr lIns="0" tIns="0" rIns="0" bIns="0" anchor="ctr" anchorCtr="0">
            <a:normAutofit/>
          </a:bodyPr>
          <a:lstStyle>
            <a:lvl1pPr algn="l">
              <a:defRPr sz="900" cap="none" baseline="0">
                <a:solidFill>
                  <a:schemeClr val="tx2"/>
                </a:solidFill>
              </a:defRPr>
            </a:lvl1pPr>
          </a:lstStyle>
          <a:p>
            <a:r>
              <a:rPr lang="fr-CA"/>
              <a:t>Pied de page de la présentation ici</a:t>
            </a:r>
            <a:endParaRPr lang="fr-CA" dirty="0"/>
          </a:p>
        </p:txBody>
      </p:sp>
      <p:sp>
        <p:nvSpPr>
          <p:cNvPr id="12" name="Espace réservé de la date 5"/>
          <p:cNvSpPr>
            <a:spLocks noGrp="1"/>
          </p:cNvSpPr>
          <p:nvPr userDrawn="1">
            <p:ph type="dt" sz="half" idx="2"/>
          </p:nvPr>
        </p:nvSpPr>
        <p:spPr>
          <a:xfrm>
            <a:off x="5225131" y="6522984"/>
            <a:ext cx="720000" cy="216000"/>
          </a:xfrm>
          <a:prstGeom prst="rect">
            <a:avLst/>
          </a:prstGeom>
        </p:spPr>
        <p:txBody>
          <a:bodyPr lIns="0" tIns="0" rIns="0" bIns="0" anchor="ctr" anchorCtr="0"/>
          <a:lstStyle>
            <a:lvl1pPr algn="r">
              <a:defRPr sz="900">
                <a:solidFill>
                  <a:schemeClr val="tx2"/>
                </a:solidFill>
              </a:defRPr>
            </a:lvl1pPr>
          </a:lstStyle>
          <a:p>
            <a:fld id="{BB53C963-FA81-47DB-B083-9B4BBC2B3602}" type="datetime1">
              <a:rPr lang="fr-CA" smtClean="0"/>
              <a:t>18-06-13</a:t>
            </a:fld>
            <a:endParaRPr lang="fr-CA" dirty="0"/>
          </a:p>
        </p:txBody>
      </p:sp>
      <p:sp>
        <p:nvSpPr>
          <p:cNvPr id="3" name="Text Placeholder 2"/>
          <p:cNvSpPr>
            <a:spLocks noGrp="1"/>
          </p:cNvSpPr>
          <p:nvPr userDrawn="1">
            <p:ph type="body" idx="1"/>
          </p:nvPr>
        </p:nvSpPr>
        <p:spPr>
          <a:xfrm>
            <a:off x="716400" y="2304000"/>
            <a:ext cx="8017421" cy="3593431"/>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4" name="Espace réservé du titre 13"/>
          <p:cNvSpPr>
            <a:spLocks noGrp="1"/>
          </p:cNvSpPr>
          <p:nvPr userDrawn="1">
            <p:ph type="title"/>
          </p:nvPr>
        </p:nvSpPr>
        <p:spPr>
          <a:xfrm>
            <a:off x="337132" y="192513"/>
            <a:ext cx="8256115" cy="900751"/>
          </a:xfrm>
          <a:prstGeom prst="rect">
            <a:avLst/>
          </a:prstGeom>
        </p:spPr>
        <p:txBody>
          <a:bodyPr vert="horz" lIns="91440" tIns="45720" rIns="91440" bIns="45720" rtlCol="0" anchor="b">
            <a:normAutofit/>
          </a:bodyPr>
          <a:lstStyle/>
          <a:p>
            <a:r>
              <a:rPr lang="fr-FR" dirty="0"/>
              <a:t>Modifiez le style du titre</a:t>
            </a:r>
            <a:endParaRPr lang="fr-CA" dirty="0"/>
          </a:p>
        </p:txBody>
      </p:sp>
    </p:spTree>
    <p:extLst>
      <p:ext uri="{BB962C8B-B14F-4D97-AF65-F5344CB8AC3E}">
        <p14:creationId xmlns:p14="http://schemas.microsoft.com/office/powerpoint/2010/main" val="3399478653"/>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722" r:id="rId4"/>
    <p:sldLayoutId id="2147483730" r:id="rId5"/>
    <p:sldLayoutId id="2147483734" r:id="rId6"/>
    <p:sldLayoutId id="2147483744" r:id="rId7"/>
    <p:sldLayoutId id="2147483728" r:id="rId8"/>
    <p:sldLayoutId id="2147483731" r:id="rId9"/>
    <p:sldLayoutId id="2147483681" r:id="rId10"/>
    <p:sldLayoutId id="2147483723" r:id="rId11"/>
    <p:sldLayoutId id="2147483724" r:id="rId12"/>
    <p:sldLayoutId id="2147483725" r:id="rId13"/>
    <p:sldLayoutId id="2147483727" r:id="rId14"/>
    <p:sldLayoutId id="2147483738" r:id="rId15"/>
    <p:sldLayoutId id="2147483691" r:id="rId16"/>
    <p:sldLayoutId id="2147483732" r:id="rId17"/>
    <p:sldLayoutId id="2147483736" r:id="rId18"/>
    <p:sldLayoutId id="2147483742" r:id="rId19"/>
    <p:sldLayoutId id="2147483743" r:id="rId20"/>
    <p:sldLayoutId id="2147483740" r:id="rId21"/>
    <p:sldLayoutId id="2147483741" r:id="rId22"/>
    <p:sldLayoutId id="2147483733" r:id="rId23"/>
    <p:sldLayoutId id="2147483737"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3600" kern="1200" cap="none" baseline="0">
          <a:solidFill>
            <a:schemeClr val="tx2"/>
          </a:solidFill>
          <a:latin typeface="+mj-lt"/>
          <a:ea typeface="+mj-ea"/>
          <a:cs typeface="+mj-cs"/>
        </a:defRPr>
      </a:lvl1pPr>
    </p:titleStyle>
    <p:bodyStyle>
      <a:lvl1pPr marL="0" indent="0" algn="l" defTabSz="6858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1pPr>
      <a:lvl2pPr marL="540000" indent="-252000" algn="l" defTabSz="685800" rtl="0" eaLnBrk="1" latinLnBrk="0" hangingPunct="1">
        <a:lnSpc>
          <a:spcPct val="100000"/>
        </a:lnSpc>
        <a:spcBef>
          <a:spcPts val="500"/>
        </a:spcBef>
        <a:spcAft>
          <a:spcPts val="500"/>
        </a:spcAft>
        <a:buSzPct val="140000"/>
        <a:buFont typeface="Arial" panose="020B0604020202020204" pitchFamily="34" charset="0"/>
        <a:buChar char="•"/>
        <a:defRPr sz="1800" kern="1200">
          <a:solidFill>
            <a:schemeClr val="tx1"/>
          </a:solidFill>
          <a:latin typeface="+mn-lt"/>
          <a:ea typeface="+mn-ea"/>
          <a:cs typeface="+mn-cs"/>
        </a:defRPr>
      </a:lvl2pPr>
      <a:lvl3pPr marL="977900" indent="-250825" algn="l" defTabSz="685800" rtl="0" eaLnBrk="1" latinLnBrk="0" hangingPunct="1">
        <a:lnSpc>
          <a:spcPct val="100000"/>
        </a:lnSpc>
        <a:spcBef>
          <a:spcPts val="300"/>
        </a:spcBef>
        <a:buFont typeface="Symbol" panose="05050102010706020507" pitchFamily="18" charset="2"/>
        <a:buChar char="-"/>
        <a:defRPr sz="1600" kern="1200">
          <a:solidFill>
            <a:schemeClr val="tx1"/>
          </a:solidFill>
          <a:latin typeface="+mn-lt"/>
          <a:ea typeface="+mn-ea"/>
          <a:cs typeface="+mn-cs"/>
        </a:defRPr>
      </a:lvl3pPr>
      <a:lvl4pPr marL="513000" indent="-272700" algn="l" defTabSz="685800" rtl="0" eaLnBrk="1" latinLnBrk="0" hangingPunct="1">
        <a:lnSpc>
          <a:spcPct val="100000"/>
        </a:lnSpc>
        <a:spcBef>
          <a:spcPts val="500"/>
        </a:spcBef>
        <a:spcAft>
          <a:spcPts val="500"/>
        </a:spcAft>
        <a:buClr>
          <a:schemeClr val="tx2"/>
        </a:buClr>
        <a:buSzPct val="110000"/>
        <a:buFont typeface="+mj-lt"/>
        <a:buAutoNum type="arabicPeriod"/>
        <a:defRPr lang="fr-FR" sz="1800" kern="1200" dirty="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texte 17"/>
          <p:cNvSpPr>
            <a:spLocks noGrp="1"/>
          </p:cNvSpPr>
          <p:nvPr>
            <p:ph type="body" sz="quarter" idx="15"/>
          </p:nvPr>
        </p:nvSpPr>
        <p:spPr/>
        <p:txBody>
          <a:bodyPr/>
          <a:lstStyle/>
          <a:p>
            <a:r>
              <a:rPr lang="fr-CA" dirty="0"/>
              <a:t>2018-06-14</a:t>
            </a:r>
          </a:p>
        </p:txBody>
      </p:sp>
      <p:sp>
        <p:nvSpPr>
          <p:cNvPr id="17" name="Espace réservé du texte 16"/>
          <p:cNvSpPr>
            <a:spLocks noGrp="1"/>
          </p:cNvSpPr>
          <p:nvPr>
            <p:ph type="body" sz="quarter" idx="14"/>
          </p:nvPr>
        </p:nvSpPr>
        <p:spPr/>
        <p:txBody>
          <a:bodyPr/>
          <a:lstStyle/>
          <a:p>
            <a:r>
              <a:rPr lang="fr-CA" dirty="0"/>
              <a:t>Martin Potter MD, </a:t>
            </a:r>
            <a:r>
              <a:rPr lang="fr-CA" dirty="0" err="1"/>
              <a:t>M.Sc</a:t>
            </a:r>
            <a:r>
              <a:rPr lang="fr-CA" dirty="0"/>
              <a:t>.</a:t>
            </a:r>
          </a:p>
          <a:p>
            <a:pPr lvl="1"/>
            <a:r>
              <a:rPr lang="fr-CA" dirty="0"/>
              <a:t>Directeur-adjoint du programme</a:t>
            </a:r>
          </a:p>
        </p:txBody>
      </p:sp>
      <p:sp>
        <p:nvSpPr>
          <p:cNvPr id="6" name="Espace réservé du texte 5">
            <a:extLst>
              <a:ext uri="{FF2B5EF4-FFF2-40B4-BE49-F238E27FC236}">
                <a16:creationId xmlns:a16="http://schemas.microsoft.com/office/drawing/2014/main" id="{2C213DAE-E7D3-4E3B-9807-12E226FF9F94}"/>
              </a:ext>
            </a:extLst>
          </p:cNvPr>
          <p:cNvSpPr>
            <a:spLocks noGrp="1"/>
          </p:cNvSpPr>
          <p:nvPr>
            <p:ph type="body" sz="quarter" idx="13"/>
          </p:nvPr>
        </p:nvSpPr>
        <p:spPr/>
        <p:txBody>
          <a:bodyPr/>
          <a:lstStyle/>
          <a:p>
            <a:pPr lvl="0"/>
            <a:r>
              <a:rPr lang="fr-FR" dirty="0"/>
              <a:t>Bilan Périodique du Résident</a:t>
            </a:r>
            <a:endParaRPr lang="fr-FR" sz="2800" dirty="0">
              <a:solidFill>
                <a:schemeClr val="bg1"/>
              </a:solidFill>
            </a:endParaRPr>
          </a:p>
        </p:txBody>
      </p:sp>
    </p:spTree>
    <p:extLst>
      <p:ext uri="{BB962C8B-B14F-4D97-AF65-F5344CB8AC3E}">
        <p14:creationId xmlns:p14="http://schemas.microsoft.com/office/powerpoint/2010/main" val="225126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sz="quarter" idx="19"/>
          </p:nvPr>
        </p:nvSpPr>
        <p:spPr/>
        <p:txBody>
          <a:bodyPr/>
          <a:lstStyle/>
          <a:p>
            <a:r>
              <a:rPr lang="fr-CA" dirty="0"/>
              <a:t>Le Collège des Médecins de Famille du Canada (CMFC) a publié un document en fin de 2016 concernant le bilan périodique du résident, qui se voulait être un outil de suivi du développement du résident durant sa formation.</a:t>
            </a:r>
          </a:p>
          <a:p>
            <a:r>
              <a:rPr lang="fr-CA" dirty="0"/>
              <a:t>Au département, nous avions déjà établis que des rencontres régulières sous forme de tutorat devaient avoir lieu 2-3 fois par an.</a:t>
            </a:r>
          </a:p>
          <a:p>
            <a:r>
              <a:rPr lang="fr-CA" dirty="0"/>
              <a:t>Afin d’harmoniser les demandes du CMFC et les besoins du résident/département, une fiche maison fut créée.</a:t>
            </a:r>
          </a:p>
        </p:txBody>
      </p:sp>
      <p:sp>
        <p:nvSpPr>
          <p:cNvPr id="3" name="Titre 2"/>
          <p:cNvSpPr>
            <a:spLocks noGrp="1"/>
          </p:cNvSpPr>
          <p:nvPr>
            <p:ph type="title"/>
          </p:nvPr>
        </p:nvSpPr>
        <p:spPr/>
        <p:txBody>
          <a:bodyPr/>
          <a:lstStyle/>
          <a:p>
            <a:r>
              <a:rPr lang="fr-CA" dirty="0"/>
              <a:t>Bilan Périodique du Résident</a:t>
            </a:r>
          </a:p>
        </p:txBody>
      </p:sp>
    </p:spTree>
    <p:extLst>
      <p:ext uri="{BB962C8B-B14F-4D97-AF65-F5344CB8AC3E}">
        <p14:creationId xmlns:p14="http://schemas.microsoft.com/office/powerpoint/2010/main" val="422570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707206-18FC-4A48-BC97-95C2354C7AF6}"/>
              </a:ext>
            </a:extLst>
          </p:cNvPr>
          <p:cNvSpPr>
            <a:spLocks noGrp="1"/>
          </p:cNvSpPr>
          <p:nvPr>
            <p:ph sz="quarter" idx="19"/>
          </p:nvPr>
        </p:nvSpPr>
        <p:spPr/>
        <p:txBody>
          <a:bodyPr/>
          <a:lstStyle/>
          <a:p>
            <a:r>
              <a:rPr lang="fr-CA" dirty="0"/>
              <a:t>Je me suis inspiré de documents existants, notamment:</a:t>
            </a:r>
          </a:p>
          <a:p>
            <a:pPr marL="342900" indent="-342900">
              <a:buAutoNum type="arabicParenR"/>
            </a:pPr>
            <a:r>
              <a:rPr lang="fr-CA" dirty="0"/>
              <a:t>Document sur le tutorat et l’accompagnement réflexif (2012)</a:t>
            </a:r>
          </a:p>
          <a:p>
            <a:pPr marL="342900" indent="-342900">
              <a:buAutoNum type="arabicParenR"/>
            </a:pPr>
            <a:r>
              <a:rPr lang="fr-CA" dirty="0"/>
              <a:t>Journal Réflexif (Faubourgs) (2013)</a:t>
            </a:r>
          </a:p>
          <a:p>
            <a:pPr marL="342900" indent="-342900">
              <a:buAutoNum type="arabicParenR"/>
            </a:pPr>
            <a:r>
              <a:rPr lang="fr-CA" dirty="0"/>
              <a:t>Guide du Tuteur (2010)</a:t>
            </a:r>
          </a:p>
          <a:p>
            <a:pPr marL="342900" indent="-342900">
              <a:buAutoNum type="arabicParenR"/>
            </a:pPr>
            <a:r>
              <a:rPr lang="fr-CA" dirty="0"/>
              <a:t>Les bilans périodiques pour la résidence en médecine familiale (CMFC 2016) </a:t>
            </a:r>
          </a:p>
          <a:p>
            <a:pPr marL="342900" indent="-342900">
              <a:buAutoNum type="arabicParenR"/>
            </a:pPr>
            <a:endParaRPr lang="fr-CA" dirty="0"/>
          </a:p>
        </p:txBody>
      </p:sp>
      <p:sp>
        <p:nvSpPr>
          <p:cNvPr id="3" name="Title 2">
            <a:extLst>
              <a:ext uri="{FF2B5EF4-FFF2-40B4-BE49-F238E27FC236}">
                <a16:creationId xmlns:a16="http://schemas.microsoft.com/office/drawing/2014/main" id="{14C7D1FD-23FE-3247-AD29-B33F57976EA7}"/>
              </a:ext>
            </a:extLst>
          </p:cNvPr>
          <p:cNvSpPr>
            <a:spLocks noGrp="1"/>
          </p:cNvSpPr>
          <p:nvPr>
            <p:ph type="title"/>
          </p:nvPr>
        </p:nvSpPr>
        <p:spPr/>
        <p:txBody>
          <a:bodyPr/>
          <a:lstStyle/>
          <a:p>
            <a:r>
              <a:rPr lang="fr-CA" sz="4000" dirty="0"/>
              <a:t>Élaboration de la nouvelle fiche</a:t>
            </a:r>
          </a:p>
        </p:txBody>
      </p:sp>
    </p:spTree>
    <p:extLst>
      <p:ext uri="{BB962C8B-B14F-4D97-AF65-F5344CB8AC3E}">
        <p14:creationId xmlns:p14="http://schemas.microsoft.com/office/powerpoint/2010/main" val="416370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93F77E-8D07-A34A-8207-0FDA1DBAAE38}"/>
              </a:ext>
            </a:extLst>
          </p:cNvPr>
          <p:cNvSpPr>
            <a:spLocks noGrp="1"/>
          </p:cNvSpPr>
          <p:nvPr>
            <p:ph sz="quarter" idx="19"/>
          </p:nvPr>
        </p:nvSpPr>
        <p:spPr/>
        <p:txBody>
          <a:bodyPr/>
          <a:lstStyle/>
          <a:p>
            <a:r>
              <a:rPr lang="fr-CA" dirty="0"/>
              <a:t>4 Sections:</a:t>
            </a:r>
          </a:p>
          <a:p>
            <a:pPr marL="342900" indent="-342900">
              <a:buAutoNum type="arabicParenR"/>
            </a:pPr>
            <a:r>
              <a:rPr lang="fr-CA" dirty="0"/>
              <a:t>Rôles des résidents et tuteurs</a:t>
            </a:r>
          </a:p>
          <a:p>
            <a:pPr marL="342900" indent="-342900">
              <a:buAutoNum type="arabicParenR"/>
            </a:pPr>
            <a:r>
              <a:rPr lang="fr-CA" dirty="0"/>
              <a:t>Vérification du bien être et de la sante du résident</a:t>
            </a:r>
          </a:p>
          <a:p>
            <a:pPr marL="342900" indent="-342900">
              <a:buAutoNum type="arabicParenR"/>
            </a:pPr>
            <a:r>
              <a:rPr lang="fr-CA" dirty="0"/>
              <a:t>Planification de carrière</a:t>
            </a:r>
          </a:p>
          <a:p>
            <a:pPr marL="342900" indent="-342900">
              <a:buAutoNum type="arabicParenR"/>
            </a:pPr>
            <a:r>
              <a:rPr lang="fr-CA" dirty="0"/>
              <a:t>Plan d’apprentissage introspectif</a:t>
            </a:r>
          </a:p>
        </p:txBody>
      </p:sp>
      <p:sp>
        <p:nvSpPr>
          <p:cNvPr id="3" name="Title 2">
            <a:extLst>
              <a:ext uri="{FF2B5EF4-FFF2-40B4-BE49-F238E27FC236}">
                <a16:creationId xmlns:a16="http://schemas.microsoft.com/office/drawing/2014/main" id="{BC60FF3D-FA38-3E42-A75B-AF4DD90E12B0}"/>
              </a:ext>
            </a:extLst>
          </p:cNvPr>
          <p:cNvSpPr>
            <a:spLocks noGrp="1"/>
          </p:cNvSpPr>
          <p:nvPr>
            <p:ph type="title"/>
          </p:nvPr>
        </p:nvSpPr>
        <p:spPr/>
        <p:txBody>
          <a:bodyPr/>
          <a:lstStyle/>
          <a:p>
            <a:r>
              <a:rPr lang="fr-CA" dirty="0"/>
              <a:t>Bilan périodique du résident</a:t>
            </a:r>
          </a:p>
        </p:txBody>
      </p:sp>
    </p:spTree>
    <p:extLst>
      <p:ext uri="{BB962C8B-B14F-4D97-AF65-F5344CB8AC3E}">
        <p14:creationId xmlns:p14="http://schemas.microsoft.com/office/powerpoint/2010/main" val="89254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0EAD7C-834D-A840-827D-FE5AE4BB025E}"/>
              </a:ext>
            </a:extLst>
          </p:cNvPr>
          <p:cNvSpPr>
            <a:spLocks noGrp="1"/>
          </p:cNvSpPr>
          <p:nvPr>
            <p:ph sz="quarter" idx="19"/>
          </p:nvPr>
        </p:nvSpPr>
        <p:spPr/>
        <p:txBody>
          <a:bodyPr/>
          <a:lstStyle/>
          <a:p>
            <a:r>
              <a:rPr lang="fr-CA" dirty="0"/>
              <a:t>Idéalement, le(a) tuteur(</a:t>
            </a:r>
            <a:r>
              <a:rPr lang="fr-CA" dirty="0" err="1"/>
              <a:t>trice</a:t>
            </a:r>
            <a:r>
              <a:rPr lang="fr-CA" dirty="0"/>
              <a:t>) devrait rencontrer le résident 2-3 fois par an</a:t>
            </a:r>
          </a:p>
          <a:p>
            <a:r>
              <a:rPr lang="fr-CA" dirty="0"/>
              <a:t>Expliquer clairement au résident que le processus est purement réflexif, et non évaluatif. Puisque le tuteur ne remet pas les évaluations, il peut demeurer une personne ressource de support et de confidentialité pour le résident.</a:t>
            </a:r>
          </a:p>
        </p:txBody>
      </p:sp>
      <p:sp>
        <p:nvSpPr>
          <p:cNvPr id="3" name="Title 2">
            <a:extLst>
              <a:ext uri="{FF2B5EF4-FFF2-40B4-BE49-F238E27FC236}">
                <a16:creationId xmlns:a16="http://schemas.microsoft.com/office/drawing/2014/main" id="{5E6BE62C-1D42-D444-A774-C3C1A597A32B}"/>
              </a:ext>
            </a:extLst>
          </p:cNvPr>
          <p:cNvSpPr>
            <a:spLocks noGrp="1"/>
          </p:cNvSpPr>
          <p:nvPr>
            <p:ph type="title"/>
          </p:nvPr>
        </p:nvSpPr>
        <p:spPr/>
        <p:txBody>
          <a:bodyPr/>
          <a:lstStyle/>
          <a:p>
            <a:r>
              <a:rPr lang="fr-CA" dirty="0"/>
              <a:t>Bilan périodique du résident</a:t>
            </a:r>
          </a:p>
        </p:txBody>
      </p:sp>
    </p:spTree>
    <p:extLst>
      <p:ext uri="{BB962C8B-B14F-4D97-AF65-F5344CB8AC3E}">
        <p14:creationId xmlns:p14="http://schemas.microsoft.com/office/powerpoint/2010/main" val="390320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A156FB-5D35-4143-A958-ED1D47DC5B39}"/>
              </a:ext>
            </a:extLst>
          </p:cNvPr>
          <p:cNvSpPr>
            <a:spLocks noGrp="1"/>
          </p:cNvSpPr>
          <p:nvPr>
            <p:ph sz="quarter" idx="19"/>
          </p:nvPr>
        </p:nvSpPr>
        <p:spPr/>
        <p:txBody>
          <a:bodyPr/>
          <a:lstStyle/>
          <a:p>
            <a:endParaRPr lang="fr-CA"/>
          </a:p>
        </p:txBody>
      </p:sp>
      <p:sp>
        <p:nvSpPr>
          <p:cNvPr id="3" name="Title 2">
            <a:extLst>
              <a:ext uri="{FF2B5EF4-FFF2-40B4-BE49-F238E27FC236}">
                <a16:creationId xmlns:a16="http://schemas.microsoft.com/office/drawing/2014/main" id="{51B34EF3-6FA0-904B-840A-0B1D83232D73}"/>
              </a:ext>
            </a:extLst>
          </p:cNvPr>
          <p:cNvSpPr>
            <a:spLocks noGrp="1"/>
          </p:cNvSpPr>
          <p:nvPr>
            <p:ph type="title"/>
          </p:nvPr>
        </p:nvSpPr>
        <p:spPr/>
        <p:txBody>
          <a:bodyPr/>
          <a:lstStyle/>
          <a:p>
            <a:r>
              <a:rPr lang="fr-CA" dirty="0"/>
              <a:t>Questions?</a:t>
            </a:r>
          </a:p>
        </p:txBody>
      </p:sp>
    </p:spTree>
    <p:extLst>
      <p:ext uri="{BB962C8B-B14F-4D97-AF65-F5344CB8AC3E}">
        <p14:creationId xmlns:p14="http://schemas.microsoft.com/office/powerpoint/2010/main" val="124822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B_pptUdeM-2017">
  <a:themeElements>
    <a:clrScheme name="GAB-UdeM2017-b">
      <a:dk1>
        <a:srgbClr val="4D4C4A"/>
      </a:dk1>
      <a:lt1>
        <a:srgbClr val="FFFFFF"/>
      </a:lt1>
      <a:dk2>
        <a:srgbClr val="006BB6"/>
      </a:dk2>
      <a:lt2>
        <a:srgbClr val="DBEEFC"/>
      </a:lt2>
      <a:accent1>
        <a:srgbClr val="006BB6"/>
      </a:accent1>
      <a:accent2>
        <a:srgbClr val="5BC2E7"/>
      </a:accent2>
      <a:accent3>
        <a:srgbClr val="003D5F"/>
      </a:accent3>
      <a:accent4>
        <a:srgbClr val="DBDCD8"/>
      </a:accent4>
      <a:accent5>
        <a:srgbClr val="FFCA05"/>
      </a:accent5>
      <a:accent6>
        <a:srgbClr val="8FA74A"/>
      </a:accent6>
      <a:hlink>
        <a:srgbClr val="A57C38"/>
      </a:hlink>
      <a:folHlink>
        <a:srgbClr val="585758"/>
      </a:folHlink>
    </a:clrScheme>
    <a:fontScheme name="ppt insitutuionne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B_pptUdeM-2017" id="{75D7DAA2-223F-4754-A153-E554C386799E}" vid="{975636CD-CFED-4A31-901C-C7F2BB9A155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GAB_pptUdeM-2017</Template>
  <TotalTime>1879</TotalTime>
  <Words>249</Words>
  <Application>Microsoft Macintosh PowerPoint</Application>
  <PresentationFormat>On-screen Show (4:3)</PresentationFormat>
  <Paragraphs>25</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Symbol</vt:lpstr>
      <vt:lpstr>GAB_pptUdeM-2017</vt:lpstr>
      <vt:lpstr>PowerPoint Presentation</vt:lpstr>
      <vt:lpstr>Bilan Périodique du Résident</vt:lpstr>
      <vt:lpstr>Élaboration de la nouvelle fiche</vt:lpstr>
      <vt:lpstr>Bilan périodique du résident</vt:lpstr>
      <vt:lpstr>Bilan périodique du résident</vt:lpstr>
      <vt:lpstr>Questions?</vt:lpstr>
    </vt:vector>
  </TitlesOfParts>
  <Company>Universite de Montreal</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Calvet Hélène</dc:creator>
  <cp:lastModifiedBy>Martin Potter</cp:lastModifiedBy>
  <cp:revision>102</cp:revision>
  <cp:lastPrinted>2017-09-08T13:39:11Z</cp:lastPrinted>
  <dcterms:created xsi:type="dcterms:W3CDTF">2017-08-30T19:02:13Z</dcterms:created>
  <dcterms:modified xsi:type="dcterms:W3CDTF">2018-06-13T16:00:47Z</dcterms:modified>
</cp:coreProperties>
</file>