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0" r:id="rId1"/>
  </p:sldMasterIdLst>
  <p:sldIdLst>
    <p:sldId id="256" r:id="rId2"/>
    <p:sldId id="257" r:id="rId3"/>
    <p:sldId id="258" r:id="rId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44" d="100"/>
          <a:sy n="144" d="100"/>
        </p:scale>
        <p:origin x="-224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F466F-BDA4-4F18-9C7B-FF0A9A1B0E80}" type="datetime1">
              <a:rPr lang="en-US" smtClean="0"/>
              <a:pPr/>
              <a:t>18-06-14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B4290-6522-4139-852E-05BD9E7F0D2E}" type="datetime1">
              <a:rPr lang="en-US" smtClean="0"/>
              <a:pPr/>
              <a:t>18-06-14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55F9-81EA-47C5-8059-9E5C2B437C70}" type="datetime1">
              <a:rPr lang="en-US" smtClean="0"/>
              <a:pPr/>
              <a:t>18-06-14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607B-A47E-422C-9BEF-122CCDB7C526}" type="datetime1">
              <a:rPr lang="en-US" smtClean="0"/>
              <a:pPr/>
              <a:t>18-06-14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A7CB-BEE6-4F99-898E-913F06E8E125}" type="datetime1">
              <a:rPr lang="en-US" smtClean="0"/>
              <a:pPr/>
              <a:t>18-06-14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E300C-6FC5-4FC3-AF1A-075E4F50620D}" type="datetime1">
              <a:rPr lang="en-US" smtClean="0"/>
              <a:pPr/>
              <a:t>18-06-14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D295D-4A77-4DEB-B04C-9F4282A8BC04}" type="datetime1">
              <a:rPr lang="en-US" smtClean="0"/>
              <a:pPr/>
              <a:t>18-06-14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28685-4D0C-42D5-8013-B5904CD1FCBC}" type="datetime1">
              <a:rPr lang="en-US" smtClean="0"/>
              <a:pPr/>
              <a:t>18-06-14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26C0-9885-4BA9-BBFA-A52CBFEBB775}" type="datetime1">
              <a:rPr lang="en-US" smtClean="0"/>
              <a:pPr/>
              <a:t>18-06-14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E1B38-C5EB-4D66-9137-0AFE9CDEDE8F}" type="datetime1">
              <a:rPr lang="en-US" smtClean="0"/>
              <a:pPr/>
              <a:t>18-06-14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B613C-1AD7-49D3-885D-F654C5CDBAA6}" type="datetime1">
              <a:rPr lang="en-US" smtClean="0"/>
              <a:pPr/>
              <a:t>18-06-14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27B613C-1AD7-49D3-885D-F654C5CDBAA6}" type="datetime1">
              <a:rPr lang="en-US" smtClean="0"/>
              <a:pPr/>
              <a:t>18-06-14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1" r:id="rId1"/>
    <p:sldLayoutId id="2147483952" r:id="rId2"/>
    <p:sldLayoutId id="2147483953" r:id="rId3"/>
    <p:sldLayoutId id="2147483954" r:id="rId4"/>
    <p:sldLayoutId id="2147483955" r:id="rId5"/>
    <p:sldLayoutId id="2147483956" r:id="rId6"/>
    <p:sldLayoutId id="2147483957" r:id="rId7"/>
    <p:sldLayoutId id="2147483958" r:id="rId8"/>
    <p:sldLayoutId id="2147483959" r:id="rId9"/>
    <p:sldLayoutId id="2147483960" r:id="rId10"/>
    <p:sldLayoutId id="214748396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smtClean="0"/>
              <a:t>Comité évaluation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C</a:t>
            </a:r>
            <a:r>
              <a:rPr lang="fr-CA" dirty="0" err="1" smtClean="0"/>
              <a:t>omité</a:t>
            </a:r>
            <a:r>
              <a:rPr lang="fr-CA" dirty="0" smtClean="0"/>
              <a:t> de programme </a:t>
            </a:r>
          </a:p>
          <a:p>
            <a:r>
              <a:rPr lang="fr-FR" dirty="0" smtClean="0"/>
              <a:t>J</a:t>
            </a:r>
            <a:r>
              <a:rPr lang="fr-CA" dirty="0" err="1" smtClean="0"/>
              <a:t>uin</a:t>
            </a:r>
            <a:r>
              <a:rPr lang="fr-CA" dirty="0" smtClean="0"/>
              <a:t> 2018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1134808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J</a:t>
            </a:r>
            <a:r>
              <a:rPr lang="fr-CA" dirty="0" err="1" smtClean="0"/>
              <a:t>ournée</a:t>
            </a:r>
            <a:r>
              <a:rPr lang="fr-CA" dirty="0" smtClean="0"/>
              <a:t> retour CUMF absence</a:t>
            </a:r>
          </a:p>
          <a:p>
            <a:pPr marL="411480" lvl="1" indent="0">
              <a:buNone/>
            </a:pPr>
            <a:endParaRPr lang="fr-CA" dirty="0" smtClean="0"/>
          </a:p>
          <a:p>
            <a:r>
              <a:rPr lang="fr-FR" dirty="0" smtClean="0"/>
              <a:t>P</a:t>
            </a:r>
            <a:r>
              <a:rPr lang="fr-CA" dirty="0" err="1" smtClean="0"/>
              <a:t>olitique</a:t>
            </a:r>
            <a:r>
              <a:rPr lang="fr-CA" dirty="0" smtClean="0"/>
              <a:t> de reprise de garde résidente enceinte</a:t>
            </a:r>
          </a:p>
          <a:p>
            <a:pPr lvl="1"/>
            <a:r>
              <a:rPr lang="fr-FR" dirty="0" smtClean="0"/>
              <a:t>M</a:t>
            </a:r>
            <a:r>
              <a:rPr lang="fr-CA" dirty="0" err="1" smtClean="0"/>
              <a:t>ois</a:t>
            </a:r>
            <a:r>
              <a:rPr lang="fr-CA" dirty="0" smtClean="0"/>
              <a:t> supplémentaire pas </a:t>
            </a:r>
            <a:r>
              <a:rPr lang="fr-CA" dirty="0" smtClean="0"/>
              <a:t>applicable selon convention collective </a:t>
            </a:r>
            <a:endParaRPr lang="fr-CA" dirty="0" smtClean="0"/>
          </a:p>
          <a:p>
            <a:pPr lvl="1"/>
            <a:r>
              <a:rPr lang="fr-FR" dirty="0" smtClean="0"/>
              <a:t>A</a:t>
            </a:r>
            <a:r>
              <a:rPr lang="fr-CA" dirty="0" err="1" smtClean="0"/>
              <a:t>tteinte</a:t>
            </a:r>
            <a:r>
              <a:rPr lang="fr-CA" dirty="0" smtClean="0"/>
              <a:t> compétence en soins aigus et autonomie du résident</a:t>
            </a:r>
          </a:p>
          <a:p>
            <a:pPr lvl="1"/>
            <a:r>
              <a:rPr lang="fr-FR" dirty="0" smtClean="0"/>
              <a:t>M</a:t>
            </a:r>
            <a:r>
              <a:rPr lang="fr-CA" dirty="0" err="1" smtClean="0"/>
              <a:t>odification</a:t>
            </a:r>
            <a:r>
              <a:rPr lang="fr-CA" dirty="0" smtClean="0"/>
              <a:t> formulaire-</a:t>
            </a:r>
            <a:r>
              <a:rPr lang="fr-CA" dirty="0"/>
              <a:t>é</a:t>
            </a:r>
            <a:r>
              <a:rPr lang="fr-CA" dirty="0" smtClean="0"/>
              <a:t>valuation locale</a:t>
            </a:r>
          </a:p>
          <a:p>
            <a:pPr lvl="1"/>
            <a:endParaRPr lang="fr-CA" dirty="0"/>
          </a:p>
          <a:p>
            <a:r>
              <a:rPr lang="fr-CA" dirty="0" smtClean="0"/>
              <a:t>Atelier formation nouvelle FASC</a:t>
            </a:r>
          </a:p>
          <a:p>
            <a:r>
              <a:rPr lang="fr-FR" dirty="0" smtClean="0"/>
              <a:t>C</a:t>
            </a:r>
            <a:r>
              <a:rPr lang="fr-CA" dirty="0" err="1" smtClean="0"/>
              <a:t>omposition</a:t>
            </a:r>
            <a:r>
              <a:rPr lang="fr-CA" dirty="0" smtClean="0"/>
              <a:t> comité</a:t>
            </a:r>
          </a:p>
          <a:p>
            <a:pPr marL="114300" indent="0">
              <a:buNone/>
            </a:pPr>
            <a:r>
              <a:rPr lang="fr-CA" dirty="0"/>
              <a:t>	</a:t>
            </a:r>
            <a:r>
              <a:rPr lang="fr-CA" dirty="0" smtClean="0"/>
              <a:t>nouvelle recrue</a:t>
            </a:r>
          </a:p>
          <a:p>
            <a:pPr marL="114300" indent="0">
              <a:buNone/>
            </a:pPr>
            <a:endParaRPr lang="fr-CA" dirty="0" smtClean="0"/>
          </a:p>
          <a:p>
            <a:r>
              <a:rPr lang="fr-FR" dirty="0" err="1" smtClean="0"/>
              <a:t>T</a:t>
            </a:r>
            <a:r>
              <a:rPr lang="fr-CA" dirty="0" err="1" smtClean="0"/>
              <a:t>ransmission</a:t>
            </a:r>
            <a:r>
              <a:rPr lang="fr-CA" dirty="0" smtClean="0"/>
              <a:t> information milieux </a:t>
            </a:r>
            <a:r>
              <a:rPr lang="fr-CA" dirty="0" smtClean="0"/>
              <a:t>région </a:t>
            </a:r>
            <a:endParaRPr lang="fr-CA" dirty="0" smtClean="0"/>
          </a:p>
          <a:p>
            <a:r>
              <a:rPr lang="fr-FR" dirty="0" err="1" smtClean="0"/>
              <a:t>T</a:t>
            </a:r>
            <a:r>
              <a:rPr lang="fr-CA" dirty="0" err="1" smtClean="0"/>
              <a:t>ransmission</a:t>
            </a:r>
            <a:r>
              <a:rPr lang="fr-CA" dirty="0" smtClean="0"/>
              <a:t> dossier externe et admission</a:t>
            </a:r>
          </a:p>
          <a:p>
            <a:endParaRPr lang="fr-CA" dirty="0" smtClean="0"/>
          </a:p>
          <a:p>
            <a:pPr lvl="1"/>
            <a:endParaRPr lang="fr-CA" dirty="0"/>
          </a:p>
          <a:p>
            <a:endParaRPr lang="fr-CA" dirty="0" smtClean="0"/>
          </a:p>
          <a:p>
            <a:endParaRPr lang="fr-CA" dirty="0" smtClean="0"/>
          </a:p>
          <a:p>
            <a:pPr marL="411480" lvl="1" indent="0">
              <a:buNone/>
            </a:pPr>
            <a:endParaRPr lang="fr-CA" dirty="0" smtClean="0"/>
          </a:p>
          <a:p>
            <a:endParaRPr lang="fr-CA" dirty="0"/>
          </a:p>
          <a:p>
            <a:pPr marL="114300" indent="0">
              <a:buNone/>
            </a:pP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9846322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P</a:t>
            </a:r>
            <a:r>
              <a:rPr lang="fr-CA" dirty="0" err="1" smtClean="0"/>
              <a:t>lan</a:t>
            </a:r>
            <a:r>
              <a:rPr lang="fr-CA" dirty="0" smtClean="0"/>
              <a:t> de soutien a la réussite</a:t>
            </a:r>
          </a:p>
          <a:p>
            <a:pPr lvl="1"/>
            <a:r>
              <a:rPr lang="fr-FR" dirty="0" smtClean="0"/>
              <a:t>R</a:t>
            </a:r>
            <a:r>
              <a:rPr lang="fr-CA" dirty="0" smtClean="0"/>
              <a:t>appel; envoyer une copie comité évaluation</a:t>
            </a:r>
          </a:p>
          <a:p>
            <a:pPr lvl="1"/>
            <a:r>
              <a:rPr lang="fr-FR" dirty="0" smtClean="0"/>
              <a:t>F</a:t>
            </a:r>
            <a:r>
              <a:rPr lang="fr-CA" dirty="0" err="1" smtClean="0"/>
              <a:t>ixer</a:t>
            </a:r>
            <a:r>
              <a:rPr lang="fr-CA" dirty="0" smtClean="0"/>
              <a:t> date bilan intermédiaire et final</a:t>
            </a:r>
          </a:p>
          <a:p>
            <a:pPr lvl="1"/>
            <a:r>
              <a:rPr lang="fr-FR" dirty="0" smtClean="0"/>
              <a:t>N</a:t>
            </a:r>
            <a:r>
              <a:rPr lang="fr-CA" dirty="0" err="1" smtClean="0"/>
              <a:t>ous</a:t>
            </a:r>
            <a:r>
              <a:rPr lang="fr-CA" dirty="0" smtClean="0"/>
              <a:t> envoyer les bilans</a:t>
            </a:r>
          </a:p>
          <a:p>
            <a:pPr lvl="1"/>
            <a:r>
              <a:rPr lang="fr-FR" dirty="0" smtClean="0"/>
              <a:t>S</a:t>
            </a:r>
            <a:r>
              <a:rPr lang="fr-CA" dirty="0" err="1" smtClean="0"/>
              <a:t>uivi</a:t>
            </a:r>
            <a:r>
              <a:rPr lang="fr-CA" dirty="0" smtClean="0"/>
              <a:t> comité évaluation</a:t>
            </a:r>
          </a:p>
          <a:p>
            <a:pPr lvl="1"/>
            <a:endParaRPr lang="fr-CA" dirty="0"/>
          </a:p>
          <a:p>
            <a:r>
              <a:rPr lang="fr-FR" dirty="0" smtClean="0"/>
              <a:t>C</a:t>
            </a:r>
            <a:r>
              <a:rPr lang="fr-CA" dirty="0" err="1" smtClean="0"/>
              <a:t>apacité</a:t>
            </a:r>
            <a:r>
              <a:rPr lang="fr-CA" dirty="0" smtClean="0"/>
              <a:t> d’accueil</a:t>
            </a:r>
          </a:p>
          <a:p>
            <a:endParaRPr lang="fr-CA" dirty="0"/>
          </a:p>
          <a:p>
            <a:pPr marL="114300" indent="0">
              <a:buNone/>
            </a:pP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6495400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Pixel">
      <a:dk1>
        <a:srgbClr val="FFFFFF"/>
      </a:dk1>
      <a:lt1>
        <a:srgbClr val="103154"/>
      </a:lt1>
      <a:dk2>
        <a:srgbClr val="0096FF"/>
      </a:dk2>
      <a:lt2>
        <a:srgbClr val="87FDFF"/>
      </a:lt2>
      <a:accent1>
        <a:srgbClr val="FF7F01"/>
      </a:accent1>
      <a:accent2>
        <a:srgbClr val="F1B015"/>
      </a:accent2>
      <a:accent3>
        <a:srgbClr val="FBEC85"/>
      </a:accent3>
      <a:accent4>
        <a:srgbClr val="D2C2F1"/>
      </a:accent4>
      <a:accent5>
        <a:srgbClr val="DA5AF4"/>
      </a:accent5>
      <a:accent6>
        <a:srgbClr val="9D09D1"/>
      </a:accent6>
      <a:hlink>
        <a:srgbClr val="1286C9"/>
      </a:hlink>
      <a:folHlink>
        <a:srgbClr val="A8C2E7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Ajdacency.thmx</Template>
  <TotalTime>17</TotalTime>
  <Words>73</Words>
  <Application>Microsoft Macintosh PowerPoint</Application>
  <PresentationFormat>Présentation à l'écran (4:3)</PresentationFormat>
  <Paragraphs>28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Adjacency</vt:lpstr>
      <vt:lpstr>Comité évaluation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Comité évaluation</dc:title>
  <dc:creator>Isabelle Gosselin</dc:creator>
  <cp:lastModifiedBy>Isabelle Gosselin</cp:lastModifiedBy>
  <cp:revision>3</cp:revision>
  <dcterms:created xsi:type="dcterms:W3CDTF">2018-06-13T22:54:33Z</dcterms:created>
  <dcterms:modified xsi:type="dcterms:W3CDTF">2018-06-14T11:41:44Z</dcterms:modified>
</cp:coreProperties>
</file>