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83" r:id="rId2"/>
    <p:sldId id="315" r:id="rId3"/>
    <p:sldId id="266" r:id="rId4"/>
    <p:sldId id="306" r:id="rId5"/>
    <p:sldId id="307" r:id="rId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5E7A51A-FDC6-4291-93AD-896F284D6FDE}">
          <p14:sldIdLst>
            <p14:sldId id="283"/>
            <p14:sldId id="315"/>
            <p14:sldId id="266"/>
            <p14:sldId id="306"/>
            <p14:sldId id="307"/>
          </p14:sldIdLst>
        </p14:section>
        <p14:section name="Exemples de graphique" id="{D7690A03-FE12-4566-958B-44BEAC8DA17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42" autoAdjust="0"/>
    <p:restoredTop sz="94660"/>
  </p:normalViewPr>
  <p:slideViewPr>
    <p:cSldViewPr snapToGrid="0">
      <p:cViewPr varScale="1">
        <p:scale>
          <a:sx n="97" d="100"/>
          <a:sy n="97" d="100"/>
        </p:scale>
        <p:origin x="97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1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0AB7694-8D05-4A43-AF14-35B65AB07C99}" type="datetimeFigureOut">
              <a:rPr lang="fr-CA" smtClean="0"/>
              <a:t>2018-05-03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E66E76-F276-4725-AA97-DA285FA20A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947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11E07CA-7683-463D-8A86-22327DFB3FFA}" type="datetimeFigureOut">
              <a:rPr lang="fr-CA" smtClean="0"/>
              <a:t>2018-05-03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97DD56C-59DF-4308-A43D-4840493903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467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3164"/>
          <a:stretch/>
        </p:blipFill>
        <p:spPr>
          <a:xfrm>
            <a:off x="0" y="-16042"/>
            <a:ext cx="9144000" cy="6864517"/>
          </a:xfrm>
          <a:prstGeom prst="rect">
            <a:avLst/>
          </a:prstGeom>
        </p:spPr>
      </p:pic>
      <p:sp>
        <p:nvSpPr>
          <p:cNvPr id="6" name="Rectangle-bas"/>
          <p:cNvSpPr/>
          <p:nvPr userDrawn="1"/>
        </p:nvSpPr>
        <p:spPr>
          <a:xfrm>
            <a:off x="0" y="5983705"/>
            <a:ext cx="9144000" cy="87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bleu - haut">
            <a:extLst>
              <a:ext uri="{FF2B5EF4-FFF2-40B4-BE49-F238E27FC236}">
                <a16:creationId xmlns:a16="http://schemas.microsoft.com/office/drawing/2014/main" xmlns="" id="{D9805552-F195-4C67-AE72-94F541781C2F}"/>
              </a:ext>
            </a:extLst>
          </p:cNvPr>
          <p:cNvSpPr/>
          <p:nvPr/>
        </p:nvSpPr>
        <p:spPr>
          <a:xfrm>
            <a:off x="4333164" y="753978"/>
            <a:ext cx="4810837" cy="3719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/>
          </a:p>
        </p:txBody>
      </p:sp>
      <p:pic>
        <p:nvPicPr>
          <p:cNvPr id="10" name="Exemple-logo service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36" y="3729910"/>
            <a:ext cx="2074956" cy="698569"/>
          </a:xfrm>
          <a:prstGeom prst="rect">
            <a:avLst/>
          </a:prstGeom>
        </p:spPr>
      </p:pic>
      <p:sp>
        <p:nvSpPr>
          <p:cNvPr id="16" name="Espace  texte - date"/>
          <p:cNvSpPr>
            <a:spLocks noGrp="1"/>
          </p:cNvSpPr>
          <p:nvPr>
            <p:ph type="body" sz="quarter" idx="15"/>
          </p:nvPr>
        </p:nvSpPr>
        <p:spPr>
          <a:xfrm>
            <a:off x="7017488" y="6129038"/>
            <a:ext cx="1860697" cy="540000"/>
          </a:xfrm>
        </p:spPr>
        <p:txBody>
          <a:bodyPr lIns="0" tIns="0" rIns="0" bIns="0" anchor="ctr" anchorCtr="0">
            <a:normAutofit/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  <a:lvl2pPr algn="r">
              <a:defRPr>
                <a:solidFill>
                  <a:schemeClr val="accent2"/>
                </a:solidFill>
              </a:defRPr>
            </a:lvl2pPr>
            <a:lvl3pPr algn="r">
              <a:defRPr>
                <a:solidFill>
                  <a:schemeClr val="accent2"/>
                </a:solidFill>
              </a:defRPr>
            </a:lvl3pPr>
            <a:lvl4pPr algn="r">
              <a:defRPr>
                <a:solidFill>
                  <a:schemeClr val="accent2"/>
                </a:solidFill>
              </a:defRPr>
            </a:lvl4pPr>
            <a:lvl5pPr algn="r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2" name="Espace texte  - presentateur"/>
          <p:cNvSpPr>
            <a:spLocks noGrp="1"/>
          </p:cNvSpPr>
          <p:nvPr>
            <p:ph type="body" sz="quarter" idx="14"/>
          </p:nvPr>
        </p:nvSpPr>
        <p:spPr>
          <a:xfrm>
            <a:off x="261278" y="6129038"/>
            <a:ext cx="6575458" cy="540000"/>
          </a:xfrm>
          <a:noFill/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77B64BA-960D-4BDC-89A3-A7E560177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545021" cy="2999875"/>
          </a:xfrm>
          <a:noFill/>
        </p:spPr>
        <p:txBody>
          <a:bodyPr lIns="288000" tIns="540000" rIns="0" bIns="9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07" y="3828162"/>
            <a:ext cx="2248343" cy="6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A9A0C4-8DE9-43C3-9930-45F0DF17F512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474AE6-AA51-4141-85C7-707DFD0BD11E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DED9F5-2C0E-4DA1-8727-8B5721E3FADD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D1D7763-933C-481C-8B6A-B0A8EA2C3573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44F990-979E-47AC-B228-4594A5F376BA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0F4055-226C-400D-ACDE-D656FE6D114B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accent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732D215-C2AF-47AB-9D3E-0E12BF5EE505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56764-AC44-40F6-AECB-C500EA74E1D0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6942F-DA46-44D6-BC5B-DE3F22958E4E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72494-9A74-44A0-A4AC-CC58855732C9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01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2882"/>
          <a:stretch/>
        </p:blipFill>
        <p:spPr>
          <a:xfrm>
            <a:off x="0" y="-16042"/>
            <a:ext cx="9144000" cy="6886861"/>
          </a:xfrm>
          <a:prstGeom prst="rect">
            <a:avLst/>
          </a:prstGeom>
        </p:spPr>
      </p:pic>
      <p:sp>
        <p:nvSpPr>
          <p:cNvPr id="4" name="Rectangle -bleu"/>
          <p:cNvSpPr/>
          <p:nvPr userDrawn="1"/>
        </p:nvSpPr>
        <p:spPr>
          <a:xfrm>
            <a:off x="4346408" y="753979"/>
            <a:ext cx="3348000" cy="34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98" y="1652421"/>
            <a:ext cx="3117742" cy="165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4000"/>
            <a:ext cx="8271881" cy="3888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-bande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7748B67-DEB4-4DDB-8B6C-9989C248C9EF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3340"/>
            <a:ext cx="8271881" cy="388677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/>
            </a:lvl1pPr>
            <a:lvl2pPr marL="360000" indent="-180000">
              <a:defRPr sz="1800"/>
            </a:lvl2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-1"/>
            <a:ext cx="3160077" cy="685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58775" indent="-180000"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6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1B8215-184D-461D-BC80-3D5F5EB721F7}" type="datetime1">
              <a:rPr lang="fr-CA" smtClean="0"/>
              <a:t>2018-05-03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9E1B4-3CF5-4438-9083-1029E06F38F9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9"/>
          </p:nvPr>
        </p:nvSpPr>
        <p:spPr>
          <a:xfrm>
            <a:off x="715963" y="2303463"/>
            <a:ext cx="7739062" cy="3373437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6FE08B-3AB2-4F47-9B03-49724509BCA4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63F0D-B1C7-40E9-B3C6-998B39D562C3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8337682" cy="43115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9007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6947"/>
            <a:ext cx="5040000" cy="35236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91551"/>
            <a:ext cx="2552400" cy="352365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8000"/>
            <a:ext cx="5040000" cy="3524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48000"/>
            <a:ext cx="2552400" cy="352440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 hidden="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-bas"/>
            <p:cNvSpPr/>
            <p:nvPr userDrawn="1"/>
          </p:nvSpPr>
          <p:spPr>
            <a:xfrm>
              <a:off x="0" y="6040800"/>
              <a:ext cx="9144000" cy="81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pic>
          <p:nvPicPr>
            <p:cNvPr id="9" name="logoUdeM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337" y="6039126"/>
              <a:ext cx="2919663" cy="816999"/>
            </a:xfrm>
            <a:prstGeom prst="rect">
              <a:avLst/>
            </a:prstGeom>
          </p:spPr>
        </p:pic>
        <p:sp>
          <p:nvSpPr>
            <p:cNvPr id="8" name="Rectangle-haut"/>
            <p:cNvSpPr/>
            <p:nvPr userDrawn="1"/>
          </p:nvSpPr>
          <p:spPr>
            <a:xfrm>
              <a:off x="0" y="0"/>
              <a:ext cx="9144000" cy="9007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pic>
        <p:nvPicPr>
          <p:cNvPr id="16" name="logoUdeM-fond pale" hidden="1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 userDrawn="1">
            <p:ph type="sldNum" sz="quarter" idx="4"/>
          </p:nvPr>
        </p:nvSpPr>
        <p:spPr>
          <a:xfrm>
            <a:off x="121132" y="6522984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1" name="Espace réservé du pied de page 6"/>
          <p:cNvSpPr>
            <a:spLocks noGrp="1"/>
          </p:cNvSpPr>
          <p:nvPr userDrawn="1">
            <p:ph type="ftr" sz="quarter" idx="3"/>
          </p:nvPr>
        </p:nvSpPr>
        <p:spPr>
          <a:xfrm>
            <a:off x="475675" y="6522984"/>
            <a:ext cx="4464000" cy="21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900" cap="none" baseline="0"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 userDrawn="1">
            <p:ph type="dt" sz="half" idx="2"/>
          </p:nvPr>
        </p:nvSpPr>
        <p:spPr>
          <a:xfrm>
            <a:off x="5225131" y="6522984"/>
            <a:ext cx="720000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B53C963-FA81-47DB-B083-9B4BBC2B3602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16400" y="2304000"/>
            <a:ext cx="8017421" cy="359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14" name="Espace réservé du titre 13"/>
          <p:cNvSpPr>
            <a:spLocks noGrp="1"/>
          </p:cNvSpPr>
          <p:nvPr userDrawn="1">
            <p:ph type="title"/>
          </p:nvPr>
        </p:nvSpPr>
        <p:spPr>
          <a:xfrm>
            <a:off x="337132" y="192513"/>
            <a:ext cx="8256115" cy="90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947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722" r:id="rId4"/>
    <p:sldLayoutId id="2147483730" r:id="rId5"/>
    <p:sldLayoutId id="2147483734" r:id="rId6"/>
    <p:sldLayoutId id="2147483744" r:id="rId7"/>
    <p:sldLayoutId id="2147483728" r:id="rId8"/>
    <p:sldLayoutId id="2147483731" r:id="rId9"/>
    <p:sldLayoutId id="2147483681" r:id="rId10"/>
    <p:sldLayoutId id="2147483723" r:id="rId11"/>
    <p:sldLayoutId id="2147483724" r:id="rId12"/>
    <p:sldLayoutId id="2147483725" r:id="rId13"/>
    <p:sldLayoutId id="2147483727" r:id="rId14"/>
    <p:sldLayoutId id="2147483738" r:id="rId15"/>
    <p:sldLayoutId id="2147483691" r:id="rId16"/>
    <p:sldLayoutId id="2147483732" r:id="rId17"/>
    <p:sldLayoutId id="2147483736" r:id="rId18"/>
    <p:sldLayoutId id="2147483742" r:id="rId19"/>
    <p:sldLayoutId id="2147483743" r:id="rId20"/>
    <p:sldLayoutId id="2147483740" r:id="rId21"/>
    <p:sldLayoutId id="2147483741" r:id="rId22"/>
    <p:sldLayoutId id="2147483733" r:id="rId23"/>
    <p:sldLayoutId id="214748373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50825" algn="l" defTabSz="685800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10000"/>
        <a:buFont typeface="+mj-lt"/>
        <a:buAutoNum type="arabicPeriod"/>
        <a:defRPr lang="fr-FR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edfam.umontreal.ca/etudes/residence-en-medecine-famille/residents/horaire-des-activites-academiques/pabp/liste-des-pabp-2015-2016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fmpe@mcmaster.ca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Sous-titre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288000" lvl="1" indent="0">
              <a:buNone/>
            </a:pPr>
            <a:r>
              <a:rPr lang="fr-CA" sz="2800" dirty="0" smtClean="0"/>
              <a:t>Le </a:t>
            </a:r>
            <a:r>
              <a:rPr lang="fr-CA" sz="2800" b="1" dirty="0" smtClean="0"/>
              <a:t>P</a:t>
            </a:r>
            <a:r>
              <a:rPr lang="fr-CA" sz="2800" dirty="0" smtClean="0"/>
              <a:t>rogramme d’</a:t>
            </a:r>
            <a:r>
              <a:rPr lang="fr-CA" sz="2800" b="1" dirty="0" smtClean="0"/>
              <a:t>A</a:t>
            </a:r>
            <a:r>
              <a:rPr lang="fr-CA" sz="2800" dirty="0" smtClean="0"/>
              <a:t>pprentissage </a:t>
            </a:r>
            <a:r>
              <a:rPr lang="fr-CA" sz="2800" b="1" dirty="0"/>
              <a:t>B</a:t>
            </a:r>
            <a:r>
              <a:rPr lang="fr-CA" sz="2800" dirty="0" smtClean="0"/>
              <a:t>asé sur la </a:t>
            </a:r>
            <a:r>
              <a:rPr lang="fr-CA" sz="2800" b="1" dirty="0" smtClean="0"/>
              <a:t>P</a:t>
            </a:r>
            <a:r>
              <a:rPr lang="fr-CA" sz="2800" dirty="0" smtClean="0"/>
              <a:t>ratique</a:t>
            </a:r>
            <a:endParaRPr lang="fr-CA" sz="2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dirty="0" smtClean="0"/>
              <a:t>PABP</a:t>
            </a:r>
            <a:endParaRPr lang="fr-CA" sz="6000" dirty="0"/>
          </a:p>
        </p:txBody>
      </p:sp>
    </p:spTree>
    <p:extLst>
      <p:ext uri="{BB962C8B-B14F-4D97-AF65-F5344CB8AC3E}">
        <p14:creationId xmlns:p14="http://schemas.microsoft.com/office/powerpoint/2010/main" val="205497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7531534" cy="2570400"/>
          </a:xfrm>
        </p:spPr>
        <p:txBody>
          <a:bodyPr>
            <a:normAutofit/>
          </a:bodyPr>
          <a:lstStyle/>
          <a:p>
            <a:pPr algn="ctr"/>
            <a:endParaRPr lang="fr-FR" sz="36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Plus de </a:t>
            </a:r>
            <a:r>
              <a:rPr lang="fr-CA" dirty="0"/>
              <a:t>D</a:t>
            </a:r>
            <a:r>
              <a:rPr lang="fr-CA" dirty="0" smtClean="0"/>
              <a:t>ropbox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779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fr-CA" sz="2400" dirty="0" smtClean="0"/>
              <a:t>Sur le site web du département, section DLP</a:t>
            </a:r>
          </a:p>
          <a:p>
            <a:r>
              <a:rPr lang="fr-CA" sz="2400" dirty="0">
                <a:hlinkClick r:id="rId2"/>
              </a:rPr>
              <a:t>https://medfam.umontreal.ca/etudes/residence-en-medecine-famille/residents/horaire-des-activites-academiques/pabp/liste-des-pabp-2015-2016</a:t>
            </a:r>
            <a:r>
              <a:rPr lang="fr-CA" sz="2400" dirty="0" smtClean="0">
                <a:hlinkClick r:id="rId2"/>
              </a:rPr>
              <a:t>/</a:t>
            </a:r>
            <a:endParaRPr lang="fr-CA" sz="2400" dirty="0" smtClean="0"/>
          </a:p>
          <a:p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Horaire des PABP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886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/>
              <a:t>Résidents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/>
              <a:t>DLP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/>
              <a:t>Facilitateurs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/>
              <a:t>Adjointe administrative</a:t>
            </a:r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Accès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5435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body" sz="quarter" idx="19"/>
          </p:nvPr>
        </p:nvSpPr>
        <p:spPr>
          <a:xfrm>
            <a:off x="715963" y="2153265"/>
            <a:ext cx="7739062" cy="3525223"/>
          </a:xfrm>
        </p:spPr>
        <p:txBody>
          <a:bodyPr>
            <a:normAutofit lnSpcReduction="10000"/>
          </a:bodyPr>
          <a:lstStyle/>
          <a:p>
            <a:r>
              <a:rPr lang="fr-CA" sz="2400" u="sng" dirty="0" smtClean="0"/>
              <a:t>https: //members.fmpe.org</a:t>
            </a:r>
          </a:p>
          <a:p>
            <a:r>
              <a:rPr lang="fr-CA" sz="2400" dirty="0" smtClean="0"/>
              <a:t>Nom d’utilisateur: votre adresse courriel</a:t>
            </a:r>
          </a:p>
          <a:p>
            <a:r>
              <a:rPr lang="fr-CA" sz="2400" dirty="0" smtClean="0"/>
              <a:t>Mot de passe: vous sera envoyé par courriel </a:t>
            </a:r>
          </a:p>
          <a:p>
            <a:endParaRPr lang="fr-CA" sz="2400" dirty="0"/>
          </a:p>
          <a:p>
            <a:r>
              <a:rPr lang="fr-CA" sz="2400" dirty="0" smtClean="0"/>
              <a:t>Besoin d’aide?</a:t>
            </a:r>
          </a:p>
          <a:p>
            <a:r>
              <a:rPr lang="fr-CA" sz="2400" dirty="0" smtClean="0">
                <a:hlinkClick r:id="rId2"/>
              </a:rPr>
              <a:t>fmpe@mcmaster.ca</a:t>
            </a:r>
            <a:endParaRPr lang="fr-CA" sz="2400" dirty="0" smtClean="0"/>
          </a:p>
          <a:p>
            <a:r>
              <a:rPr lang="fr-CA" sz="2400" dirty="0" smtClean="0"/>
              <a:t>Ou 1-800-661-3249, option 0</a:t>
            </a:r>
          </a:p>
          <a:p>
            <a:endParaRPr lang="fr-CA" sz="2400" dirty="0" smtClean="0"/>
          </a:p>
          <a:p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Se connecter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009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B_pptUdeM-2017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_pptUdeM-2017" id="{75D7DAA2-223F-4754-A153-E554C386799E}" vid="{975636CD-CFED-4A31-901C-C7F2BB9A155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GAB_pptUdeM-2017</Template>
  <TotalTime>1976</TotalTime>
  <Words>63</Words>
  <Application>Microsoft Office PowerPoint</Application>
  <PresentationFormat>Affichage à l'écran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Symbol</vt:lpstr>
      <vt:lpstr>GAB_pptUdeM-2017</vt:lpstr>
      <vt:lpstr>PABP</vt:lpstr>
      <vt:lpstr>Plus de Dropbox</vt:lpstr>
      <vt:lpstr>Horaire des PABP</vt:lpstr>
      <vt:lpstr>Accès</vt:lpstr>
      <vt:lpstr>Se connecter</vt:lpstr>
    </vt:vector>
  </TitlesOfParts>
  <Company>Universite de Montreal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Calvet Hélène</dc:creator>
  <cp:lastModifiedBy>Héroux Mylène</cp:lastModifiedBy>
  <cp:revision>116</cp:revision>
  <cp:lastPrinted>2017-09-08T13:39:11Z</cp:lastPrinted>
  <dcterms:created xsi:type="dcterms:W3CDTF">2017-08-30T19:02:13Z</dcterms:created>
  <dcterms:modified xsi:type="dcterms:W3CDTF">2018-05-03T17:58:04Z</dcterms:modified>
</cp:coreProperties>
</file>