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87" r:id="rId4"/>
    <p:sldId id="266" r:id="rId5"/>
    <p:sldId id="306" r:id="rId6"/>
    <p:sldId id="307" r:id="rId7"/>
    <p:sldId id="308" r:id="rId8"/>
    <p:sldId id="309" r:id="rId9"/>
    <p:sldId id="316" r:id="rId10"/>
    <p:sldId id="311" r:id="rId11"/>
    <p:sldId id="310" r:id="rId12"/>
    <p:sldId id="313" r:id="rId13"/>
    <p:sldId id="314" r:id="rId14"/>
    <p:sldId id="315" r:id="rId15"/>
    <p:sldId id="281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261"/>
            <p14:sldId id="287"/>
            <p14:sldId id="266"/>
            <p14:sldId id="306"/>
            <p14:sldId id="307"/>
            <p14:sldId id="308"/>
            <p14:sldId id="309"/>
            <p14:sldId id="316"/>
            <p14:sldId id="311"/>
            <p14:sldId id="310"/>
            <p14:sldId id="313"/>
            <p14:sldId id="314"/>
            <p14:sldId id="315"/>
            <p14:sldId id="281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=""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2018-05-14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2018-05-14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edfam.umontreal.ca/ressources/autres-comite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fam.umontreal.ca/etudes/residence-en-medecine-famille/residents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medfamumontreal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fam.umontreal.ca/ressources/directeurs-locaux-de-programme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2018-05-10</a:t>
            </a:r>
            <a:endParaRPr lang="fr-CA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/>
              <a:t>Site web / page </a:t>
            </a:r>
            <a:r>
              <a:rPr lang="fr-FR" dirty="0"/>
              <a:t>F</a:t>
            </a:r>
            <a:r>
              <a:rPr lang="fr-FR" dirty="0" smtClean="0"/>
              <a:t>acebook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Section Autres références pratiques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Guide à l’intention des responsables de CUMF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28" y="2806213"/>
            <a:ext cx="4381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Résultats de questionnaires de fin d’année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CUMF – (section sécurisée)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32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dirty="0">
                <a:hlinkClick r:id="rId2"/>
              </a:rPr>
              <a:t>https://medfam.umontreal.ca/ressources/autres-comites</a:t>
            </a:r>
            <a:r>
              <a:rPr lang="fr-CA" dirty="0" smtClean="0">
                <a:hlinkClick r:id="rId2"/>
              </a:rPr>
              <a:t>/</a:t>
            </a:r>
            <a:endParaRPr lang="fr-CA" dirty="0" smtClean="0"/>
          </a:p>
          <a:p>
            <a:r>
              <a:rPr lang="fr-CA" dirty="0" smtClean="0"/>
              <a:t>Mot de passe: </a:t>
            </a:r>
            <a:r>
              <a:rPr lang="fr-CA" dirty="0" err="1" smtClean="0"/>
              <a:t>comiteudem</a:t>
            </a:r>
            <a:endParaRPr lang="fr-CA" dirty="0" smtClean="0"/>
          </a:p>
          <a:p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Calendrier des rencontres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Ordre du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Procès-verbaux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Documentation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Section Autres comités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17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Nos milieux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Résidents (calendrier des journées académiques)</a:t>
            </a:r>
          </a:p>
          <a:p>
            <a:r>
              <a:rPr lang="fr-CA" sz="1600" dirty="0">
                <a:hlinkClick r:id="rId2"/>
              </a:rPr>
              <a:t>https://medfam.umontreal.ca/etudes/residence-en-medecine-famille/residents</a:t>
            </a:r>
            <a:r>
              <a:rPr lang="fr-CA" sz="1600" dirty="0" smtClean="0">
                <a:hlinkClick r:id="rId2"/>
              </a:rPr>
              <a:t>/</a:t>
            </a:r>
            <a:endParaRPr lang="fr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Menu – Résidence en médecine de famille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05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7531534" cy="2570400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hlinkClick r:id="rId2"/>
              </a:rPr>
              <a:t>https://www.facebook.com/medfamumontreal</a:t>
            </a:r>
            <a:r>
              <a:rPr lang="fr-FR" sz="3600" dirty="0" smtClean="0">
                <a:hlinkClick r:id="rId2"/>
              </a:rPr>
              <a:t>/</a:t>
            </a:r>
            <a:endParaRPr lang="fr-FR" sz="3600" dirty="0" smtClean="0"/>
          </a:p>
          <a:p>
            <a:pPr algn="ctr"/>
            <a:endParaRPr lang="fr-FR" sz="36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Page Facebook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79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ous-titre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 suggestions?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56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7531534" cy="2570400"/>
          </a:xfrm>
        </p:spPr>
        <p:txBody>
          <a:bodyPr>
            <a:normAutofit/>
          </a:bodyPr>
          <a:lstStyle/>
          <a:p>
            <a:pPr algn="ctr"/>
            <a:endParaRPr lang="fr-FR" sz="3600" dirty="0" smtClean="0"/>
          </a:p>
          <a:p>
            <a:pPr algn="ctr"/>
            <a:r>
              <a:rPr lang="fr-FR" sz="4400" dirty="0" smtClean="0"/>
              <a:t>http</a:t>
            </a:r>
            <a:r>
              <a:rPr lang="fr-FR" sz="4400" dirty="0"/>
              <a:t>://medfam.umontreal.ca/</a:t>
            </a:r>
            <a:endParaRPr lang="fr-CA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Lien internet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05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>
                <a:hlinkClick r:id="rId2"/>
              </a:rPr>
              <a:t>https://medfam.umontreal.ca/ressources/directeurs-locaux-de-programme</a:t>
            </a:r>
            <a:r>
              <a:rPr lang="fr-CA" dirty="0" smtClean="0">
                <a:hlinkClick r:id="rId2"/>
              </a:rPr>
              <a:t>/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Mot de passe: </a:t>
            </a:r>
            <a:r>
              <a:rPr lang="fr-CA" dirty="0" smtClean="0"/>
              <a:t>dlp201</a:t>
            </a:r>
            <a:endParaRPr lang="fr-CA" dirty="0" smtClean="0"/>
          </a:p>
          <a:p>
            <a:r>
              <a:rPr lang="fr-CA" u="sng" dirty="0" smtClean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Comité de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Matériel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Guide à l’intention des responsables de CUMF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CUMF – Section réservée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Section Directeurs locaux de programme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8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Calendrier des rencontres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Ordre du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Journal des résolutions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Tableau de bord – comité de programme (secteurs de soins)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Présentations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Comité de programme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8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13935"/>
            <a:ext cx="7739062" cy="3736259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300" dirty="0" smtClean="0"/>
              <a:t>PABP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Horaire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300" dirty="0" smtClean="0"/>
              <a:t>Santé des adultes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EMP Pratiques préventives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300" dirty="0" smtClean="0"/>
              <a:t>Santé mentale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Capsules pharmacologiques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Vignette en santé mentale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Cursus médecine des toxicomanies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300" dirty="0" smtClean="0"/>
              <a:t>Soins palliatifs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Loi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800" dirty="0" smtClean="0"/>
              <a:t>Stage de nuit</a:t>
            </a:r>
          </a:p>
          <a:p>
            <a:pPr marL="882900" lvl="1" indent="-342900">
              <a:buFont typeface="Wingdings" panose="05000000000000000000" pitchFamily="2" charset="2"/>
              <a:buChar char="§"/>
            </a:pPr>
            <a:r>
              <a:rPr lang="fr-CA" sz="2000" dirty="0" smtClean="0"/>
              <a:t>Travail réflexif</a:t>
            </a:r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Matériel pédagogique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43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/>
              <a:t>Section Évaluation et soutien à la réussite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Guide à l’intention des responsables de CUMF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91" y="2730141"/>
            <a:ext cx="5715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Section Guide du programme académique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Section Guide des activités cliniques</a:t>
            </a:r>
            <a:endParaRPr lang="fr-CA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Guide à l’intention des responsables de CUMF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6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Section Tutorat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Guide à l’intention des responsables de CUMF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33" y="2906226"/>
            <a:ext cx="4333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>
          <a:xfrm>
            <a:off x="715963" y="2153265"/>
            <a:ext cx="7739062" cy="3525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 smtClean="0"/>
              <a:t>Section Formulaires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Guide à l’intention des responsables de CUMF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90" y="2659063"/>
            <a:ext cx="5334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1935</TotalTime>
  <Words>225</Words>
  <Application>Microsoft Office PowerPoint</Application>
  <PresentationFormat>Affichage à l'écran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GAB_pptUdeM-2017</vt:lpstr>
      <vt:lpstr>Présentation PowerPoint</vt:lpstr>
      <vt:lpstr>Lien internet</vt:lpstr>
      <vt:lpstr>Section Directeurs locaux de programme</vt:lpstr>
      <vt:lpstr>Comité de programme</vt:lpstr>
      <vt:lpstr>Matériel pédagogique</vt:lpstr>
      <vt:lpstr>Guide à l’intention des responsables de CUMF</vt:lpstr>
      <vt:lpstr>Guide à l’intention des responsables de CUMF</vt:lpstr>
      <vt:lpstr>Guide à l’intention des responsables de CUMF</vt:lpstr>
      <vt:lpstr>Guide à l’intention des responsables de CUMF</vt:lpstr>
      <vt:lpstr>Guide à l’intention des responsables de CUMF</vt:lpstr>
      <vt:lpstr>CUMF – (section sécurisée)</vt:lpstr>
      <vt:lpstr>Section Autres comités</vt:lpstr>
      <vt:lpstr>Menu – Résidence en médecine de famille</vt:lpstr>
      <vt:lpstr>Page Facebook</vt:lpstr>
      <vt:lpstr>Des suggestions?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120</cp:revision>
  <cp:lastPrinted>2017-09-08T13:39:11Z</cp:lastPrinted>
  <dcterms:created xsi:type="dcterms:W3CDTF">2017-08-30T19:02:13Z</dcterms:created>
  <dcterms:modified xsi:type="dcterms:W3CDTF">2018-05-14T17:55:46Z</dcterms:modified>
</cp:coreProperties>
</file>