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83" r:id="rId2"/>
    <p:sldId id="304" r:id="rId3"/>
    <p:sldId id="306" r:id="rId4"/>
    <p:sldId id="307" r:id="rId5"/>
    <p:sldId id="308" r:id="rId6"/>
    <p:sldId id="309" r:id="rId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83"/>
            <p14:sldId id="304"/>
            <p14:sldId id="306"/>
            <p14:sldId id="307"/>
            <p14:sldId id="308"/>
            <p14:sldId id="309"/>
          </p14:sldIdLst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xmlns="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07" y="3828162"/>
            <a:ext cx="2248343" cy="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8" y="1652421"/>
            <a:ext cx="3117742" cy="16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2018-05-14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22" r:id="rId4"/>
    <p:sldLayoutId id="2147483730" r:id="rId5"/>
    <p:sldLayoutId id="2147483734" r:id="rId6"/>
    <p:sldLayoutId id="2147483744" r:id="rId7"/>
    <p:sldLayoutId id="2147483728" r:id="rId8"/>
    <p:sldLayoutId id="2147483731" r:id="rId9"/>
    <p:sldLayoutId id="2147483681" r:id="rId10"/>
    <p:sldLayoutId id="2147483723" r:id="rId11"/>
    <p:sldLayoutId id="2147483724" r:id="rId12"/>
    <p:sldLayoutId id="2147483725" r:id="rId13"/>
    <p:sldLayoutId id="2147483727" r:id="rId14"/>
    <p:sldLayoutId id="2147483738" r:id="rId15"/>
    <p:sldLayoutId id="2147483691" r:id="rId16"/>
    <p:sldLayoutId id="2147483732" r:id="rId17"/>
    <p:sldLayoutId id="2147483736" r:id="rId18"/>
    <p:sldLayoutId id="2147483742" r:id="rId19"/>
    <p:sldLayoutId id="2147483743" r:id="rId20"/>
    <p:sldLayoutId id="2147483740" r:id="rId21"/>
    <p:sldLayoutId id="2147483741" r:id="rId22"/>
    <p:sldLayoutId id="2147483733" r:id="rId23"/>
    <p:sldLayoutId id="214748373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rappe-medecinefamille@med.umontreal.ca" TargetMode="External"/><Relationship Id="rId2" Type="http://schemas.openxmlformats.org/officeDocument/2006/relationships/hyperlink" Target="mailto:brigitte.bonnamy@umontreal.c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bouchard.15@umontreal.ca" TargetMode="External"/><Relationship Id="rId2" Type="http://schemas.openxmlformats.org/officeDocument/2006/relationships/hyperlink" Target="mailto:Liliana.cornescu@umontreal.c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beth.larouche@umontreal.ca" TargetMode="External"/><Relationship Id="rId2" Type="http://schemas.openxmlformats.org/officeDocument/2006/relationships/hyperlink" Target="mailto:Mylene.heroux@umontreal.c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le.legros@umontreal.ca" TargetMode="External"/><Relationship Id="rId2" Type="http://schemas.openxmlformats.org/officeDocument/2006/relationships/hyperlink" Target="mailto:Ourida.anki@umontreal.c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relys.bottini@umontreal.c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Sous-titre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Tour de table / Qui fait quoi?</a:t>
            </a:r>
            <a:br>
              <a:rPr lang="fr-CA" dirty="0" smtClean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549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4068691" cy="43115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dirty="0" smtClean="0"/>
              <a:t>TGDE Académique (Programme)</a:t>
            </a:r>
            <a:endParaRPr lang="fr-CA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b="1" dirty="0"/>
              <a:t>Brigitte Bonnamy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dirty="0">
                <a:hlinkClick r:id="rId2"/>
              </a:rPr>
              <a:t>brigitte.bonnamy@umontreal.ca</a:t>
            </a:r>
            <a:endParaRPr lang="fr-CA" dirty="0"/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Admission et entrevues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Comité évaluation et admission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Tout ce qui concerne le parcours des résidents (stage à option, changement de stage, stage hors UdeM, </a:t>
            </a:r>
            <a:r>
              <a:rPr lang="fr-CA" dirty="0" err="1"/>
              <a:t>etc</a:t>
            </a:r>
            <a:endParaRPr lang="fr-CA" dirty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QUI FAIT QUOI?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4267200" y="1592826"/>
            <a:ext cx="475881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TGDE Académique (Vice-décanat)</a:t>
            </a:r>
            <a:endParaRPr lang="fr-CA" dirty="0"/>
          </a:p>
          <a:p>
            <a:r>
              <a:rPr lang="fr-CA" b="1" dirty="0" smtClean="0"/>
              <a:t>Pascale </a:t>
            </a:r>
            <a:r>
              <a:rPr lang="fr-CA" b="1" dirty="0" smtClean="0"/>
              <a:t>Koenig</a:t>
            </a:r>
            <a:endParaRPr lang="fr-CA" b="1" dirty="0" smtClean="0"/>
          </a:p>
          <a:p>
            <a:r>
              <a:rPr lang="fr-CA" dirty="0" smtClean="0">
                <a:hlinkClick r:id="rId3"/>
              </a:rPr>
              <a:t>Grappe-medecinefamille@med.umontreal.ca</a:t>
            </a:r>
            <a:endParaRPr lang="fr-CA" dirty="0" smtClean="0"/>
          </a:p>
          <a:p>
            <a:endParaRPr lang="fr-CA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Grille de stage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Inscription et admission dans Synchro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Suivi des dossiers des résidents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07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4068691" cy="43115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dirty="0" smtClean="0"/>
              <a:t>TCTB Soutien programme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b="1" dirty="0" smtClean="0"/>
              <a:t>Liliana Cornescu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dirty="0" smtClean="0">
                <a:hlinkClick r:id="rId2"/>
              </a:rPr>
              <a:t>Liliana.cornescu@umontreal.ca</a:t>
            </a:r>
            <a:endParaRPr lang="fr-CA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Soutien au comité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MAJ documents promotionnels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Stage en région / Souper des régions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Stage d’immersion DHCEU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QUI FAIT QUOI?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4601497" y="1592826"/>
            <a:ext cx="420820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TCTB Logistique</a:t>
            </a:r>
            <a:endParaRPr lang="fr-CA" dirty="0"/>
          </a:p>
          <a:p>
            <a:r>
              <a:rPr lang="fr-CA" b="1" dirty="0"/>
              <a:t>Catherine Bouchard</a:t>
            </a:r>
          </a:p>
          <a:p>
            <a:r>
              <a:rPr lang="fr-CA" dirty="0">
                <a:hlinkClick r:id="rId3"/>
              </a:rPr>
              <a:t>Catherine.bouchard.15@umontreal.ca</a:t>
            </a:r>
            <a:endParaRPr lang="fr-CA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CA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/>
              <a:t>Journée académique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/>
              <a:t>Cours d’urgence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/>
              <a:t>Journée d’érudition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/>
              <a:t>Assemblée annuelle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/>
              <a:t>Développement professoral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Entrevues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126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4068691" cy="43115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dirty="0" smtClean="0"/>
              <a:t>COORDONNATRICE ACADÉMIQUE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b="1" dirty="0" smtClean="0"/>
              <a:t>Mylène Héroux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dirty="0" smtClean="0">
                <a:hlinkClick r:id="rId2"/>
              </a:rPr>
              <a:t>Mylene.heroux@umontreal.ca</a:t>
            </a:r>
            <a:endParaRPr lang="fr-CA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Coordination des activités du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Support à la direction du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Suivis des comités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Évaluation de fin d’année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QUI FAIT QUOI?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4601497" y="1592826"/>
            <a:ext cx="420820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COORDONNATRICE CLINIQUE</a:t>
            </a:r>
            <a:endParaRPr lang="fr-CA" dirty="0"/>
          </a:p>
          <a:p>
            <a:r>
              <a:rPr lang="fr-CA" b="1" dirty="0" smtClean="0"/>
              <a:t>Élizabeth Larouche</a:t>
            </a:r>
          </a:p>
          <a:p>
            <a:r>
              <a:rPr lang="fr-CA" dirty="0" smtClean="0">
                <a:hlinkClick r:id="rId3"/>
              </a:rPr>
              <a:t>Elizabeth.larouche@umontreal.ca</a:t>
            </a:r>
            <a:endParaRPr lang="fr-CA" dirty="0" smtClean="0"/>
          </a:p>
          <a:p>
            <a:endParaRPr lang="fr-CA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Coordination des activités du département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Suivis des comités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Responsable de la philanthropie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Infolettre</a:t>
            </a:r>
          </a:p>
        </p:txBody>
      </p:sp>
    </p:spTree>
    <p:extLst>
      <p:ext uri="{BB962C8B-B14F-4D97-AF65-F5344CB8AC3E}">
        <p14:creationId xmlns:p14="http://schemas.microsoft.com/office/powerpoint/2010/main" val="383282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402841" y="1394127"/>
            <a:ext cx="4068691" cy="43115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fr-CA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dirty="0" smtClean="0"/>
              <a:t>TCTB </a:t>
            </a:r>
            <a:r>
              <a:rPr lang="fr-CA" dirty="0"/>
              <a:t>Soutien pour les cours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b="1" dirty="0"/>
              <a:t>Ourida Anki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dirty="0">
                <a:hlinkClick r:id="rId2"/>
              </a:rPr>
              <a:t>Ourida.anki@umontreal.ca</a:t>
            </a:r>
            <a:endParaRPr lang="fr-CA" dirty="0"/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Cours </a:t>
            </a:r>
            <a:r>
              <a:rPr lang="fr-CA" dirty="0" err="1"/>
              <a:t>Gesta</a:t>
            </a:r>
            <a:r>
              <a:rPr lang="fr-CA" dirty="0"/>
              <a:t>/PRN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Cours MDF-6000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ARC pour les externes en stage de médecine de famille</a:t>
            </a:r>
          </a:p>
          <a:p>
            <a:endParaRPr lang="fr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QUI FAIT QUOI?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4601497" y="1592826"/>
            <a:ext cx="420820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TCTB Soutien Département</a:t>
            </a:r>
            <a:endParaRPr lang="fr-CA" dirty="0"/>
          </a:p>
          <a:p>
            <a:r>
              <a:rPr lang="fr-CA" b="1" dirty="0"/>
              <a:t>Danielle Legros</a:t>
            </a:r>
          </a:p>
          <a:p>
            <a:r>
              <a:rPr lang="fr-CA" dirty="0" smtClean="0">
                <a:hlinkClick r:id="rId3"/>
              </a:rPr>
              <a:t>Danielle.legros@umontreal.ca</a:t>
            </a:r>
            <a:endParaRPr lang="fr-CA" dirty="0" smtClean="0"/>
          </a:p>
          <a:p>
            <a:endParaRPr lang="fr-CA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Gestion des dossiers des professeurs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Soutien à la direction du département</a:t>
            </a:r>
          </a:p>
        </p:txBody>
      </p:sp>
    </p:spTree>
    <p:extLst>
      <p:ext uri="{BB962C8B-B14F-4D97-AF65-F5344CB8AC3E}">
        <p14:creationId xmlns:p14="http://schemas.microsoft.com/office/powerpoint/2010/main" val="25117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4068691" cy="43115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dirty="0" smtClean="0"/>
              <a:t>TGDE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b="1" dirty="0" smtClean="0"/>
              <a:t>Arelys Bottini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dirty="0" smtClean="0">
                <a:hlinkClick r:id="rId2"/>
              </a:rPr>
              <a:t>Arelys.bottini@umontreal.ca</a:t>
            </a:r>
            <a:endParaRPr lang="fr-CA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CA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Programme de majeure en soins </a:t>
            </a:r>
            <a:r>
              <a:rPr lang="fr-CA" dirty="0" err="1" smtClean="0"/>
              <a:t>préhospitaliers</a:t>
            </a:r>
            <a:r>
              <a:rPr lang="fr-CA" dirty="0" smtClean="0"/>
              <a:t> d’urgence avancés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QUI FAIT QUOI?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160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1948</TotalTime>
  <Words>216</Words>
  <Application>Microsoft Office PowerPoint</Application>
  <PresentationFormat>Affichage à l'écran (4:3)</PresentationFormat>
  <Paragraphs>73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Symbol</vt:lpstr>
      <vt:lpstr>GAB_pptUdeM-2017</vt:lpstr>
      <vt:lpstr>Tour de table / Qui fait quoi? </vt:lpstr>
      <vt:lpstr>QUI FAIT QUOI?</vt:lpstr>
      <vt:lpstr>QUI FAIT QUOI?</vt:lpstr>
      <vt:lpstr>QUI FAIT QUOI?</vt:lpstr>
      <vt:lpstr>QUI FAIT QUOI?</vt:lpstr>
      <vt:lpstr>QUI FAIT QUOI?</vt:lpstr>
    </vt:vector>
  </TitlesOfParts>
  <Company>Universite de Montreal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Héroux Mylène</cp:lastModifiedBy>
  <cp:revision>131</cp:revision>
  <cp:lastPrinted>2017-09-08T13:39:11Z</cp:lastPrinted>
  <dcterms:created xsi:type="dcterms:W3CDTF">2017-08-30T19:02:13Z</dcterms:created>
  <dcterms:modified xsi:type="dcterms:W3CDTF">2018-05-14T17:55:09Z</dcterms:modified>
</cp:coreProperties>
</file>