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handoutMasterIdLst>
    <p:handoutMasterId r:id="rId9"/>
  </p:handoutMasterIdLst>
  <p:sldIdLst>
    <p:sldId id="259" r:id="rId2"/>
    <p:sldId id="266" r:id="rId3"/>
    <p:sldId id="287" r:id="rId4"/>
    <p:sldId id="290" r:id="rId5"/>
    <p:sldId id="288" r:id="rId6"/>
    <p:sldId id="289" r:id="rId7"/>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5E7A51A-FDC6-4291-93AD-896F284D6FDE}">
          <p14:sldIdLst>
            <p14:sldId id="259"/>
            <p14:sldId id="266"/>
            <p14:sldId id="287"/>
            <p14:sldId id="290"/>
            <p14:sldId id="288"/>
            <p14:sldId id="289"/>
          </p14:sldIdLst>
        </p14:section>
        <p14:section name="Exemples de graphique" id="{D7690A03-FE12-4566-958B-44BEAC8DA1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42" autoAdjust="0"/>
    <p:restoredTop sz="94660"/>
  </p:normalViewPr>
  <p:slideViewPr>
    <p:cSldViewPr snapToGrid="0">
      <p:cViewPr varScale="1">
        <p:scale>
          <a:sx n="97" d="100"/>
          <a:sy n="97" d="100"/>
        </p:scale>
        <p:origin x="972" y="90"/>
      </p:cViewPr>
      <p:guideLst>
        <p:guide orient="horz" pos="2160"/>
        <p:guide pos="2880"/>
      </p:guideLst>
    </p:cSldViewPr>
  </p:slideViewPr>
  <p:notesTextViewPr>
    <p:cViewPr>
      <p:scale>
        <a:sx n="3" d="2"/>
        <a:sy n="3" d="2"/>
      </p:scale>
      <p:origin x="0" y="0"/>
    </p:cViewPr>
  </p:notesTextViewPr>
  <p:notesViewPr>
    <p:cSldViewPr snapToGrid="0">
      <p:cViewPr varScale="1">
        <p:scale>
          <a:sx n="66" d="100"/>
          <a:sy n="66" d="100"/>
        </p:scale>
        <p:origin x="116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3043343" cy="467072"/>
          </a:xfrm>
          <a:prstGeom prst="rect">
            <a:avLst/>
          </a:prstGeom>
        </p:spPr>
        <p:txBody>
          <a:bodyPr vert="horz" lIns="93324" tIns="46662" rIns="93324" bIns="46662" rtlCol="0"/>
          <a:lstStyle>
            <a:lvl1pPr algn="l">
              <a:defRPr sz="1200"/>
            </a:lvl1pPr>
          </a:lstStyle>
          <a:p>
            <a:endParaRPr lang="fr-CA"/>
          </a:p>
        </p:txBody>
      </p:sp>
      <p:sp>
        <p:nvSpPr>
          <p:cNvPr id="3" name="Espace réservé de la date 2"/>
          <p:cNvSpPr>
            <a:spLocks noGrp="1"/>
          </p:cNvSpPr>
          <p:nvPr>
            <p:ph type="dt" sz="quarter" idx="1"/>
          </p:nvPr>
        </p:nvSpPr>
        <p:spPr>
          <a:xfrm>
            <a:off x="3978133" y="1"/>
            <a:ext cx="3043343" cy="467072"/>
          </a:xfrm>
          <a:prstGeom prst="rect">
            <a:avLst/>
          </a:prstGeom>
        </p:spPr>
        <p:txBody>
          <a:bodyPr vert="horz" lIns="93324" tIns="46662" rIns="93324" bIns="46662" rtlCol="0"/>
          <a:lstStyle>
            <a:lvl1pPr algn="r">
              <a:defRPr sz="1200"/>
            </a:lvl1pPr>
          </a:lstStyle>
          <a:p>
            <a:fld id="{E0AB7694-8D05-4A43-AF14-35B65AB07C99}" type="datetimeFigureOut">
              <a:rPr lang="fr-CA" smtClean="0"/>
              <a:t>2018-04-12</a:t>
            </a:fld>
            <a:endParaRPr lang="fr-CA"/>
          </a:p>
        </p:txBody>
      </p:sp>
      <p:sp>
        <p:nvSpPr>
          <p:cNvPr id="4" name="Espace réservé du pied de page 3"/>
          <p:cNvSpPr>
            <a:spLocks noGrp="1"/>
          </p:cNvSpPr>
          <p:nvPr>
            <p:ph type="ftr" sz="quarter" idx="2"/>
          </p:nvPr>
        </p:nvSpPr>
        <p:spPr>
          <a:xfrm>
            <a:off x="1" y="8842030"/>
            <a:ext cx="3043343" cy="467071"/>
          </a:xfrm>
          <a:prstGeom prst="rect">
            <a:avLst/>
          </a:prstGeom>
        </p:spPr>
        <p:txBody>
          <a:bodyPr vert="horz" lIns="93324" tIns="46662" rIns="93324" bIns="46662"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8133" y="8842030"/>
            <a:ext cx="3043343" cy="467071"/>
          </a:xfrm>
          <a:prstGeom prst="rect">
            <a:avLst/>
          </a:prstGeom>
        </p:spPr>
        <p:txBody>
          <a:bodyPr vert="horz" lIns="93324" tIns="46662" rIns="93324" bIns="46662" rtlCol="0" anchor="b"/>
          <a:lstStyle>
            <a:lvl1pPr algn="r">
              <a:defRPr sz="1200"/>
            </a:lvl1pPr>
          </a:lstStyle>
          <a:p>
            <a:fld id="{C6E66E76-F276-4725-AA97-DA285FA20A3C}" type="slidenum">
              <a:rPr lang="fr-CA" smtClean="0"/>
              <a:t>‹N°›</a:t>
            </a:fld>
            <a:endParaRPr lang="fr-CA"/>
          </a:p>
        </p:txBody>
      </p:sp>
    </p:spTree>
    <p:extLst>
      <p:ext uri="{BB962C8B-B14F-4D97-AF65-F5344CB8AC3E}">
        <p14:creationId xmlns:p14="http://schemas.microsoft.com/office/powerpoint/2010/main" val="1559477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3043343" cy="467072"/>
          </a:xfrm>
          <a:prstGeom prst="rect">
            <a:avLst/>
          </a:prstGeom>
        </p:spPr>
        <p:txBody>
          <a:bodyPr vert="horz" lIns="93324" tIns="46662" rIns="93324" bIns="46662" rtlCol="0"/>
          <a:lstStyle>
            <a:lvl1pPr algn="l">
              <a:defRPr sz="1200"/>
            </a:lvl1pPr>
          </a:lstStyle>
          <a:p>
            <a:endParaRPr lang="fr-CA"/>
          </a:p>
        </p:txBody>
      </p:sp>
      <p:sp>
        <p:nvSpPr>
          <p:cNvPr id="3" name="Espace réservé de la date 2"/>
          <p:cNvSpPr>
            <a:spLocks noGrp="1"/>
          </p:cNvSpPr>
          <p:nvPr>
            <p:ph type="dt" idx="1"/>
          </p:nvPr>
        </p:nvSpPr>
        <p:spPr>
          <a:xfrm>
            <a:off x="3978133" y="1"/>
            <a:ext cx="3043343" cy="467072"/>
          </a:xfrm>
          <a:prstGeom prst="rect">
            <a:avLst/>
          </a:prstGeom>
        </p:spPr>
        <p:txBody>
          <a:bodyPr vert="horz" lIns="93324" tIns="46662" rIns="93324" bIns="46662" rtlCol="0"/>
          <a:lstStyle>
            <a:lvl1pPr algn="r">
              <a:defRPr sz="1200"/>
            </a:lvl1pPr>
          </a:lstStyle>
          <a:p>
            <a:fld id="{811E07CA-7683-463D-8A86-22327DFB3FFA}" type="datetimeFigureOut">
              <a:rPr lang="fr-CA" smtClean="0"/>
              <a:t>2018-04-12</a:t>
            </a:fld>
            <a:endParaRPr lang="fr-CA"/>
          </a:p>
        </p:txBody>
      </p:sp>
      <p:sp>
        <p:nvSpPr>
          <p:cNvPr id="4" name="Espace réservé de l'image des diapositives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fr-CA"/>
          </a:p>
        </p:txBody>
      </p:sp>
      <p:sp>
        <p:nvSpPr>
          <p:cNvPr id="5" name="Espace réservé des notes 4"/>
          <p:cNvSpPr>
            <a:spLocks noGrp="1"/>
          </p:cNvSpPr>
          <p:nvPr>
            <p:ph type="body" sz="quarter" idx="3"/>
          </p:nvPr>
        </p:nvSpPr>
        <p:spPr>
          <a:xfrm>
            <a:off x="702310" y="4480003"/>
            <a:ext cx="5618480" cy="3665459"/>
          </a:xfrm>
          <a:prstGeom prst="rect">
            <a:avLst/>
          </a:prstGeom>
        </p:spPr>
        <p:txBody>
          <a:bodyPr vert="horz" lIns="93324" tIns="46662" rIns="93324" bIns="46662"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1" y="8842030"/>
            <a:ext cx="3043343" cy="467071"/>
          </a:xfrm>
          <a:prstGeom prst="rect">
            <a:avLst/>
          </a:prstGeom>
        </p:spPr>
        <p:txBody>
          <a:bodyPr vert="horz" lIns="93324" tIns="46662" rIns="93324" bIns="46662"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8133" y="8842030"/>
            <a:ext cx="3043343" cy="467071"/>
          </a:xfrm>
          <a:prstGeom prst="rect">
            <a:avLst/>
          </a:prstGeom>
        </p:spPr>
        <p:txBody>
          <a:bodyPr vert="horz" lIns="93324" tIns="46662" rIns="93324" bIns="46662" rtlCol="0" anchor="b"/>
          <a:lstStyle>
            <a:lvl1pPr algn="r">
              <a:defRPr sz="1200"/>
            </a:lvl1pPr>
          </a:lstStyle>
          <a:p>
            <a:fld id="{D97DD56C-59DF-4308-A43D-4840493903ED}" type="slidenum">
              <a:rPr lang="fr-CA" smtClean="0"/>
              <a:t>‹N°›</a:t>
            </a:fld>
            <a:endParaRPr lang="fr-CA"/>
          </a:p>
        </p:txBody>
      </p:sp>
    </p:spTree>
    <p:extLst>
      <p:ext uri="{BB962C8B-B14F-4D97-AF65-F5344CB8AC3E}">
        <p14:creationId xmlns:p14="http://schemas.microsoft.com/office/powerpoint/2010/main" val="2044677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85AAE2E4-D0D8-4037-BF21-48FEB6BF9DDD}" type="slidenum">
              <a:rPr lang="fr-CA" smtClean="0"/>
              <a:t>1</a:t>
            </a:fld>
            <a:endParaRPr lang="fr-CA"/>
          </a:p>
        </p:txBody>
      </p:sp>
    </p:spTree>
    <p:extLst>
      <p:ext uri="{BB962C8B-B14F-4D97-AF65-F5344CB8AC3E}">
        <p14:creationId xmlns:p14="http://schemas.microsoft.com/office/powerpoint/2010/main" val="3520937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Titre">
    <p:spTree>
      <p:nvGrpSpPr>
        <p:cNvPr id="1" name=""/>
        <p:cNvGrpSpPr/>
        <p:nvPr/>
      </p:nvGrpSpPr>
      <p:grpSpPr>
        <a:xfrm>
          <a:off x="0" y="0"/>
          <a:ext cx="0" cy="0"/>
          <a:chOff x="0" y="0"/>
          <a:chExt cx="0" cy="0"/>
        </a:xfrm>
      </p:grpSpPr>
      <p:pic>
        <p:nvPicPr>
          <p:cNvPr id="4" name="Image-tou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17" t="311" r="12382" b="13164"/>
          <a:stretch/>
        </p:blipFill>
        <p:spPr>
          <a:xfrm>
            <a:off x="0" y="-16042"/>
            <a:ext cx="9144000" cy="6864517"/>
          </a:xfrm>
          <a:prstGeom prst="rect">
            <a:avLst/>
          </a:prstGeom>
        </p:spPr>
      </p:pic>
      <p:sp>
        <p:nvSpPr>
          <p:cNvPr id="6" name="Rectangle-bas"/>
          <p:cNvSpPr/>
          <p:nvPr userDrawn="1"/>
        </p:nvSpPr>
        <p:spPr>
          <a:xfrm>
            <a:off x="0" y="5983705"/>
            <a:ext cx="9144000" cy="874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Rectangle bleu - haut">
            <a:extLst>
              <a:ext uri="{FF2B5EF4-FFF2-40B4-BE49-F238E27FC236}">
                <a16:creationId xmlns:a16="http://schemas.microsoft.com/office/drawing/2014/main" xmlns="" id="{D9805552-F195-4C67-AE72-94F541781C2F}"/>
              </a:ext>
            </a:extLst>
          </p:cNvPr>
          <p:cNvSpPr/>
          <p:nvPr/>
        </p:nvSpPr>
        <p:spPr>
          <a:xfrm>
            <a:off x="4333164" y="753978"/>
            <a:ext cx="4810837" cy="37190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fr-CA" sz="1350"/>
          </a:p>
        </p:txBody>
      </p:sp>
      <p:pic>
        <p:nvPicPr>
          <p:cNvPr id="10" name="Exemple-logo service"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6736" y="3729910"/>
            <a:ext cx="2074956" cy="698569"/>
          </a:xfrm>
          <a:prstGeom prst="rect">
            <a:avLst/>
          </a:prstGeom>
        </p:spPr>
      </p:pic>
      <p:sp>
        <p:nvSpPr>
          <p:cNvPr id="16" name="Espace  texte - date"/>
          <p:cNvSpPr>
            <a:spLocks noGrp="1"/>
          </p:cNvSpPr>
          <p:nvPr>
            <p:ph type="body" sz="quarter" idx="15"/>
          </p:nvPr>
        </p:nvSpPr>
        <p:spPr>
          <a:xfrm>
            <a:off x="7017488" y="6129038"/>
            <a:ext cx="1860697" cy="540000"/>
          </a:xfrm>
        </p:spPr>
        <p:txBody>
          <a:bodyPr lIns="0" tIns="0" rIns="0" bIns="0" anchor="ctr" anchorCtr="0">
            <a:normAutofit/>
          </a:bodyPr>
          <a:lstStyle>
            <a:lvl1pPr algn="r">
              <a:defRPr sz="1400">
                <a:solidFill>
                  <a:schemeClr val="accent2"/>
                </a:solidFill>
              </a:defRPr>
            </a:lvl1pPr>
            <a:lvl2pPr algn="r">
              <a:defRPr>
                <a:solidFill>
                  <a:schemeClr val="accent2"/>
                </a:solidFill>
              </a:defRPr>
            </a:lvl2pPr>
            <a:lvl3pPr algn="r">
              <a:defRPr>
                <a:solidFill>
                  <a:schemeClr val="accent2"/>
                </a:solidFill>
              </a:defRPr>
            </a:lvl3pPr>
            <a:lvl4pPr algn="r">
              <a:defRPr>
                <a:solidFill>
                  <a:schemeClr val="accent2"/>
                </a:solidFill>
              </a:defRPr>
            </a:lvl4pPr>
            <a:lvl5pPr algn="r">
              <a:defRPr>
                <a:solidFill>
                  <a:schemeClr val="accent2"/>
                </a:solidFill>
              </a:defRPr>
            </a:lvl5pPr>
          </a:lstStyle>
          <a:p>
            <a:pPr lvl="0"/>
            <a:r>
              <a:rPr lang="fr-FR" dirty="0" smtClean="0"/>
              <a:t>Modifier les styles du texte du masque</a:t>
            </a:r>
          </a:p>
        </p:txBody>
      </p:sp>
      <p:sp>
        <p:nvSpPr>
          <p:cNvPr id="12" name="Espace texte  - presentateur"/>
          <p:cNvSpPr>
            <a:spLocks noGrp="1"/>
          </p:cNvSpPr>
          <p:nvPr>
            <p:ph type="body" sz="quarter" idx="14"/>
          </p:nvPr>
        </p:nvSpPr>
        <p:spPr>
          <a:xfrm>
            <a:off x="261278" y="6129038"/>
            <a:ext cx="6575458" cy="540000"/>
          </a:xfrm>
          <a:noFill/>
        </p:spPr>
        <p:txBody>
          <a:bodyPr lIns="0" tIns="0" rIns="0" bIns="0">
            <a:noAutofit/>
          </a:bodyPr>
          <a:lstStyle>
            <a:lvl1pPr>
              <a:spcBef>
                <a:spcPts val="0"/>
              </a:spcBef>
              <a:spcAft>
                <a:spcPts val="0"/>
              </a:spcAft>
              <a:defRPr sz="1600" b="1">
                <a:solidFill>
                  <a:schemeClr val="accent2"/>
                </a:solidFill>
              </a:defRPr>
            </a:lvl1pPr>
            <a:lvl2pPr marL="0" indent="0">
              <a:buNone/>
              <a:defRPr sz="1400">
                <a:solidFill>
                  <a:schemeClr val="accent2"/>
                </a:solidFill>
              </a:defRPr>
            </a:lvl2pPr>
            <a:lvl3pPr>
              <a:defRPr sz="1400">
                <a:solidFill>
                  <a:schemeClr val="accent2"/>
                </a:solidFill>
              </a:defRPr>
            </a:lvl3pPr>
            <a:lvl4pPr>
              <a:defRPr sz="1400">
                <a:solidFill>
                  <a:schemeClr val="accent2"/>
                </a:solidFill>
              </a:defRPr>
            </a:lvl4pPr>
            <a:lvl5pPr>
              <a:defRPr sz="1200">
                <a:solidFill>
                  <a:schemeClr val="accent2"/>
                </a:solidFill>
              </a:defRPr>
            </a:lvl5pPr>
          </a:lstStyle>
          <a:p>
            <a:pPr lvl="0"/>
            <a:r>
              <a:rPr lang="fr-FR" dirty="0" smtClean="0"/>
              <a:t>Modifier les styles du texte du masque</a:t>
            </a:r>
          </a:p>
          <a:p>
            <a:pPr lvl="1"/>
            <a:r>
              <a:rPr lang="fr-FR" dirty="0" smtClean="0"/>
              <a:t>Deuxième niveau</a:t>
            </a:r>
            <a:endParaRPr lang="fr-CA" dirty="0"/>
          </a:p>
        </p:txBody>
      </p:sp>
      <p:sp>
        <p:nvSpPr>
          <p:cNvPr id="3" name="Espace réservé du texte 2">
            <a:extLst>
              <a:ext uri="{FF2B5EF4-FFF2-40B4-BE49-F238E27FC236}">
                <a16:creationId xmlns:a16="http://schemas.microsoft.com/office/drawing/2014/main" xmlns="" id="{077B64BA-960D-4BDC-89A3-A7E560177446}"/>
              </a:ext>
            </a:extLst>
          </p:cNvPr>
          <p:cNvSpPr>
            <a:spLocks noGrp="1"/>
          </p:cNvSpPr>
          <p:nvPr>
            <p:ph type="body" sz="quarter" idx="13"/>
          </p:nvPr>
        </p:nvSpPr>
        <p:spPr>
          <a:xfrm>
            <a:off x="4333164" y="753978"/>
            <a:ext cx="4545021" cy="2999875"/>
          </a:xfrm>
          <a:noFill/>
        </p:spPr>
        <p:txBody>
          <a:bodyPr lIns="288000" tIns="540000" rIns="0" bIns="90000" anchor="t">
            <a:normAutofit/>
          </a:bodyPr>
          <a:lstStyle>
            <a:lvl1pPr marL="0" indent="0" algn="l">
              <a:lnSpc>
                <a:spcPct val="100000"/>
              </a:lnSpc>
              <a:spcBef>
                <a:spcPts val="0"/>
              </a:spcBef>
              <a:buFontTx/>
              <a:buNone/>
              <a:defRPr sz="3600">
                <a:solidFill>
                  <a:schemeClr val="accent2"/>
                </a:solidFill>
              </a:defRPr>
            </a:lvl1pPr>
          </a:lstStyle>
          <a:p>
            <a:pPr lvl="0"/>
            <a:r>
              <a:rPr lang="fr-FR" dirty="0" smtClean="0"/>
              <a:t>Modifier les styles du texte du masque</a:t>
            </a:r>
          </a:p>
        </p:txBody>
      </p:sp>
      <p:pic>
        <p:nvPicPr>
          <p:cNvPr id="11" name="Imag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48107" y="3828162"/>
            <a:ext cx="2248343" cy="611498"/>
          </a:xfrm>
          <a:prstGeom prst="rect">
            <a:avLst/>
          </a:prstGeom>
        </p:spPr>
      </p:pic>
    </p:spTree>
    <p:extLst>
      <p:ext uri="{BB962C8B-B14F-4D97-AF65-F5344CB8AC3E}">
        <p14:creationId xmlns:p14="http://schemas.microsoft.com/office/powerpoint/2010/main" val="156959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contenu et image-droite (1)">
    <p:bg>
      <p:bgPr>
        <a:solidFill>
          <a:schemeClr val="accent1"/>
        </a:solidFill>
        <a:effectLst/>
      </p:bgPr>
    </p:bg>
    <p:spTree>
      <p:nvGrpSpPr>
        <p:cNvPr id="1" name=""/>
        <p:cNvGrpSpPr/>
        <p:nvPr/>
      </p:nvGrpSpPr>
      <p:grpSpPr>
        <a:xfrm>
          <a:off x="0" y="0"/>
          <a:ext cx="0" cy="0"/>
          <a:chOff x="0" y="0"/>
          <a:chExt cx="0" cy="0"/>
        </a:xfrm>
      </p:grpSpPr>
      <p:sp>
        <p:nvSpPr>
          <p:cNvPr id="17" name="Rectangle-bas"/>
          <p:cNvSpPr/>
          <p:nvPr userDrawn="1"/>
        </p:nvSpPr>
        <p:spPr>
          <a:xfrm>
            <a:off x="0" y="6040800"/>
            <a:ext cx="9144000" cy="81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6" name="Espace réservé pour une image  3"/>
          <p:cNvSpPr>
            <a:spLocks noGrp="1"/>
          </p:cNvSpPr>
          <p:nvPr>
            <p:ph type="pic" sz="quarter" idx="14" hasCustomPrompt="1"/>
          </p:nvPr>
        </p:nvSpPr>
        <p:spPr>
          <a:xfrm>
            <a:off x="5983923" y="0"/>
            <a:ext cx="3160800" cy="6040800"/>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1500" baseline="0">
                <a:solidFill>
                  <a:schemeClr val="bg1"/>
                </a:solidFill>
              </a:defRPr>
            </a:lvl1pPr>
          </a:lstStyle>
          <a:p>
            <a:r>
              <a:rPr lang="fr-CA" dirty="0" smtClean="0"/>
              <a:t>Cliquez sur l’icône pour modifier l’image</a:t>
            </a:r>
            <a:endParaRPr lang="fr-CA" dirty="0"/>
          </a:p>
        </p:txBody>
      </p:sp>
      <p:sp>
        <p:nvSpPr>
          <p:cNvPr id="4" name="Espace réservé du contenu 3"/>
          <p:cNvSpPr>
            <a:spLocks noGrp="1"/>
          </p:cNvSpPr>
          <p:nvPr>
            <p:ph sz="quarter" idx="10"/>
          </p:nvPr>
        </p:nvSpPr>
        <p:spPr>
          <a:xfrm>
            <a:off x="431495" y="3116912"/>
            <a:ext cx="5040000" cy="2570400"/>
          </a:xfrm>
        </p:spPr>
        <p:txBody>
          <a:bodyPr anchor="t">
            <a:normAutofit/>
          </a:bodyPr>
          <a:lstStyle>
            <a:lvl1pPr marL="0" indent="0">
              <a:lnSpc>
                <a:spcPct val="100000"/>
              </a:lnSpc>
              <a:spcBef>
                <a:spcPts val="500"/>
              </a:spcBef>
              <a:spcAft>
                <a:spcPts val="500"/>
              </a:spcAft>
              <a:buNone/>
              <a:defRPr sz="1800">
                <a:solidFill>
                  <a:schemeClr val="bg1"/>
                </a:solidFill>
              </a:defRPr>
            </a:lvl1pPr>
            <a:lvl2pPr>
              <a:lnSpc>
                <a:spcPct val="100000"/>
              </a:lnSpc>
              <a:spcBef>
                <a:spcPts val="500"/>
              </a:spcBef>
              <a:spcAft>
                <a:spcPts val="0"/>
              </a:spcAft>
              <a:buSzPct val="130000"/>
              <a:defRPr sz="1800">
                <a:solidFill>
                  <a:schemeClr val="bg1"/>
                </a:solidFill>
              </a:defRPr>
            </a:lvl2pPr>
            <a:lvl3pPr marL="857250" indent="-171450">
              <a:lnSpc>
                <a:spcPct val="100000"/>
              </a:lnSpc>
              <a:spcBef>
                <a:spcPts val="300"/>
              </a:spcBef>
              <a:buFont typeface="Symbol" panose="05050102010706020507" pitchFamily="18" charset="2"/>
              <a:buChar char="-"/>
              <a:defRPr sz="1800">
                <a:solidFill>
                  <a:schemeClr val="bg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dirty="0" smtClean="0"/>
              <a:t>Modifier les styles du texte du masque</a:t>
            </a:r>
          </a:p>
          <a:p>
            <a:pPr lvl="1"/>
            <a:r>
              <a:rPr lang="fr-FR" dirty="0" smtClean="0"/>
              <a:t>Deuxième niveau</a:t>
            </a:r>
          </a:p>
          <a:p>
            <a:pPr lvl="2"/>
            <a:r>
              <a:rPr lang="fr-FR" dirty="0" smtClean="0"/>
              <a:t>Troisième niveau</a:t>
            </a:r>
          </a:p>
        </p:txBody>
      </p:sp>
      <p:sp>
        <p:nvSpPr>
          <p:cNvPr id="8" name="Titre 7"/>
          <p:cNvSpPr>
            <a:spLocks noGrp="1"/>
          </p:cNvSpPr>
          <p:nvPr>
            <p:ph type="title"/>
          </p:nvPr>
        </p:nvSpPr>
        <p:spPr>
          <a:xfrm>
            <a:off x="431495" y="770020"/>
            <a:ext cx="5040000" cy="2140157"/>
          </a:xfrm>
          <a:prstGeom prst="rect">
            <a:avLst/>
          </a:prstGeom>
        </p:spPr>
        <p:txBody>
          <a:bodyPr tIns="0" rIns="0" bIns="0" anchor="b">
            <a:normAutofit/>
          </a:bodyPr>
          <a:lstStyle>
            <a:lvl1pPr>
              <a:defRPr sz="4000" cap="none" baseline="0">
                <a:solidFill>
                  <a:schemeClr val="accent2"/>
                </a:solidFill>
              </a:defRPr>
            </a:lvl1pPr>
          </a:lstStyle>
          <a:p>
            <a:r>
              <a:rPr lang="fr-FR" dirty="0" smtClean="0"/>
              <a:t>Modifiez le style du titre</a:t>
            </a:r>
            <a:endParaRPr lang="fr-CA" dirty="0"/>
          </a:p>
        </p:txBody>
      </p:sp>
      <p:sp>
        <p:nvSpPr>
          <p:cNvPr id="10" name="Espace réservé de la date 9"/>
          <p:cNvSpPr>
            <a:spLocks noGrp="1"/>
          </p:cNvSpPr>
          <p:nvPr>
            <p:ph type="dt" sz="half" idx="15"/>
          </p:nvPr>
        </p:nvSpPr>
        <p:spPr/>
        <p:txBody>
          <a:bodyPr/>
          <a:lstStyle/>
          <a:p>
            <a:fld id="{75A9A0C4-8DE9-43C3-9930-45F0DF17F512}" type="datetime1">
              <a:rPr lang="fr-CA" smtClean="0"/>
              <a:t>2018-04-12</a:t>
            </a:fld>
            <a:endParaRPr lang="fr-CA" dirty="0"/>
          </a:p>
        </p:txBody>
      </p:sp>
      <p:sp>
        <p:nvSpPr>
          <p:cNvPr id="21" name="Espace réservé du pied de page 20"/>
          <p:cNvSpPr>
            <a:spLocks noGrp="1"/>
          </p:cNvSpPr>
          <p:nvPr>
            <p:ph type="ftr" sz="quarter" idx="16"/>
          </p:nvPr>
        </p:nvSpPr>
        <p:spPr/>
        <p:txBody>
          <a:bodyPr/>
          <a:lstStyle/>
          <a:p>
            <a:r>
              <a:rPr lang="fr-CA" smtClean="0"/>
              <a:t>Pied de page de la présentation ici</a:t>
            </a:r>
            <a:endParaRPr lang="fr-CA" dirty="0"/>
          </a:p>
        </p:txBody>
      </p:sp>
      <p:sp>
        <p:nvSpPr>
          <p:cNvPr id="22" name="Espace réservé du numéro de diapositive 21"/>
          <p:cNvSpPr>
            <a:spLocks noGrp="1"/>
          </p:cNvSpPr>
          <p:nvPr>
            <p:ph type="sldNum" sz="quarter" idx="17"/>
          </p:nvPr>
        </p:nvSpPr>
        <p:spPr>
          <a:solidFill>
            <a:schemeClr val="accent1"/>
          </a:solidFill>
        </p:spPr>
        <p:txBody>
          <a:bodyPr/>
          <a:lstStyle>
            <a:lvl1pPr>
              <a:defRPr>
                <a:solidFill>
                  <a:schemeClr val="bg2"/>
                </a:solidFill>
              </a:defRPr>
            </a:lvl1pPr>
          </a:lstStyle>
          <a:p>
            <a:fld id="{4935277D-866F-4BEA-8879-80233C760332}" type="slidenum">
              <a:rPr lang="fr-CA" smtClean="0"/>
              <a:pPr/>
              <a:t>‹N°›</a:t>
            </a:fld>
            <a:endParaRPr lang="fr-CA" dirty="0"/>
          </a:p>
        </p:txBody>
      </p: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230109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contenu et image-droite (2)">
    <p:bg>
      <p:bgPr>
        <a:solidFill>
          <a:schemeClr val="bg2"/>
        </a:solidFill>
        <a:effectLst/>
      </p:bgPr>
    </p:bg>
    <p:spTree>
      <p:nvGrpSpPr>
        <p:cNvPr id="1" name=""/>
        <p:cNvGrpSpPr/>
        <p:nvPr/>
      </p:nvGrpSpPr>
      <p:grpSpPr>
        <a:xfrm>
          <a:off x="0" y="0"/>
          <a:ext cx="0" cy="0"/>
          <a:chOff x="0" y="0"/>
          <a:chExt cx="0" cy="0"/>
        </a:xfrm>
      </p:grpSpPr>
      <p:sp>
        <p:nvSpPr>
          <p:cNvPr id="11" name="Rectangle-bas"/>
          <p:cNvSpPr/>
          <p:nvPr userDrawn="1"/>
        </p:nvSpPr>
        <p:spPr>
          <a:xfrm>
            <a:off x="0" y="6040800"/>
            <a:ext cx="9144000" cy="81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6" name="Espace réservé pour une image  3"/>
          <p:cNvSpPr>
            <a:spLocks noGrp="1"/>
          </p:cNvSpPr>
          <p:nvPr>
            <p:ph type="pic" sz="quarter" idx="14" hasCustomPrompt="1"/>
          </p:nvPr>
        </p:nvSpPr>
        <p:spPr>
          <a:xfrm>
            <a:off x="5983923" y="0"/>
            <a:ext cx="3160800" cy="6040800"/>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1500" baseline="0">
                <a:solidFill>
                  <a:schemeClr val="bg1"/>
                </a:solidFill>
              </a:defRPr>
            </a:lvl1pPr>
          </a:lstStyle>
          <a:p>
            <a:r>
              <a:rPr lang="fr-CA" dirty="0" smtClean="0"/>
              <a:t>Cliquez sur l’icône pour modifier l’image</a:t>
            </a:r>
            <a:endParaRPr lang="fr-CA" dirty="0"/>
          </a:p>
        </p:txBody>
      </p:sp>
      <p:sp>
        <p:nvSpPr>
          <p:cNvPr id="4" name="Espace réservé du contenu 3"/>
          <p:cNvSpPr>
            <a:spLocks noGrp="1"/>
          </p:cNvSpPr>
          <p:nvPr>
            <p:ph sz="quarter" idx="10"/>
          </p:nvPr>
        </p:nvSpPr>
        <p:spPr>
          <a:xfrm>
            <a:off x="431495" y="3116912"/>
            <a:ext cx="5040000" cy="2570400"/>
          </a:xfrm>
        </p:spPr>
        <p:txBody>
          <a:bodyPr anchor="t">
            <a:normAutofit/>
          </a:bodyPr>
          <a:lstStyle>
            <a:lvl1pPr marL="0" indent="0">
              <a:lnSpc>
                <a:spcPct val="100000"/>
              </a:lnSpc>
              <a:spcBef>
                <a:spcPts val="500"/>
              </a:spcBef>
              <a:spcAft>
                <a:spcPts val="500"/>
              </a:spcAft>
              <a:buNone/>
              <a:defRPr sz="1800">
                <a:solidFill>
                  <a:schemeClr val="tx1"/>
                </a:solidFill>
              </a:defRPr>
            </a:lvl1pPr>
            <a:lvl2pPr>
              <a:lnSpc>
                <a:spcPct val="100000"/>
              </a:lnSpc>
              <a:spcBef>
                <a:spcPts val="500"/>
              </a:spcBef>
              <a:spcAft>
                <a:spcPts val="0"/>
              </a:spcAft>
              <a:buSzPct val="130000"/>
              <a:defRPr sz="1800">
                <a:solidFill>
                  <a:schemeClr val="tx1"/>
                </a:solidFill>
              </a:defRPr>
            </a:lvl2pPr>
            <a:lvl3pPr marL="857250" indent="-171450">
              <a:lnSpc>
                <a:spcPct val="100000"/>
              </a:lnSpc>
              <a:spcBef>
                <a:spcPts val="300"/>
              </a:spcBef>
              <a:buFont typeface="Symbol" panose="05050102010706020507" pitchFamily="18" charset="2"/>
              <a:buChar char="-"/>
              <a:defRPr sz="1600">
                <a:solidFill>
                  <a:schemeClr val="tx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dirty="0" smtClean="0"/>
              <a:t>Modifier les styles du texte du masque</a:t>
            </a:r>
          </a:p>
          <a:p>
            <a:pPr lvl="1"/>
            <a:r>
              <a:rPr lang="fr-FR" dirty="0" smtClean="0"/>
              <a:t>Deuxième niveau</a:t>
            </a:r>
          </a:p>
          <a:p>
            <a:pPr lvl="2"/>
            <a:r>
              <a:rPr lang="fr-FR" dirty="0" smtClean="0"/>
              <a:t>Troisième niveau</a:t>
            </a:r>
          </a:p>
        </p:txBody>
      </p:sp>
      <p:sp>
        <p:nvSpPr>
          <p:cNvPr id="8" name="Titre 7"/>
          <p:cNvSpPr>
            <a:spLocks noGrp="1"/>
          </p:cNvSpPr>
          <p:nvPr>
            <p:ph type="title"/>
          </p:nvPr>
        </p:nvSpPr>
        <p:spPr>
          <a:xfrm>
            <a:off x="431495" y="770020"/>
            <a:ext cx="5040000" cy="2140157"/>
          </a:xfrm>
          <a:prstGeom prst="rect">
            <a:avLst/>
          </a:prstGeom>
        </p:spPr>
        <p:txBody>
          <a:bodyPr tIns="0" rIns="0" bIns="0" anchor="b">
            <a:normAutofit/>
          </a:bodyPr>
          <a:lstStyle>
            <a:lvl1pPr>
              <a:defRPr sz="4000" cap="none" baseline="0">
                <a:solidFill>
                  <a:schemeClr val="accent1"/>
                </a:solidFill>
              </a:defRPr>
            </a:lvl1pPr>
          </a:lstStyle>
          <a:p>
            <a:r>
              <a:rPr lang="fr-FR" dirty="0" smtClean="0"/>
              <a:t>Modifiez le style du titre</a:t>
            </a:r>
            <a:endParaRPr lang="fr-CA" dirty="0"/>
          </a:p>
        </p:txBody>
      </p:sp>
      <p:sp>
        <p:nvSpPr>
          <p:cNvPr id="2" name="Espace réservé de la date 1"/>
          <p:cNvSpPr>
            <a:spLocks noGrp="1"/>
          </p:cNvSpPr>
          <p:nvPr>
            <p:ph type="dt" sz="half" idx="15"/>
          </p:nvPr>
        </p:nvSpPr>
        <p:spPr/>
        <p:txBody>
          <a:bodyPr/>
          <a:lstStyle>
            <a:lvl1pPr>
              <a:defRPr>
                <a:solidFill>
                  <a:schemeClr val="accent2"/>
                </a:solidFill>
              </a:defRPr>
            </a:lvl1pPr>
          </a:lstStyle>
          <a:p>
            <a:fld id="{C6474AE6-AA51-4141-85C7-707DFD0BD11E}" type="datetime1">
              <a:rPr lang="fr-CA" smtClean="0"/>
              <a:t>2018-04-12</a:t>
            </a:fld>
            <a:endParaRPr lang="fr-CA" dirty="0"/>
          </a:p>
        </p:txBody>
      </p:sp>
      <p:sp>
        <p:nvSpPr>
          <p:cNvPr id="3" name="Espace réservé du pied de page 2"/>
          <p:cNvSpPr>
            <a:spLocks noGrp="1"/>
          </p:cNvSpPr>
          <p:nvPr>
            <p:ph type="ftr" sz="quarter" idx="16"/>
          </p:nvPr>
        </p:nvSpPr>
        <p:spPr/>
        <p:txBody>
          <a:bodyPr/>
          <a:lstStyle>
            <a:lvl1pPr>
              <a:defRPr>
                <a:solidFill>
                  <a:schemeClr val="accent2"/>
                </a:solidFill>
              </a:defRPr>
            </a:lvl1pPr>
          </a:lstStyle>
          <a:p>
            <a:r>
              <a:rPr lang="fr-CA" smtClean="0"/>
              <a:t>Pied de page de la présentation ici</a:t>
            </a:r>
            <a:endParaRPr lang="fr-CA" dirty="0"/>
          </a:p>
        </p:txBody>
      </p:sp>
      <p:sp>
        <p:nvSpPr>
          <p:cNvPr id="5" name="Espace réservé du numéro de diapositive 4"/>
          <p:cNvSpPr>
            <a:spLocks noGrp="1"/>
          </p:cNvSpPr>
          <p:nvPr>
            <p:ph type="sldNum" sz="quarter" idx="17"/>
          </p:nvPr>
        </p:nvSpPr>
        <p:spPr/>
        <p:txBody>
          <a:bodyPr/>
          <a:lstStyle>
            <a:lvl1pPr>
              <a:defRPr>
                <a:solidFill>
                  <a:schemeClr val="tx2"/>
                </a:solidFill>
              </a:defRPr>
            </a:lvl1pPr>
          </a:lstStyle>
          <a:p>
            <a:fld id="{4935277D-866F-4BEA-8879-80233C760332}" type="slidenum">
              <a:rPr lang="fr-CA" smtClean="0"/>
              <a:pPr/>
              <a:t>‹N°›</a:t>
            </a:fld>
            <a:endParaRPr lang="fr-CA"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7900" y="6019889"/>
            <a:ext cx="2889104" cy="785770"/>
          </a:xfrm>
          <a:prstGeom prst="rect">
            <a:avLst/>
          </a:prstGeom>
        </p:spPr>
      </p:pic>
    </p:spTree>
    <p:extLst>
      <p:ext uri="{BB962C8B-B14F-4D97-AF65-F5344CB8AC3E}">
        <p14:creationId xmlns:p14="http://schemas.microsoft.com/office/powerpoint/2010/main" val="185230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re, contenu et image-gauche (1)">
    <p:bg>
      <p:bgPr>
        <a:solidFill>
          <a:schemeClr val="accent1"/>
        </a:solidFill>
        <a:effectLst/>
      </p:bgPr>
    </p:bg>
    <p:spTree>
      <p:nvGrpSpPr>
        <p:cNvPr id="1" name=""/>
        <p:cNvGrpSpPr/>
        <p:nvPr/>
      </p:nvGrpSpPr>
      <p:grpSpPr>
        <a:xfrm>
          <a:off x="0" y="0"/>
          <a:ext cx="0" cy="0"/>
          <a:chOff x="0" y="0"/>
          <a:chExt cx="0" cy="0"/>
        </a:xfrm>
      </p:grpSpPr>
      <p:sp>
        <p:nvSpPr>
          <p:cNvPr id="17" name="Rectangle-bas"/>
          <p:cNvSpPr/>
          <p:nvPr userDrawn="1"/>
        </p:nvSpPr>
        <p:spPr>
          <a:xfrm>
            <a:off x="0" y="6040800"/>
            <a:ext cx="9144000" cy="81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6" name="Espace réservé pour une image  3"/>
          <p:cNvSpPr>
            <a:spLocks noGrp="1"/>
          </p:cNvSpPr>
          <p:nvPr>
            <p:ph type="pic" sz="quarter" idx="14" hasCustomPrompt="1"/>
          </p:nvPr>
        </p:nvSpPr>
        <p:spPr>
          <a:xfrm>
            <a:off x="0" y="0"/>
            <a:ext cx="3160800" cy="6040800"/>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1500" baseline="0">
                <a:solidFill>
                  <a:schemeClr val="bg1"/>
                </a:solidFill>
              </a:defRPr>
            </a:lvl1pPr>
          </a:lstStyle>
          <a:p>
            <a:r>
              <a:rPr lang="fr-CA" dirty="0" smtClean="0"/>
              <a:t>Cliquez sur l’icône pour modifier l’image</a:t>
            </a:r>
            <a:endParaRPr lang="fr-CA" dirty="0"/>
          </a:p>
        </p:txBody>
      </p:sp>
      <p:sp>
        <p:nvSpPr>
          <p:cNvPr id="4" name="Espace réservé du contenu 3"/>
          <p:cNvSpPr>
            <a:spLocks noGrp="1"/>
          </p:cNvSpPr>
          <p:nvPr>
            <p:ph sz="quarter" idx="10"/>
          </p:nvPr>
        </p:nvSpPr>
        <p:spPr>
          <a:xfrm>
            <a:off x="3632400" y="3116912"/>
            <a:ext cx="5040000" cy="2570400"/>
          </a:xfrm>
        </p:spPr>
        <p:txBody>
          <a:bodyPr anchor="t">
            <a:normAutofit/>
          </a:bodyPr>
          <a:lstStyle>
            <a:lvl1pPr marL="0" indent="0">
              <a:lnSpc>
                <a:spcPct val="100000"/>
              </a:lnSpc>
              <a:spcBef>
                <a:spcPts val="500"/>
              </a:spcBef>
              <a:spcAft>
                <a:spcPts val="500"/>
              </a:spcAft>
              <a:buNone/>
              <a:defRPr sz="1800">
                <a:solidFill>
                  <a:schemeClr val="bg1"/>
                </a:solidFill>
              </a:defRPr>
            </a:lvl1pPr>
            <a:lvl2pPr>
              <a:lnSpc>
                <a:spcPct val="100000"/>
              </a:lnSpc>
              <a:spcBef>
                <a:spcPts val="500"/>
              </a:spcBef>
              <a:spcAft>
                <a:spcPts val="0"/>
              </a:spcAft>
              <a:buSzPct val="130000"/>
              <a:defRPr sz="1800">
                <a:solidFill>
                  <a:schemeClr val="bg1"/>
                </a:solidFill>
              </a:defRPr>
            </a:lvl2pPr>
            <a:lvl3pPr marL="857250" indent="-171450">
              <a:lnSpc>
                <a:spcPct val="100000"/>
              </a:lnSpc>
              <a:spcBef>
                <a:spcPts val="300"/>
              </a:spcBef>
              <a:buFont typeface="Symbol" panose="05050102010706020507" pitchFamily="18" charset="2"/>
              <a:buChar char="-"/>
              <a:defRPr sz="1800">
                <a:solidFill>
                  <a:schemeClr val="bg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dirty="0" smtClean="0"/>
              <a:t>Modifier les styles du texte du masque</a:t>
            </a:r>
          </a:p>
          <a:p>
            <a:pPr lvl="1"/>
            <a:r>
              <a:rPr lang="fr-FR" dirty="0" smtClean="0"/>
              <a:t>Deuxième niveau</a:t>
            </a:r>
          </a:p>
          <a:p>
            <a:pPr lvl="2"/>
            <a:r>
              <a:rPr lang="fr-FR" dirty="0" smtClean="0"/>
              <a:t>Troisième niveau</a:t>
            </a:r>
          </a:p>
        </p:txBody>
      </p:sp>
      <p:sp>
        <p:nvSpPr>
          <p:cNvPr id="8" name="Titre 7"/>
          <p:cNvSpPr>
            <a:spLocks noGrp="1"/>
          </p:cNvSpPr>
          <p:nvPr>
            <p:ph type="title"/>
          </p:nvPr>
        </p:nvSpPr>
        <p:spPr>
          <a:xfrm>
            <a:off x="3632400" y="770020"/>
            <a:ext cx="5040000" cy="2140157"/>
          </a:xfrm>
          <a:prstGeom prst="rect">
            <a:avLst/>
          </a:prstGeom>
        </p:spPr>
        <p:txBody>
          <a:bodyPr tIns="0" rIns="0" bIns="0" anchor="b">
            <a:normAutofit/>
          </a:bodyPr>
          <a:lstStyle>
            <a:lvl1pPr>
              <a:defRPr sz="4000" cap="none" baseline="0">
                <a:solidFill>
                  <a:schemeClr val="accent2"/>
                </a:solidFill>
              </a:defRPr>
            </a:lvl1pPr>
          </a:lstStyle>
          <a:p>
            <a:r>
              <a:rPr lang="fr-FR" dirty="0" smtClean="0"/>
              <a:t>Modifiez le style du titre</a:t>
            </a:r>
            <a:endParaRPr lang="fr-CA" dirty="0"/>
          </a:p>
        </p:txBody>
      </p:sp>
      <p:sp>
        <p:nvSpPr>
          <p:cNvPr id="10" name="Espace réservé de la date 9"/>
          <p:cNvSpPr>
            <a:spLocks noGrp="1"/>
          </p:cNvSpPr>
          <p:nvPr>
            <p:ph type="dt" sz="half" idx="15"/>
          </p:nvPr>
        </p:nvSpPr>
        <p:spPr/>
        <p:txBody>
          <a:bodyPr/>
          <a:lstStyle/>
          <a:p>
            <a:fld id="{7ADED9F5-2C0E-4DA1-8727-8B5721E3FADD}" type="datetime1">
              <a:rPr lang="fr-CA" smtClean="0"/>
              <a:t>2018-04-12</a:t>
            </a:fld>
            <a:endParaRPr lang="fr-CA" dirty="0"/>
          </a:p>
        </p:txBody>
      </p:sp>
      <p:sp>
        <p:nvSpPr>
          <p:cNvPr id="21" name="Espace réservé du pied de page 20"/>
          <p:cNvSpPr>
            <a:spLocks noGrp="1"/>
          </p:cNvSpPr>
          <p:nvPr>
            <p:ph type="ftr" sz="quarter" idx="16"/>
          </p:nvPr>
        </p:nvSpPr>
        <p:spPr/>
        <p:txBody>
          <a:bodyPr/>
          <a:lstStyle/>
          <a:p>
            <a:r>
              <a:rPr lang="fr-CA" smtClean="0"/>
              <a:t>Pied de page de la présentation ici</a:t>
            </a:r>
            <a:endParaRPr lang="fr-CA" dirty="0"/>
          </a:p>
        </p:txBody>
      </p:sp>
      <p:sp>
        <p:nvSpPr>
          <p:cNvPr id="22" name="Espace réservé du numéro de diapositive 21"/>
          <p:cNvSpPr>
            <a:spLocks noGrp="1"/>
          </p:cNvSpPr>
          <p:nvPr>
            <p:ph type="sldNum" sz="quarter" idx="17"/>
          </p:nvPr>
        </p:nvSpPr>
        <p:spPr>
          <a:solidFill>
            <a:schemeClr val="accent1"/>
          </a:solidFill>
        </p:spPr>
        <p:txBody>
          <a:bodyPr/>
          <a:lstStyle>
            <a:lvl1pPr>
              <a:defRPr>
                <a:solidFill>
                  <a:schemeClr val="bg2"/>
                </a:solidFill>
              </a:defRPr>
            </a:lvl1pPr>
          </a:lstStyle>
          <a:p>
            <a:fld id="{4935277D-866F-4BEA-8879-80233C760332}" type="slidenum">
              <a:rPr lang="fr-CA" smtClean="0"/>
              <a:pPr/>
              <a:t>‹N°›</a:t>
            </a:fld>
            <a:endParaRPr lang="fr-CA" dirty="0"/>
          </a:p>
        </p:txBody>
      </p: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353755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re, contenu et image-gauche (2)">
    <p:bg>
      <p:bgPr>
        <a:solidFill>
          <a:schemeClr val="bg2"/>
        </a:solidFill>
        <a:effectLst/>
      </p:bgPr>
    </p:bg>
    <p:spTree>
      <p:nvGrpSpPr>
        <p:cNvPr id="1" name=""/>
        <p:cNvGrpSpPr/>
        <p:nvPr/>
      </p:nvGrpSpPr>
      <p:grpSpPr>
        <a:xfrm>
          <a:off x="0" y="0"/>
          <a:ext cx="0" cy="0"/>
          <a:chOff x="0" y="0"/>
          <a:chExt cx="0" cy="0"/>
        </a:xfrm>
      </p:grpSpPr>
      <p:sp>
        <p:nvSpPr>
          <p:cNvPr id="11" name="Rectangle-bas"/>
          <p:cNvSpPr/>
          <p:nvPr userDrawn="1"/>
        </p:nvSpPr>
        <p:spPr>
          <a:xfrm>
            <a:off x="0" y="6040800"/>
            <a:ext cx="9144000" cy="81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6" name="Espace réservé pour une image  3"/>
          <p:cNvSpPr>
            <a:spLocks noGrp="1"/>
          </p:cNvSpPr>
          <p:nvPr>
            <p:ph type="pic" sz="quarter" idx="14" hasCustomPrompt="1"/>
          </p:nvPr>
        </p:nvSpPr>
        <p:spPr>
          <a:xfrm>
            <a:off x="0" y="0"/>
            <a:ext cx="3160800" cy="6040800"/>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1500" baseline="0">
                <a:solidFill>
                  <a:schemeClr val="bg1"/>
                </a:solidFill>
              </a:defRPr>
            </a:lvl1pPr>
          </a:lstStyle>
          <a:p>
            <a:r>
              <a:rPr lang="fr-CA" dirty="0" smtClean="0"/>
              <a:t>Cliquez sur l’icône pour modifier l’image</a:t>
            </a:r>
            <a:endParaRPr lang="fr-CA" dirty="0"/>
          </a:p>
        </p:txBody>
      </p:sp>
      <p:sp>
        <p:nvSpPr>
          <p:cNvPr id="4" name="Espace réservé du contenu 3"/>
          <p:cNvSpPr>
            <a:spLocks noGrp="1"/>
          </p:cNvSpPr>
          <p:nvPr>
            <p:ph sz="quarter" idx="10"/>
          </p:nvPr>
        </p:nvSpPr>
        <p:spPr>
          <a:xfrm>
            <a:off x="3632400" y="3116912"/>
            <a:ext cx="5040000" cy="2570400"/>
          </a:xfrm>
        </p:spPr>
        <p:txBody>
          <a:bodyPr anchor="t">
            <a:normAutofit/>
          </a:bodyPr>
          <a:lstStyle>
            <a:lvl1pPr marL="0" indent="0">
              <a:lnSpc>
                <a:spcPct val="100000"/>
              </a:lnSpc>
              <a:spcBef>
                <a:spcPts val="500"/>
              </a:spcBef>
              <a:spcAft>
                <a:spcPts val="500"/>
              </a:spcAft>
              <a:buNone/>
              <a:defRPr sz="1800">
                <a:solidFill>
                  <a:schemeClr val="tx1"/>
                </a:solidFill>
              </a:defRPr>
            </a:lvl1pPr>
            <a:lvl2pPr>
              <a:lnSpc>
                <a:spcPct val="100000"/>
              </a:lnSpc>
              <a:spcBef>
                <a:spcPts val="500"/>
              </a:spcBef>
              <a:spcAft>
                <a:spcPts val="0"/>
              </a:spcAft>
              <a:buSzPct val="130000"/>
              <a:defRPr sz="1800">
                <a:solidFill>
                  <a:schemeClr val="tx1"/>
                </a:solidFill>
              </a:defRPr>
            </a:lvl2pPr>
            <a:lvl3pPr marL="857250" indent="-171450">
              <a:lnSpc>
                <a:spcPct val="100000"/>
              </a:lnSpc>
              <a:spcBef>
                <a:spcPts val="300"/>
              </a:spcBef>
              <a:buFont typeface="Symbol" panose="05050102010706020507" pitchFamily="18" charset="2"/>
              <a:buChar char="-"/>
              <a:defRPr sz="1600">
                <a:solidFill>
                  <a:schemeClr val="tx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dirty="0" smtClean="0"/>
              <a:t>Modifier les styles du texte du masque</a:t>
            </a:r>
          </a:p>
          <a:p>
            <a:pPr lvl="1"/>
            <a:r>
              <a:rPr lang="fr-FR" dirty="0" smtClean="0"/>
              <a:t>Deuxième niveau</a:t>
            </a:r>
          </a:p>
          <a:p>
            <a:pPr lvl="2"/>
            <a:r>
              <a:rPr lang="fr-FR" dirty="0" smtClean="0"/>
              <a:t>Troisième niveau</a:t>
            </a:r>
          </a:p>
        </p:txBody>
      </p:sp>
      <p:sp>
        <p:nvSpPr>
          <p:cNvPr id="8" name="Titre 7"/>
          <p:cNvSpPr>
            <a:spLocks noGrp="1"/>
          </p:cNvSpPr>
          <p:nvPr>
            <p:ph type="title"/>
          </p:nvPr>
        </p:nvSpPr>
        <p:spPr>
          <a:xfrm>
            <a:off x="3632400" y="770020"/>
            <a:ext cx="5040000" cy="2140157"/>
          </a:xfrm>
          <a:prstGeom prst="rect">
            <a:avLst/>
          </a:prstGeom>
        </p:spPr>
        <p:txBody>
          <a:bodyPr tIns="0" rIns="0" bIns="0" anchor="b">
            <a:normAutofit/>
          </a:bodyPr>
          <a:lstStyle>
            <a:lvl1pPr>
              <a:defRPr sz="4000" cap="none" baseline="0">
                <a:solidFill>
                  <a:schemeClr val="accent1"/>
                </a:solidFill>
              </a:defRPr>
            </a:lvl1pPr>
          </a:lstStyle>
          <a:p>
            <a:r>
              <a:rPr lang="fr-FR" dirty="0" smtClean="0"/>
              <a:t>Modifiez le style du titre</a:t>
            </a:r>
            <a:endParaRPr lang="fr-CA" dirty="0"/>
          </a:p>
        </p:txBody>
      </p:sp>
      <p:sp>
        <p:nvSpPr>
          <p:cNvPr id="2" name="Espace réservé de la date 1"/>
          <p:cNvSpPr>
            <a:spLocks noGrp="1"/>
          </p:cNvSpPr>
          <p:nvPr>
            <p:ph type="dt" sz="half" idx="15"/>
          </p:nvPr>
        </p:nvSpPr>
        <p:spPr/>
        <p:txBody>
          <a:bodyPr/>
          <a:lstStyle>
            <a:lvl1pPr>
              <a:defRPr>
                <a:solidFill>
                  <a:schemeClr val="accent2"/>
                </a:solidFill>
              </a:defRPr>
            </a:lvl1pPr>
          </a:lstStyle>
          <a:p>
            <a:fld id="{BD1D7763-933C-481C-8B6A-B0A8EA2C3573}" type="datetime1">
              <a:rPr lang="fr-CA" smtClean="0"/>
              <a:t>2018-04-12</a:t>
            </a:fld>
            <a:endParaRPr lang="fr-CA" dirty="0"/>
          </a:p>
        </p:txBody>
      </p:sp>
      <p:sp>
        <p:nvSpPr>
          <p:cNvPr id="3" name="Espace réservé du pied de page 2"/>
          <p:cNvSpPr>
            <a:spLocks noGrp="1"/>
          </p:cNvSpPr>
          <p:nvPr>
            <p:ph type="ftr" sz="quarter" idx="16"/>
          </p:nvPr>
        </p:nvSpPr>
        <p:spPr/>
        <p:txBody>
          <a:bodyPr/>
          <a:lstStyle>
            <a:lvl1pPr>
              <a:defRPr>
                <a:solidFill>
                  <a:schemeClr val="accent2"/>
                </a:solidFill>
              </a:defRPr>
            </a:lvl1pPr>
          </a:lstStyle>
          <a:p>
            <a:r>
              <a:rPr lang="fr-CA" smtClean="0"/>
              <a:t>Pied de page de la présentation ici</a:t>
            </a:r>
            <a:endParaRPr lang="fr-CA" dirty="0"/>
          </a:p>
        </p:txBody>
      </p:sp>
      <p:sp>
        <p:nvSpPr>
          <p:cNvPr id="5" name="Espace réservé du numéro de diapositive 4"/>
          <p:cNvSpPr>
            <a:spLocks noGrp="1"/>
          </p:cNvSpPr>
          <p:nvPr>
            <p:ph type="sldNum" sz="quarter" idx="17"/>
          </p:nvPr>
        </p:nvSpPr>
        <p:spPr/>
        <p:txBody>
          <a:bodyPr/>
          <a:lstStyle>
            <a:lvl1pPr>
              <a:defRPr>
                <a:solidFill>
                  <a:schemeClr val="tx2"/>
                </a:solidFill>
              </a:defRPr>
            </a:lvl1pPr>
          </a:lstStyle>
          <a:p>
            <a:fld id="{4935277D-866F-4BEA-8879-80233C760332}" type="slidenum">
              <a:rPr lang="fr-CA" smtClean="0"/>
              <a:pPr/>
              <a:t>‹N°›</a:t>
            </a:fld>
            <a:endParaRPr lang="fr-CA"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7900" y="6019889"/>
            <a:ext cx="2889104" cy="785770"/>
          </a:xfrm>
          <a:prstGeom prst="rect">
            <a:avLst/>
          </a:prstGeom>
        </p:spPr>
      </p:pic>
    </p:spTree>
    <p:extLst>
      <p:ext uri="{BB962C8B-B14F-4D97-AF65-F5344CB8AC3E}">
        <p14:creationId xmlns:p14="http://schemas.microsoft.com/office/powerpoint/2010/main" val="385553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re, contenu et image (1)">
    <p:bg>
      <p:bgPr>
        <a:solidFill>
          <a:schemeClr val="accent1"/>
        </a:solidFill>
        <a:effectLst/>
      </p:bgPr>
    </p:bg>
    <p:spTree>
      <p:nvGrpSpPr>
        <p:cNvPr id="1" name=""/>
        <p:cNvGrpSpPr/>
        <p:nvPr/>
      </p:nvGrpSpPr>
      <p:grpSpPr>
        <a:xfrm>
          <a:off x="0" y="0"/>
          <a:ext cx="0" cy="0"/>
          <a:chOff x="0" y="0"/>
          <a:chExt cx="0" cy="0"/>
        </a:xfrm>
      </p:grpSpPr>
      <p:sp>
        <p:nvSpPr>
          <p:cNvPr id="12" name="Rectangle-bas"/>
          <p:cNvSpPr/>
          <p:nvPr userDrawn="1"/>
        </p:nvSpPr>
        <p:spPr>
          <a:xfrm>
            <a:off x="0" y="6040800"/>
            <a:ext cx="9144000" cy="81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7" name="Espace réservé de la date 6"/>
          <p:cNvSpPr>
            <a:spLocks noGrp="1"/>
          </p:cNvSpPr>
          <p:nvPr>
            <p:ph type="dt" sz="half" idx="15"/>
          </p:nvPr>
        </p:nvSpPr>
        <p:spPr/>
        <p:txBody>
          <a:bodyPr/>
          <a:lstStyle>
            <a:lvl1pPr>
              <a:defRPr>
                <a:solidFill>
                  <a:schemeClr val="accent2"/>
                </a:solidFill>
              </a:defRPr>
            </a:lvl1pPr>
          </a:lstStyle>
          <a:p>
            <a:fld id="{3A44F990-979E-47AC-B228-4594A5F376BA}" type="datetime1">
              <a:rPr lang="fr-CA" smtClean="0"/>
              <a:t>2018-04-12</a:t>
            </a:fld>
            <a:endParaRPr lang="fr-CA" dirty="0"/>
          </a:p>
        </p:txBody>
      </p:sp>
      <p:sp>
        <p:nvSpPr>
          <p:cNvPr id="9" name="Espace réservé du pied de page 8"/>
          <p:cNvSpPr>
            <a:spLocks noGrp="1"/>
          </p:cNvSpPr>
          <p:nvPr>
            <p:ph type="ftr" sz="quarter" idx="16"/>
          </p:nvPr>
        </p:nvSpPr>
        <p:spPr/>
        <p:txBody>
          <a:bodyPr/>
          <a:lstStyle>
            <a:lvl1pPr>
              <a:defRPr>
                <a:solidFill>
                  <a:schemeClr val="accent2"/>
                </a:solidFill>
              </a:defRPr>
            </a:lvl1pPr>
          </a:lstStyle>
          <a:p>
            <a:r>
              <a:rPr lang="fr-CA" smtClean="0"/>
              <a:t>Pied de page de la présentation ici</a:t>
            </a:r>
            <a:endParaRPr lang="fr-CA" dirty="0"/>
          </a:p>
        </p:txBody>
      </p:sp>
      <p:sp>
        <p:nvSpPr>
          <p:cNvPr id="11" name="Espace réservé du numéro de diapositive 10"/>
          <p:cNvSpPr>
            <a:spLocks noGrp="1"/>
          </p:cNvSpPr>
          <p:nvPr>
            <p:ph type="sldNum" sz="quarter" idx="17"/>
          </p:nvPr>
        </p:nvSpPr>
        <p:spPr>
          <a:solidFill>
            <a:schemeClr val="accent2"/>
          </a:solidFill>
        </p:spPr>
        <p:txBody>
          <a:bodyPr/>
          <a:lstStyle>
            <a:lvl1pPr>
              <a:defRPr>
                <a:solidFill>
                  <a:schemeClr val="tx2"/>
                </a:solidFill>
              </a:defRPr>
            </a:lvl1pPr>
          </a:lstStyle>
          <a:p>
            <a:fld id="{4935277D-866F-4BEA-8879-80233C760332}" type="slidenum">
              <a:rPr lang="fr-CA" smtClean="0"/>
              <a:pPr/>
              <a:t>‹N°›</a:t>
            </a:fld>
            <a:endParaRPr lang="fr-CA" dirty="0"/>
          </a:p>
        </p:txBody>
      </p:sp>
      <p:sp>
        <p:nvSpPr>
          <p:cNvPr id="16" name="Espace réservé pour une image  3"/>
          <p:cNvSpPr>
            <a:spLocks noGrp="1"/>
          </p:cNvSpPr>
          <p:nvPr>
            <p:ph type="pic" sz="quarter" idx="14" hasCustomPrompt="1"/>
          </p:nvPr>
        </p:nvSpPr>
        <p:spPr>
          <a:xfrm>
            <a:off x="0" y="0"/>
            <a:ext cx="6040800" cy="6040800"/>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1600" baseline="0">
                <a:solidFill>
                  <a:schemeClr val="bg1"/>
                </a:solidFill>
              </a:defRPr>
            </a:lvl1pPr>
          </a:lstStyle>
          <a:p>
            <a:r>
              <a:rPr lang="fr-CA" dirty="0" smtClean="0"/>
              <a:t>Cliquez sur l’icône pour modifier l’image</a:t>
            </a:r>
            <a:endParaRPr lang="fr-CA" dirty="0"/>
          </a:p>
        </p:txBody>
      </p:sp>
      <p:sp>
        <p:nvSpPr>
          <p:cNvPr id="4" name="Espace réservé du contenu 3"/>
          <p:cNvSpPr>
            <a:spLocks noGrp="1"/>
          </p:cNvSpPr>
          <p:nvPr>
            <p:ph sz="quarter" idx="10"/>
          </p:nvPr>
        </p:nvSpPr>
        <p:spPr>
          <a:xfrm>
            <a:off x="6316049" y="3170077"/>
            <a:ext cx="2552700" cy="2570400"/>
          </a:xfrm>
        </p:spPr>
        <p:txBody>
          <a:bodyPr anchor="t">
            <a:normAutofit/>
          </a:bodyPr>
          <a:lstStyle>
            <a:lvl1pPr marL="0" indent="0">
              <a:lnSpc>
                <a:spcPct val="100000"/>
              </a:lnSpc>
              <a:spcBef>
                <a:spcPts val="500"/>
              </a:spcBef>
              <a:spcAft>
                <a:spcPts val="0"/>
              </a:spcAft>
              <a:buNone/>
              <a:defRPr sz="1800">
                <a:solidFill>
                  <a:schemeClr val="bg1"/>
                </a:solidFill>
              </a:defRPr>
            </a:lvl1pPr>
            <a:lvl2pPr marL="360000" indent="-180000">
              <a:lnSpc>
                <a:spcPct val="100000"/>
              </a:lnSpc>
              <a:spcBef>
                <a:spcPts val="300"/>
              </a:spcBef>
              <a:spcAft>
                <a:spcPts val="0"/>
              </a:spcAft>
              <a:buSzPct val="130000"/>
              <a:defRPr sz="1600">
                <a:solidFill>
                  <a:schemeClr val="bg1"/>
                </a:solidFill>
              </a:defRPr>
            </a:lvl2pPr>
            <a:lvl3pPr marL="857250" indent="-171450">
              <a:lnSpc>
                <a:spcPct val="100000"/>
              </a:lnSpc>
              <a:spcBef>
                <a:spcPts val="300"/>
              </a:spcBef>
              <a:buFont typeface="Symbol" panose="05050102010706020507" pitchFamily="18" charset="2"/>
              <a:buChar char="-"/>
              <a:defRPr sz="1800">
                <a:solidFill>
                  <a:schemeClr val="bg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dirty="0" smtClean="0"/>
              <a:t>Modifier les styles du texte du masque</a:t>
            </a:r>
          </a:p>
          <a:p>
            <a:pPr lvl="1"/>
            <a:r>
              <a:rPr lang="fr-FR" dirty="0" smtClean="0"/>
              <a:t>Deuxième niveau</a:t>
            </a:r>
          </a:p>
        </p:txBody>
      </p:sp>
      <p:sp>
        <p:nvSpPr>
          <p:cNvPr id="8" name="Titre 7"/>
          <p:cNvSpPr>
            <a:spLocks noGrp="1"/>
          </p:cNvSpPr>
          <p:nvPr>
            <p:ph type="title"/>
          </p:nvPr>
        </p:nvSpPr>
        <p:spPr>
          <a:xfrm>
            <a:off x="6316049" y="961414"/>
            <a:ext cx="2552700" cy="2140157"/>
          </a:xfrm>
          <a:prstGeom prst="rect">
            <a:avLst/>
          </a:prstGeom>
        </p:spPr>
        <p:txBody>
          <a:bodyPr tIns="0" rIns="90000" bIns="0" anchor="b">
            <a:normAutofit/>
          </a:bodyPr>
          <a:lstStyle>
            <a:lvl1pPr>
              <a:defRPr sz="3600" cap="none" baseline="0">
                <a:solidFill>
                  <a:schemeClr val="accent2"/>
                </a:solidFill>
              </a:defRPr>
            </a:lvl1pPr>
          </a:lstStyle>
          <a:p>
            <a:r>
              <a:rPr lang="fr-FR" dirty="0" smtClean="0"/>
              <a:t>Modifiez le style du titre</a:t>
            </a:r>
            <a:endParaRPr lang="fr-CA" dirty="0"/>
          </a:p>
        </p:txBody>
      </p:sp>
      <p:pic>
        <p:nvPicPr>
          <p:cNvPr id="13" name="Imag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7900" y="6019889"/>
            <a:ext cx="2889104" cy="785770"/>
          </a:xfrm>
          <a:prstGeom prst="rect">
            <a:avLst/>
          </a:prstGeom>
        </p:spPr>
      </p:pic>
    </p:spTree>
    <p:extLst>
      <p:ext uri="{BB962C8B-B14F-4D97-AF65-F5344CB8AC3E}">
        <p14:creationId xmlns:p14="http://schemas.microsoft.com/office/powerpoint/2010/main" val="308571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re, contenu et image (2)">
    <p:bg>
      <p:bgPr>
        <a:solidFill>
          <a:schemeClr val="bg2"/>
        </a:solidFill>
        <a:effectLst/>
      </p:bgPr>
    </p:bg>
    <p:spTree>
      <p:nvGrpSpPr>
        <p:cNvPr id="1" name=""/>
        <p:cNvGrpSpPr/>
        <p:nvPr/>
      </p:nvGrpSpPr>
      <p:grpSpPr>
        <a:xfrm>
          <a:off x="0" y="0"/>
          <a:ext cx="0" cy="0"/>
          <a:chOff x="0" y="0"/>
          <a:chExt cx="0" cy="0"/>
        </a:xfrm>
      </p:grpSpPr>
      <p:sp>
        <p:nvSpPr>
          <p:cNvPr id="12" name="Rectangle-bas"/>
          <p:cNvSpPr/>
          <p:nvPr userDrawn="1"/>
        </p:nvSpPr>
        <p:spPr>
          <a:xfrm>
            <a:off x="0" y="6040800"/>
            <a:ext cx="9144000" cy="81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7" name="Espace réservé de la date 6"/>
          <p:cNvSpPr>
            <a:spLocks noGrp="1"/>
          </p:cNvSpPr>
          <p:nvPr>
            <p:ph type="dt" sz="half" idx="15"/>
          </p:nvPr>
        </p:nvSpPr>
        <p:spPr/>
        <p:txBody>
          <a:bodyPr/>
          <a:lstStyle>
            <a:lvl1pPr>
              <a:defRPr>
                <a:solidFill>
                  <a:schemeClr val="accent1"/>
                </a:solidFill>
              </a:defRPr>
            </a:lvl1pPr>
          </a:lstStyle>
          <a:p>
            <a:fld id="{090F4055-226C-400D-ACDE-D656FE6D114B}" type="datetime1">
              <a:rPr lang="fr-CA" smtClean="0"/>
              <a:t>2018-04-12</a:t>
            </a:fld>
            <a:endParaRPr lang="fr-CA" dirty="0"/>
          </a:p>
        </p:txBody>
      </p:sp>
      <p:sp>
        <p:nvSpPr>
          <p:cNvPr id="9" name="Espace réservé du pied de page 8"/>
          <p:cNvSpPr>
            <a:spLocks noGrp="1"/>
          </p:cNvSpPr>
          <p:nvPr>
            <p:ph type="ftr" sz="quarter" idx="16"/>
          </p:nvPr>
        </p:nvSpPr>
        <p:spPr/>
        <p:txBody>
          <a:bodyPr/>
          <a:lstStyle>
            <a:lvl1pPr>
              <a:defRPr>
                <a:solidFill>
                  <a:schemeClr val="accent1"/>
                </a:solidFill>
              </a:defRPr>
            </a:lvl1pPr>
          </a:lstStyle>
          <a:p>
            <a:r>
              <a:rPr lang="fr-CA" smtClean="0"/>
              <a:t>Pied de page de la présentation ici</a:t>
            </a:r>
            <a:endParaRPr lang="fr-CA" dirty="0"/>
          </a:p>
        </p:txBody>
      </p:sp>
      <p:sp>
        <p:nvSpPr>
          <p:cNvPr id="11" name="Espace réservé du numéro de diapositive 10"/>
          <p:cNvSpPr>
            <a:spLocks noGrp="1"/>
          </p:cNvSpPr>
          <p:nvPr>
            <p:ph type="sldNum" sz="quarter" idx="17"/>
          </p:nvPr>
        </p:nvSpPr>
        <p:spPr>
          <a:solidFill>
            <a:schemeClr val="accent1"/>
          </a:solidFill>
        </p:spPr>
        <p:txBody>
          <a:bodyPr/>
          <a:lstStyle>
            <a:lvl1pPr>
              <a:defRPr>
                <a:solidFill>
                  <a:schemeClr val="bg2"/>
                </a:solidFill>
              </a:defRPr>
            </a:lvl1pPr>
          </a:lstStyle>
          <a:p>
            <a:fld id="{4935277D-866F-4BEA-8879-80233C760332}" type="slidenum">
              <a:rPr lang="fr-CA" smtClean="0"/>
              <a:pPr/>
              <a:t>‹N°›</a:t>
            </a:fld>
            <a:endParaRPr lang="fr-CA" dirty="0"/>
          </a:p>
        </p:txBody>
      </p:sp>
      <p:sp>
        <p:nvSpPr>
          <p:cNvPr id="16" name="Espace réservé pour une image  3"/>
          <p:cNvSpPr>
            <a:spLocks noGrp="1"/>
          </p:cNvSpPr>
          <p:nvPr>
            <p:ph type="pic" sz="quarter" idx="14" hasCustomPrompt="1"/>
          </p:nvPr>
        </p:nvSpPr>
        <p:spPr>
          <a:xfrm>
            <a:off x="0" y="0"/>
            <a:ext cx="6040800" cy="6040800"/>
          </a:xfrm>
          <a:blipFill dpi="0" rotWithShape="1">
            <a:blip r:embed="rId2"/>
            <a:srcRect/>
            <a:stretch>
              <a:fillRect/>
            </a:stretch>
          </a:blipFill>
        </p:spPr>
        <p:txBody>
          <a:bodyPr>
            <a:normAutofit/>
          </a:bodyPr>
          <a:lstStyle>
            <a:lvl1pPr marL="0" indent="0">
              <a:buNone/>
              <a:defRPr sz="1600" baseline="0">
                <a:solidFill>
                  <a:schemeClr val="bg1"/>
                </a:solidFill>
              </a:defRPr>
            </a:lvl1pPr>
          </a:lstStyle>
          <a:p>
            <a:r>
              <a:rPr lang="fr-CA" dirty="0" smtClean="0"/>
              <a:t>Cliquez sur l’icône pour modifier l’image</a:t>
            </a:r>
            <a:endParaRPr lang="fr-CA" dirty="0"/>
          </a:p>
        </p:txBody>
      </p:sp>
      <p:sp>
        <p:nvSpPr>
          <p:cNvPr id="4" name="Espace réservé du contenu 3"/>
          <p:cNvSpPr>
            <a:spLocks noGrp="1"/>
          </p:cNvSpPr>
          <p:nvPr>
            <p:ph sz="quarter" idx="10"/>
          </p:nvPr>
        </p:nvSpPr>
        <p:spPr>
          <a:xfrm>
            <a:off x="6316049" y="3170077"/>
            <a:ext cx="2552700" cy="2570400"/>
          </a:xfrm>
        </p:spPr>
        <p:txBody>
          <a:bodyPr anchor="t">
            <a:normAutofit/>
          </a:bodyPr>
          <a:lstStyle>
            <a:lvl1pPr marL="0" indent="0">
              <a:lnSpc>
                <a:spcPct val="100000"/>
              </a:lnSpc>
              <a:spcBef>
                <a:spcPts val="500"/>
              </a:spcBef>
              <a:spcAft>
                <a:spcPts val="0"/>
              </a:spcAft>
              <a:buNone/>
              <a:defRPr sz="1800">
                <a:solidFill>
                  <a:schemeClr val="accent1"/>
                </a:solidFill>
              </a:defRPr>
            </a:lvl1pPr>
            <a:lvl2pPr marL="360000" indent="-180000">
              <a:lnSpc>
                <a:spcPct val="100000"/>
              </a:lnSpc>
              <a:spcBef>
                <a:spcPts val="300"/>
              </a:spcBef>
              <a:spcAft>
                <a:spcPts val="0"/>
              </a:spcAft>
              <a:buSzPct val="130000"/>
              <a:defRPr sz="1600">
                <a:solidFill>
                  <a:schemeClr val="accent1"/>
                </a:solidFill>
              </a:defRPr>
            </a:lvl2pPr>
            <a:lvl3pPr marL="857250" indent="-171450">
              <a:lnSpc>
                <a:spcPct val="100000"/>
              </a:lnSpc>
              <a:spcBef>
                <a:spcPts val="300"/>
              </a:spcBef>
              <a:buFont typeface="Symbol" panose="05050102010706020507" pitchFamily="18" charset="2"/>
              <a:buChar char="-"/>
              <a:defRPr sz="1800">
                <a:solidFill>
                  <a:schemeClr val="bg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dirty="0" smtClean="0"/>
              <a:t>Modifier les styles du texte du masque</a:t>
            </a:r>
          </a:p>
          <a:p>
            <a:pPr lvl="1"/>
            <a:r>
              <a:rPr lang="fr-FR" dirty="0" smtClean="0"/>
              <a:t>Deuxième niveau</a:t>
            </a:r>
          </a:p>
        </p:txBody>
      </p:sp>
      <p:sp>
        <p:nvSpPr>
          <p:cNvPr id="8" name="Titre 7"/>
          <p:cNvSpPr>
            <a:spLocks noGrp="1"/>
          </p:cNvSpPr>
          <p:nvPr>
            <p:ph type="title"/>
          </p:nvPr>
        </p:nvSpPr>
        <p:spPr>
          <a:xfrm>
            <a:off x="6316049" y="961414"/>
            <a:ext cx="2552700" cy="2140157"/>
          </a:xfrm>
          <a:prstGeom prst="rect">
            <a:avLst/>
          </a:prstGeom>
        </p:spPr>
        <p:txBody>
          <a:bodyPr tIns="0" rIns="90000" bIns="0" anchor="b">
            <a:normAutofit/>
          </a:bodyPr>
          <a:lstStyle>
            <a:lvl1pPr>
              <a:defRPr sz="3600" cap="none" baseline="0">
                <a:solidFill>
                  <a:schemeClr val="accent2"/>
                </a:solidFill>
              </a:defRPr>
            </a:lvl1pPr>
          </a:lstStyle>
          <a:p>
            <a:r>
              <a:rPr lang="fr-FR" dirty="0" smtClean="0"/>
              <a:t>Modifiez le style du titre</a:t>
            </a:r>
            <a:endParaRPr lang="fr-CA"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428936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mage (1)">
    <p:bg>
      <p:bgPr>
        <a:solidFill>
          <a:schemeClr val="bg1"/>
        </a:solidFill>
        <a:effectLst/>
      </p:bgPr>
    </p:bg>
    <p:spTree>
      <p:nvGrpSpPr>
        <p:cNvPr id="1" name=""/>
        <p:cNvGrpSpPr/>
        <p:nvPr/>
      </p:nvGrpSpPr>
      <p:grpSpPr>
        <a:xfrm>
          <a:off x="0" y="0"/>
          <a:ext cx="0" cy="0"/>
          <a:chOff x="0" y="0"/>
          <a:chExt cx="0" cy="0"/>
        </a:xfrm>
      </p:grpSpPr>
      <p:sp>
        <p:nvSpPr>
          <p:cNvPr id="8" name="Rectangle-bas"/>
          <p:cNvSpPr/>
          <p:nvPr/>
        </p:nvSpPr>
        <p:spPr>
          <a:xfrm>
            <a:off x="0" y="6040800"/>
            <a:ext cx="9144000" cy="82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5" name="Espace réservé pour une image  4"/>
          <p:cNvSpPr>
            <a:spLocks noGrp="1"/>
          </p:cNvSpPr>
          <p:nvPr>
            <p:ph type="pic" sz="quarter" idx="10" hasCustomPrompt="1"/>
          </p:nvPr>
        </p:nvSpPr>
        <p:spPr>
          <a:xfrm>
            <a:off x="0" y="-1"/>
            <a:ext cx="9144000" cy="6040800"/>
          </a:xfrm>
          <a:blipFill dpi="0" rotWithShape="1">
            <a:blip r:embed="rId2"/>
            <a:srcRect/>
            <a:stretch>
              <a:fillRect/>
            </a:stretch>
          </a:blipFill>
        </p:spPr>
        <p:txBody>
          <a:bodyPr anchor="t">
            <a:normAutofit/>
          </a:bodyPr>
          <a:lstStyle>
            <a:lvl1pPr marL="0" indent="0" algn="r">
              <a:buNone/>
              <a:defRPr sz="1800">
                <a:solidFill>
                  <a:schemeClr val="bg1"/>
                </a:solidFill>
              </a:defRPr>
            </a:lvl1pPr>
          </a:lstStyle>
          <a:p>
            <a:r>
              <a:rPr lang="fr-CA" dirty="0" smtClean="0"/>
              <a:t>Cliquez sur l’icône pour modifier l’image</a:t>
            </a:r>
          </a:p>
        </p:txBody>
      </p:sp>
      <p:sp>
        <p:nvSpPr>
          <p:cNvPr id="7" name="Espace réservé de la date 6"/>
          <p:cNvSpPr>
            <a:spLocks noGrp="1"/>
          </p:cNvSpPr>
          <p:nvPr>
            <p:ph type="dt" sz="half" idx="11"/>
          </p:nvPr>
        </p:nvSpPr>
        <p:spPr/>
        <p:txBody>
          <a:bodyPr/>
          <a:lstStyle>
            <a:lvl1pPr>
              <a:defRPr>
                <a:solidFill>
                  <a:schemeClr val="accent2"/>
                </a:solidFill>
              </a:defRPr>
            </a:lvl1pPr>
          </a:lstStyle>
          <a:p>
            <a:fld id="{5732D215-C2AF-47AB-9D3E-0E12BF5EE505}" type="datetime1">
              <a:rPr lang="fr-CA" smtClean="0"/>
              <a:t>2018-04-12</a:t>
            </a:fld>
            <a:endParaRPr lang="fr-CA" dirty="0"/>
          </a:p>
        </p:txBody>
      </p:sp>
      <p:sp>
        <p:nvSpPr>
          <p:cNvPr id="10" name="Espace réservé du pied de page 9"/>
          <p:cNvSpPr>
            <a:spLocks noGrp="1"/>
          </p:cNvSpPr>
          <p:nvPr>
            <p:ph type="ftr" sz="quarter" idx="12"/>
          </p:nvPr>
        </p:nvSpPr>
        <p:spPr/>
        <p:txBody>
          <a:bodyPr/>
          <a:lstStyle>
            <a:lvl1pPr>
              <a:defRPr>
                <a:solidFill>
                  <a:schemeClr val="accent2"/>
                </a:solidFill>
              </a:defRPr>
            </a:lvl1pPr>
          </a:lstStyle>
          <a:p>
            <a:r>
              <a:rPr lang="fr-CA" smtClean="0"/>
              <a:t>Pied de page de la présentation ici</a:t>
            </a:r>
            <a:endParaRPr lang="fr-CA" dirty="0"/>
          </a:p>
        </p:txBody>
      </p:sp>
      <p:sp>
        <p:nvSpPr>
          <p:cNvPr id="11" name="Espace réservé du numéro de diapositive 10"/>
          <p:cNvSpPr>
            <a:spLocks noGrp="1"/>
          </p:cNvSpPr>
          <p:nvPr>
            <p:ph type="sldNum" sz="quarter" idx="13"/>
          </p:nvPr>
        </p:nvSpPr>
        <p:spPr/>
        <p:txBody>
          <a:bodyPr/>
          <a:lstStyle/>
          <a:p>
            <a:fld id="{4935277D-866F-4BEA-8879-80233C760332}" type="slidenum">
              <a:rPr lang="fr-CA" smtClean="0"/>
              <a:pPr/>
              <a:t>‹N°›</a:t>
            </a:fld>
            <a:endParaRPr lang="fr-CA" dirty="0"/>
          </a:p>
        </p:txBody>
      </p: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7900" y="6019889"/>
            <a:ext cx="2889104" cy="785770"/>
          </a:xfrm>
          <a:prstGeom prst="rect">
            <a:avLst/>
          </a:prstGeom>
        </p:spPr>
      </p:pic>
    </p:spTree>
    <p:extLst>
      <p:ext uri="{BB962C8B-B14F-4D97-AF65-F5344CB8AC3E}">
        <p14:creationId xmlns:p14="http://schemas.microsoft.com/office/powerpoint/2010/main" val="209316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 (2)">
    <p:bg>
      <p:bgPr>
        <a:solidFill>
          <a:schemeClr val="bg1"/>
        </a:solidFill>
        <a:effectLst/>
      </p:bgPr>
    </p:bg>
    <p:spTree>
      <p:nvGrpSpPr>
        <p:cNvPr id="1" name=""/>
        <p:cNvGrpSpPr/>
        <p:nvPr/>
      </p:nvGrpSpPr>
      <p:grpSpPr>
        <a:xfrm>
          <a:off x="0" y="0"/>
          <a:ext cx="0" cy="0"/>
          <a:chOff x="0" y="0"/>
          <a:chExt cx="0" cy="0"/>
        </a:xfrm>
      </p:grpSpPr>
      <p:sp>
        <p:nvSpPr>
          <p:cNvPr id="8" name="Rectangle-bas"/>
          <p:cNvSpPr/>
          <p:nvPr/>
        </p:nvSpPr>
        <p:spPr>
          <a:xfrm>
            <a:off x="0" y="6040800"/>
            <a:ext cx="9144000" cy="82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5" name="Espace réservé pour une image  4"/>
          <p:cNvSpPr>
            <a:spLocks noGrp="1"/>
          </p:cNvSpPr>
          <p:nvPr>
            <p:ph type="pic" sz="quarter" idx="10" hasCustomPrompt="1"/>
          </p:nvPr>
        </p:nvSpPr>
        <p:spPr>
          <a:xfrm>
            <a:off x="0" y="-1"/>
            <a:ext cx="9144000" cy="6040800"/>
          </a:xfrm>
          <a:blipFill dpi="0" rotWithShape="1">
            <a:blip r:embed="rId2"/>
            <a:srcRect/>
            <a:stretch>
              <a:fillRect/>
            </a:stretch>
          </a:blipFill>
        </p:spPr>
        <p:txBody>
          <a:bodyPr>
            <a:normAutofit/>
          </a:bodyPr>
          <a:lstStyle>
            <a:lvl1pPr marL="0" indent="0" algn="r">
              <a:buNone/>
              <a:defRPr sz="1800">
                <a:solidFill>
                  <a:schemeClr val="bg1"/>
                </a:solidFill>
              </a:defRPr>
            </a:lvl1pPr>
          </a:lstStyle>
          <a:p>
            <a:r>
              <a:rPr lang="fr-CA" dirty="0" smtClean="0"/>
              <a:t>Cliquez sur l’icône pour modifier l’image</a:t>
            </a:r>
          </a:p>
        </p:txBody>
      </p:sp>
      <p:sp>
        <p:nvSpPr>
          <p:cNvPr id="2" name="Espace réservé de la date 1"/>
          <p:cNvSpPr>
            <a:spLocks noGrp="1"/>
          </p:cNvSpPr>
          <p:nvPr>
            <p:ph type="dt" sz="half" idx="11"/>
          </p:nvPr>
        </p:nvSpPr>
        <p:spPr/>
        <p:txBody>
          <a:bodyPr/>
          <a:lstStyle/>
          <a:p>
            <a:fld id="{9A656764-AC44-40F6-AECB-C500EA74E1D0}" type="datetime1">
              <a:rPr lang="fr-CA" smtClean="0"/>
              <a:t>2018-04-12</a:t>
            </a:fld>
            <a:endParaRPr lang="fr-CA" dirty="0"/>
          </a:p>
        </p:txBody>
      </p:sp>
      <p:sp>
        <p:nvSpPr>
          <p:cNvPr id="3" name="Espace réservé du pied de page 2"/>
          <p:cNvSpPr>
            <a:spLocks noGrp="1"/>
          </p:cNvSpPr>
          <p:nvPr>
            <p:ph type="ftr" sz="quarter" idx="12"/>
          </p:nvPr>
        </p:nvSpPr>
        <p:spPr/>
        <p:txBody>
          <a:bodyPr/>
          <a:lstStyle/>
          <a:p>
            <a:r>
              <a:rPr lang="fr-CA" smtClean="0"/>
              <a:t>Pied de page de la présentation ici</a:t>
            </a:r>
            <a:endParaRPr lang="fr-CA" dirty="0"/>
          </a:p>
        </p:txBody>
      </p:sp>
      <p:sp>
        <p:nvSpPr>
          <p:cNvPr id="4" name="Espace réservé du numéro de diapositive 3"/>
          <p:cNvSpPr>
            <a:spLocks noGrp="1"/>
          </p:cNvSpPr>
          <p:nvPr>
            <p:ph type="sldNum" sz="quarter" idx="13"/>
          </p:nvPr>
        </p:nvSpPr>
        <p:spPr>
          <a:solidFill>
            <a:schemeClr val="accent1"/>
          </a:solidFill>
        </p:spPr>
        <p:txBody>
          <a:bodyPr/>
          <a:lstStyle>
            <a:lvl1pPr>
              <a:defRPr>
                <a:solidFill>
                  <a:schemeClr val="bg2"/>
                </a:solidFill>
              </a:defRPr>
            </a:lvl1pPr>
          </a:lstStyle>
          <a:p>
            <a:fld id="{4935277D-866F-4BEA-8879-80233C760332}" type="slidenum">
              <a:rPr lang="fr-CA" smtClean="0"/>
              <a:pPr/>
              <a:t>‹N°›</a:t>
            </a:fld>
            <a:endParaRPr lang="fr-CA"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21374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avec logo">
    <p:bg>
      <p:bgPr>
        <a:solidFill>
          <a:schemeClr val="bg1"/>
        </a:solidFill>
        <a:effectLst/>
      </p:bgPr>
    </p:bg>
    <p:spTree>
      <p:nvGrpSpPr>
        <p:cNvPr id="1" name=""/>
        <p:cNvGrpSpPr/>
        <p:nvPr/>
      </p:nvGrpSpPr>
      <p:grpSpPr>
        <a:xfrm>
          <a:off x="0" y="0"/>
          <a:ext cx="0" cy="0"/>
          <a:chOff x="0" y="0"/>
          <a:chExt cx="0" cy="0"/>
        </a:xfrm>
      </p:grpSpPr>
      <p:sp>
        <p:nvSpPr>
          <p:cNvPr id="14" name="Espace réservé du pied de page 13"/>
          <p:cNvSpPr>
            <a:spLocks noGrp="1"/>
          </p:cNvSpPr>
          <p:nvPr>
            <p:ph type="ftr" sz="quarter" idx="15"/>
          </p:nvPr>
        </p:nvSpPr>
        <p:spPr/>
        <p:txBody>
          <a:bodyPr/>
          <a:lstStyle>
            <a:lvl1pPr>
              <a:defRPr>
                <a:solidFill>
                  <a:schemeClr val="tx2"/>
                </a:solidFill>
              </a:defRPr>
            </a:lvl1pPr>
          </a:lstStyle>
          <a:p>
            <a:r>
              <a:rPr lang="fr-CA" smtClean="0"/>
              <a:t>Pied de page de la présentation ici</a:t>
            </a:r>
            <a:endParaRPr lang="fr-CA" dirty="0"/>
          </a:p>
        </p:txBody>
      </p:sp>
      <p:sp>
        <p:nvSpPr>
          <p:cNvPr id="13" name="Espace réservé de la date 12"/>
          <p:cNvSpPr>
            <a:spLocks noGrp="1"/>
          </p:cNvSpPr>
          <p:nvPr>
            <p:ph type="dt" sz="half" idx="14"/>
          </p:nvPr>
        </p:nvSpPr>
        <p:spPr/>
        <p:txBody>
          <a:bodyPr/>
          <a:lstStyle>
            <a:lvl1pPr>
              <a:defRPr>
                <a:solidFill>
                  <a:schemeClr val="tx2"/>
                </a:solidFill>
              </a:defRPr>
            </a:lvl1pPr>
          </a:lstStyle>
          <a:p>
            <a:fld id="{DD36942F-DA46-44D6-BC5B-DE3F22958E4E}" type="datetime1">
              <a:rPr lang="fr-CA" smtClean="0"/>
              <a:t>2018-04-12</a:t>
            </a:fld>
            <a:endParaRPr lang="fr-CA" dirty="0"/>
          </a:p>
        </p:txBody>
      </p:sp>
      <p:sp>
        <p:nvSpPr>
          <p:cNvPr id="15" name="Espace réservé du numéro de diapositive 14"/>
          <p:cNvSpPr>
            <a:spLocks noGrp="1"/>
          </p:cNvSpPr>
          <p:nvPr>
            <p:ph type="sldNum" sz="quarter" idx="16"/>
          </p:nvPr>
        </p:nvSpPr>
        <p:spPr>
          <a:solidFill>
            <a:schemeClr val="accent1"/>
          </a:solidFill>
        </p:spPr>
        <p:txBody>
          <a:bodyPr/>
          <a:lstStyle>
            <a:lvl1pPr>
              <a:defRPr>
                <a:solidFill>
                  <a:schemeClr val="bg2"/>
                </a:solidFill>
              </a:defRPr>
            </a:lvl1pPr>
          </a:lstStyle>
          <a:p>
            <a:fld id="{4935277D-866F-4BEA-8879-80233C760332}" type="slidenum">
              <a:rPr lang="fr-CA" smtClean="0"/>
              <a:pPr/>
              <a:t>‹N°›</a:t>
            </a:fld>
            <a:endParaRPr lang="fr-CA" dirty="0"/>
          </a:p>
        </p:txBody>
      </p:sp>
      <p:sp>
        <p:nvSpPr>
          <p:cNvPr id="5" name="Titre 4"/>
          <p:cNvSpPr>
            <a:spLocks noGrp="1"/>
          </p:cNvSpPr>
          <p:nvPr>
            <p:ph type="title"/>
          </p:nvPr>
        </p:nvSpPr>
        <p:spPr>
          <a:xfrm>
            <a:off x="716572" y="642257"/>
            <a:ext cx="7722577" cy="1348257"/>
          </a:xfrm>
        </p:spPr>
        <p:txBody>
          <a:bodyPr>
            <a:noAutofit/>
          </a:bodyPr>
          <a:lstStyle>
            <a:lvl1pPr>
              <a:defRPr sz="4400">
                <a:solidFill>
                  <a:schemeClr val="tx2"/>
                </a:solidFill>
              </a:defRPr>
            </a:lvl1pPr>
          </a:lstStyle>
          <a:p>
            <a:r>
              <a:rPr lang="fr-FR" dirty="0" smtClean="0"/>
              <a:t>Modifiez le style du titre</a:t>
            </a:r>
            <a:endParaRPr lang="fr-CA"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183396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
    <p:bg>
      <p:bgPr>
        <a:solidFill>
          <a:schemeClr val="bg1"/>
        </a:solidFill>
        <a:effectLst/>
      </p:bgPr>
    </p:bg>
    <p:spTree>
      <p:nvGrpSpPr>
        <p:cNvPr id="1" name=""/>
        <p:cNvGrpSpPr/>
        <p:nvPr/>
      </p:nvGrpSpPr>
      <p:grpSpPr>
        <a:xfrm>
          <a:off x="0" y="0"/>
          <a:ext cx="0" cy="0"/>
          <a:chOff x="0" y="0"/>
          <a:chExt cx="0" cy="0"/>
        </a:xfrm>
      </p:grpSpPr>
      <p:sp>
        <p:nvSpPr>
          <p:cNvPr id="14" name="Espace réservé du pied de page 13"/>
          <p:cNvSpPr>
            <a:spLocks noGrp="1"/>
          </p:cNvSpPr>
          <p:nvPr>
            <p:ph type="ftr" sz="quarter" idx="15"/>
          </p:nvPr>
        </p:nvSpPr>
        <p:spPr/>
        <p:txBody>
          <a:bodyPr/>
          <a:lstStyle>
            <a:lvl1pPr>
              <a:defRPr>
                <a:solidFill>
                  <a:schemeClr val="tx2"/>
                </a:solidFill>
              </a:defRPr>
            </a:lvl1pPr>
          </a:lstStyle>
          <a:p>
            <a:r>
              <a:rPr lang="fr-CA" smtClean="0"/>
              <a:t>Pied de page de la présentation ici</a:t>
            </a:r>
            <a:endParaRPr lang="fr-CA" dirty="0"/>
          </a:p>
        </p:txBody>
      </p:sp>
      <p:sp>
        <p:nvSpPr>
          <p:cNvPr id="13" name="Espace réservé de la date 12"/>
          <p:cNvSpPr>
            <a:spLocks noGrp="1"/>
          </p:cNvSpPr>
          <p:nvPr>
            <p:ph type="dt" sz="half" idx="14"/>
          </p:nvPr>
        </p:nvSpPr>
        <p:spPr/>
        <p:txBody>
          <a:bodyPr/>
          <a:lstStyle>
            <a:lvl1pPr>
              <a:defRPr>
                <a:solidFill>
                  <a:schemeClr val="tx2"/>
                </a:solidFill>
              </a:defRPr>
            </a:lvl1pPr>
          </a:lstStyle>
          <a:p>
            <a:fld id="{47272494-9A74-44A0-A4AC-CC58855732C9}" type="datetime1">
              <a:rPr lang="fr-CA" smtClean="0"/>
              <a:t>2018-04-12</a:t>
            </a:fld>
            <a:endParaRPr lang="fr-CA" dirty="0"/>
          </a:p>
        </p:txBody>
      </p:sp>
      <p:sp>
        <p:nvSpPr>
          <p:cNvPr id="15" name="Espace réservé du numéro de diapositive 14"/>
          <p:cNvSpPr>
            <a:spLocks noGrp="1"/>
          </p:cNvSpPr>
          <p:nvPr>
            <p:ph type="sldNum" sz="quarter" idx="16"/>
          </p:nvPr>
        </p:nvSpPr>
        <p:spPr>
          <a:solidFill>
            <a:schemeClr val="accent1"/>
          </a:solidFill>
        </p:spPr>
        <p:txBody>
          <a:bodyPr/>
          <a:lstStyle>
            <a:lvl1pPr>
              <a:defRPr>
                <a:solidFill>
                  <a:schemeClr val="bg2"/>
                </a:solidFill>
              </a:defRPr>
            </a:lvl1pPr>
          </a:lstStyle>
          <a:p>
            <a:fld id="{4935277D-866F-4BEA-8879-80233C760332}" type="slidenum">
              <a:rPr lang="fr-CA" smtClean="0"/>
              <a:pPr/>
              <a:t>‹N°›</a:t>
            </a:fld>
            <a:endParaRPr lang="fr-CA" dirty="0"/>
          </a:p>
        </p:txBody>
      </p:sp>
      <p:sp>
        <p:nvSpPr>
          <p:cNvPr id="5" name="Titre 4"/>
          <p:cNvSpPr>
            <a:spLocks noGrp="1"/>
          </p:cNvSpPr>
          <p:nvPr>
            <p:ph type="title"/>
          </p:nvPr>
        </p:nvSpPr>
        <p:spPr>
          <a:xfrm>
            <a:off x="716572" y="642257"/>
            <a:ext cx="7722577" cy="1348257"/>
          </a:xfrm>
        </p:spPr>
        <p:txBody>
          <a:bodyPr>
            <a:noAutofit/>
          </a:bodyPr>
          <a:lstStyle>
            <a:lvl1pPr>
              <a:defRPr sz="4400">
                <a:solidFill>
                  <a:schemeClr val="tx2"/>
                </a:solidFill>
              </a:defRPr>
            </a:lvl1pPr>
          </a:lstStyle>
          <a:p>
            <a:r>
              <a:rPr lang="fr-FR" dirty="0" smtClean="0"/>
              <a:t>Modifiez le style du titre</a:t>
            </a:r>
            <a:endParaRPr lang="fr-CA" dirty="0"/>
          </a:p>
        </p:txBody>
      </p:sp>
    </p:spTree>
    <p:extLst>
      <p:ext uri="{BB962C8B-B14F-4D97-AF65-F5344CB8AC3E}">
        <p14:creationId xmlns:p14="http://schemas.microsoft.com/office/powerpoint/2010/main" val="409014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age FIN">
    <p:spTree>
      <p:nvGrpSpPr>
        <p:cNvPr id="1" name=""/>
        <p:cNvGrpSpPr/>
        <p:nvPr/>
      </p:nvGrpSpPr>
      <p:grpSpPr>
        <a:xfrm>
          <a:off x="0" y="0"/>
          <a:ext cx="0" cy="0"/>
          <a:chOff x="0" y="0"/>
          <a:chExt cx="0" cy="0"/>
        </a:xfrm>
      </p:grpSpPr>
      <p:pic>
        <p:nvPicPr>
          <p:cNvPr id="7" name="Image-tou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17" t="311" r="12382" b="12882"/>
          <a:stretch/>
        </p:blipFill>
        <p:spPr>
          <a:xfrm>
            <a:off x="0" y="-16042"/>
            <a:ext cx="9144000" cy="6886861"/>
          </a:xfrm>
          <a:prstGeom prst="rect">
            <a:avLst/>
          </a:prstGeom>
        </p:spPr>
      </p:pic>
      <p:sp>
        <p:nvSpPr>
          <p:cNvPr id="4" name="Rectangle -bleu"/>
          <p:cNvSpPr/>
          <p:nvPr userDrawn="1"/>
        </p:nvSpPr>
        <p:spPr>
          <a:xfrm>
            <a:off x="4346408" y="753979"/>
            <a:ext cx="3348000" cy="34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 name="Imag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7098" y="1652421"/>
            <a:ext cx="3117742" cy="1657708"/>
          </a:xfrm>
          <a:prstGeom prst="rect">
            <a:avLst/>
          </a:prstGeom>
        </p:spPr>
      </p:pic>
    </p:spTree>
    <p:extLst>
      <p:ext uri="{BB962C8B-B14F-4D97-AF65-F5344CB8AC3E}">
        <p14:creationId xmlns:p14="http://schemas.microsoft.com/office/powerpoint/2010/main" val="2681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de(2)">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47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ique 1 - horizontal">
    <p:bg>
      <p:bgPr>
        <a:solidFill>
          <a:schemeClr val="bg1"/>
        </a:solidFill>
        <a:effectLst/>
      </p:bgPr>
    </p:bg>
    <p:spTree>
      <p:nvGrpSpPr>
        <p:cNvPr id="1" name=""/>
        <p:cNvGrpSpPr/>
        <p:nvPr/>
      </p:nvGrpSpPr>
      <p:grpSpPr>
        <a:xfrm>
          <a:off x="0" y="0"/>
          <a:ext cx="0" cy="0"/>
          <a:chOff x="0" y="0"/>
          <a:chExt cx="0" cy="0"/>
        </a:xfrm>
      </p:grpSpPr>
      <p:sp>
        <p:nvSpPr>
          <p:cNvPr id="5" name="Espace réservé du contenu 4"/>
          <p:cNvSpPr>
            <a:spLocks noGrp="1"/>
          </p:cNvSpPr>
          <p:nvPr>
            <p:ph sz="quarter" idx="19"/>
          </p:nvPr>
        </p:nvSpPr>
        <p:spPr>
          <a:xfrm>
            <a:off x="337132" y="2034000"/>
            <a:ext cx="8271881" cy="3888000"/>
          </a:xfrm>
        </p:spPr>
        <p:txBody>
          <a:bodyPr/>
          <a:lstStyle>
            <a:lvl4pPr>
              <a:defRPr/>
            </a:lvl4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6" name="Rectangle-haut"/>
          <p:cNvSpPr/>
          <p:nvPr userDrawn="1"/>
        </p:nvSpPr>
        <p:spPr>
          <a:xfrm>
            <a:off x="0" y="-1"/>
            <a:ext cx="9144000" cy="11217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4" name="Espace réservé de la date 3"/>
          <p:cNvSpPr>
            <a:spLocks noGrp="1"/>
          </p:cNvSpPr>
          <p:nvPr>
            <p:ph type="dt" sz="half" idx="20"/>
          </p:nvPr>
        </p:nvSpPr>
        <p:spPr/>
        <p:txBody>
          <a:bodyPr/>
          <a:lstStyle/>
          <a:p>
            <a:fld id="{15630235-E426-4C5C-B3AD-7E06D06A527B}" type="datetime1">
              <a:rPr lang="fr-CA" smtClean="0"/>
              <a:t>2018-04-12</a:t>
            </a:fld>
            <a:endParaRPr lang="fr-CA" dirty="0"/>
          </a:p>
        </p:txBody>
      </p:sp>
      <p:sp>
        <p:nvSpPr>
          <p:cNvPr id="6" name="Espace réservé du pied de page 5"/>
          <p:cNvSpPr>
            <a:spLocks noGrp="1"/>
          </p:cNvSpPr>
          <p:nvPr>
            <p:ph type="ftr" sz="quarter" idx="21"/>
          </p:nvPr>
        </p:nvSpPr>
        <p:spPr/>
        <p:txBody>
          <a:bodyPr/>
          <a:lstStyle/>
          <a:p>
            <a:r>
              <a:rPr lang="fr-CA" smtClean="0"/>
              <a:t>Pied de page de la présentation ici</a:t>
            </a:r>
            <a:endParaRPr lang="fr-CA" dirty="0"/>
          </a:p>
        </p:txBody>
      </p:sp>
      <p:sp>
        <p:nvSpPr>
          <p:cNvPr id="7" name="Espace réservé du numéro de diapositive 6"/>
          <p:cNvSpPr>
            <a:spLocks noGrp="1"/>
          </p:cNvSpPr>
          <p:nvPr>
            <p:ph type="sldNum" sz="quarter" idx="22"/>
          </p:nvPr>
        </p:nvSpPr>
        <p:spPr/>
        <p:txBody>
          <a:bodyPr/>
          <a:lstStyle/>
          <a:p>
            <a:fld id="{4935277D-866F-4BEA-8879-80233C760332}" type="slidenum">
              <a:rPr lang="fr-CA" smtClean="0"/>
              <a:pPr/>
              <a:t>‹N°›</a:t>
            </a:fld>
            <a:endParaRPr lang="fr-CA" dirty="0"/>
          </a:p>
        </p:txBody>
      </p:sp>
      <p:sp>
        <p:nvSpPr>
          <p:cNvPr id="3" name="Sous-titre 2"/>
          <p:cNvSpPr>
            <a:spLocks noGrp="1"/>
          </p:cNvSpPr>
          <p:nvPr>
            <p:ph type="subTitle" idx="1"/>
          </p:nvPr>
        </p:nvSpPr>
        <p:spPr>
          <a:xfrm>
            <a:off x="337133" y="1143006"/>
            <a:ext cx="8272156" cy="705394"/>
          </a:xfrm>
        </p:spPr>
        <p:txBody>
          <a:bodyPr anchor="t">
            <a:normAutofit/>
          </a:bodyPr>
          <a:lstStyle>
            <a:lvl1pPr marL="0" indent="0" algn="l">
              <a:spcBef>
                <a:spcPts val="0"/>
              </a:spcBef>
              <a:buNone/>
              <a:defRPr sz="15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Modifier le style des sous-titres du masque</a:t>
            </a:r>
            <a:endParaRPr lang="fr-CA" dirty="0"/>
          </a:p>
        </p:txBody>
      </p:sp>
      <p:sp>
        <p:nvSpPr>
          <p:cNvPr id="2" name="Titre 1"/>
          <p:cNvSpPr>
            <a:spLocks noGrp="1"/>
          </p:cNvSpPr>
          <p:nvPr>
            <p:ph type="title"/>
          </p:nvPr>
        </p:nvSpPr>
        <p:spPr/>
        <p:txBody>
          <a:bodyPr/>
          <a:lstStyle/>
          <a:p>
            <a:r>
              <a:rPr lang="fr-FR" smtClean="0"/>
              <a:t>Modifiez le style du titre</a:t>
            </a:r>
            <a:endParaRPr lang="fr-CA"/>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340328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phique 1 - horizontal-bandeBleu">
    <p:bg>
      <p:bgPr>
        <a:solidFill>
          <a:schemeClr val="bg1"/>
        </a:solidFill>
        <a:effectLst/>
      </p:bgPr>
    </p:bg>
    <p:spTree>
      <p:nvGrpSpPr>
        <p:cNvPr id="1" name=""/>
        <p:cNvGrpSpPr/>
        <p:nvPr/>
      </p:nvGrpSpPr>
      <p:grpSpPr>
        <a:xfrm>
          <a:off x="0" y="0"/>
          <a:ext cx="0" cy="0"/>
          <a:chOff x="0" y="0"/>
          <a:chExt cx="0" cy="0"/>
        </a:xfrm>
      </p:grpSpPr>
      <p:sp>
        <p:nvSpPr>
          <p:cNvPr id="10" name="Rectangle-bas"/>
          <p:cNvSpPr/>
          <p:nvPr userDrawn="1"/>
        </p:nvSpPr>
        <p:spPr>
          <a:xfrm>
            <a:off x="0" y="6040800"/>
            <a:ext cx="9144000" cy="81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6" name="Rectangle-haut"/>
          <p:cNvSpPr/>
          <p:nvPr userDrawn="1"/>
        </p:nvSpPr>
        <p:spPr>
          <a:xfrm>
            <a:off x="0" y="-1"/>
            <a:ext cx="9144000" cy="11217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4" name="Espace réservé de la date 3"/>
          <p:cNvSpPr>
            <a:spLocks noGrp="1"/>
          </p:cNvSpPr>
          <p:nvPr>
            <p:ph type="dt" sz="half" idx="20"/>
          </p:nvPr>
        </p:nvSpPr>
        <p:spPr/>
        <p:txBody>
          <a:bodyPr/>
          <a:lstStyle>
            <a:lvl1pPr>
              <a:defRPr>
                <a:solidFill>
                  <a:schemeClr val="accent2"/>
                </a:solidFill>
              </a:defRPr>
            </a:lvl1pPr>
          </a:lstStyle>
          <a:p>
            <a:fld id="{07748B67-DEB4-4DDB-8B6C-9989C248C9EF}" type="datetime1">
              <a:rPr lang="fr-CA" smtClean="0"/>
              <a:t>2018-04-12</a:t>
            </a:fld>
            <a:endParaRPr lang="fr-CA" dirty="0"/>
          </a:p>
        </p:txBody>
      </p:sp>
      <p:sp>
        <p:nvSpPr>
          <p:cNvPr id="6" name="Espace réservé du pied de page 5"/>
          <p:cNvSpPr>
            <a:spLocks noGrp="1"/>
          </p:cNvSpPr>
          <p:nvPr>
            <p:ph type="ftr" sz="quarter" idx="21"/>
          </p:nvPr>
        </p:nvSpPr>
        <p:spPr/>
        <p:txBody>
          <a:bodyPr/>
          <a:lstStyle>
            <a:lvl1pPr>
              <a:defRPr>
                <a:solidFill>
                  <a:schemeClr val="accent2"/>
                </a:solidFill>
              </a:defRPr>
            </a:lvl1pPr>
          </a:lstStyle>
          <a:p>
            <a:r>
              <a:rPr lang="fr-CA" smtClean="0"/>
              <a:t>Pied de page de la présentation ici</a:t>
            </a:r>
            <a:endParaRPr lang="fr-CA" dirty="0"/>
          </a:p>
        </p:txBody>
      </p:sp>
      <p:sp>
        <p:nvSpPr>
          <p:cNvPr id="7" name="Espace réservé du numéro de diapositive 6"/>
          <p:cNvSpPr>
            <a:spLocks noGrp="1"/>
          </p:cNvSpPr>
          <p:nvPr>
            <p:ph type="sldNum" sz="quarter" idx="22"/>
          </p:nvPr>
        </p:nvSpPr>
        <p:spPr/>
        <p:txBody>
          <a:bodyPr/>
          <a:lstStyle/>
          <a:p>
            <a:fld id="{4935277D-866F-4BEA-8879-80233C760332}" type="slidenum">
              <a:rPr lang="fr-CA" smtClean="0"/>
              <a:pPr/>
              <a:t>‹N°›</a:t>
            </a:fld>
            <a:endParaRPr lang="fr-CA" dirty="0"/>
          </a:p>
        </p:txBody>
      </p:sp>
      <p:sp>
        <p:nvSpPr>
          <p:cNvPr id="5" name="Espace réservé du contenu 4"/>
          <p:cNvSpPr>
            <a:spLocks noGrp="1"/>
          </p:cNvSpPr>
          <p:nvPr>
            <p:ph sz="quarter" idx="19"/>
          </p:nvPr>
        </p:nvSpPr>
        <p:spPr>
          <a:xfrm>
            <a:off x="337132" y="2033340"/>
            <a:ext cx="8271881" cy="3886770"/>
          </a:xfrm>
        </p:spPr>
        <p:txBody>
          <a:bodyPr/>
          <a:lstStyle>
            <a:lvl4pPr>
              <a:defRPr/>
            </a:lvl4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3" name="Sous-titre 2"/>
          <p:cNvSpPr>
            <a:spLocks noGrp="1"/>
          </p:cNvSpPr>
          <p:nvPr>
            <p:ph type="subTitle" idx="1"/>
          </p:nvPr>
        </p:nvSpPr>
        <p:spPr>
          <a:xfrm>
            <a:off x="337133" y="1143006"/>
            <a:ext cx="8272156" cy="705394"/>
          </a:xfrm>
        </p:spPr>
        <p:txBody>
          <a:bodyPr anchor="t">
            <a:normAutofit/>
          </a:bodyPr>
          <a:lstStyle>
            <a:lvl1pPr marL="0" indent="0" algn="l">
              <a:spcBef>
                <a:spcPts val="0"/>
              </a:spcBef>
              <a:buNone/>
              <a:defRPr sz="15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Modifier le style des sous-titres du masque</a:t>
            </a:r>
            <a:endParaRPr lang="fr-CA" dirty="0"/>
          </a:p>
        </p:txBody>
      </p:sp>
      <p:sp>
        <p:nvSpPr>
          <p:cNvPr id="2" name="Titre 1"/>
          <p:cNvSpPr>
            <a:spLocks noGrp="1"/>
          </p:cNvSpPr>
          <p:nvPr>
            <p:ph type="title"/>
          </p:nvPr>
        </p:nvSpPr>
        <p:spPr/>
        <p:txBody>
          <a:bodyPr/>
          <a:lstStyle/>
          <a:p>
            <a:r>
              <a:rPr lang="fr-FR" smtClean="0"/>
              <a:t>Modifiez le style du titre</a:t>
            </a:r>
            <a:endParaRPr lang="fr-CA"/>
          </a:p>
        </p:txBody>
      </p:sp>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19889"/>
            <a:ext cx="2889104" cy="785770"/>
          </a:xfrm>
          <a:prstGeom prst="rect">
            <a:avLst/>
          </a:prstGeom>
        </p:spPr>
      </p:pic>
    </p:spTree>
    <p:extLst>
      <p:ext uri="{BB962C8B-B14F-4D97-AF65-F5344CB8AC3E}">
        <p14:creationId xmlns:p14="http://schemas.microsoft.com/office/powerpoint/2010/main" val="171130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sous-titre, GRAPHIQUE (1)">
    <p:bg>
      <p:bgPr>
        <a:solidFill>
          <a:schemeClr val="tx2"/>
        </a:solidFill>
        <a:effectLst/>
      </p:bgPr>
    </p:bg>
    <p:spTree>
      <p:nvGrpSpPr>
        <p:cNvPr id="1" name=""/>
        <p:cNvGrpSpPr/>
        <p:nvPr/>
      </p:nvGrpSpPr>
      <p:grpSpPr>
        <a:xfrm>
          <a:off x="0" y="0"/>
          <a:ext cx="0" cy="0"/>
          <a:chOff x="0" y="0"/>
          <a:chExt cx="0" cy="0"/>
        </a:xfrm>
      </p:grpSpPr>
      <p:sp>
        <p:nvSpPr>
          <p:cNvPr id="6" name="Rectangle-droite"/>
          <p:cNvSpPr/>
          <p:nvPr userDrawn="1"/>
        </p:nvSpPr>
        <p:spPr>
          <a:xfrm>
            <a:off x="0" y="0"/>
            <a:ext cx="3160077" cy="6856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Titre 7"/>
          <p:cNvSpPr>
            <a:spLocks noGrp="1"/>
          </p:cNvSpPr>
          <p:nvPr>
            <p:ph type="title"/>
          </p:nvPr>
        </p:nvSpPr>
        <p:spPr>
          <a:xfrm>
            <a:off x="303838" y="1123950"/>
            <a:ext cx="2552400" cy="2365208"/>
          </a:xfrm>
          <a:prstGeom prst="rect">
            <a:avLst/>
          </a:prstGeom>
        </p:spPr>
        <p:txBody>
          <a:bodyPr tIns="0" rIns="0" bIns="0" anchor="b">
            <a:normAutofit/>
          </a:bodyPr>
          <a:lstStyle>
            <a:lvl1pPr>
              <a:defRPr sz="3600" cap="none" baseline="0">
                <a:solidFill>
                  <a:schemeClr val="accent2"/>
                </a:solidFill>
              </a:defRPr>
            </a:lvl1pPr>
          </a:lstStyle>
          <a:p>
            <a:r>
              <a:rPr lang="fr-FR" dirty="0" smtClean="0"/>
              <a:t>Modifiez le style du titre</a:t>
            </a:r>
            <a:endParaRPr lang="fr-CA" dirty="0"/>
          </a:p>
        </p:txBody>
      </p:sp>
      <p:sp>
        <p:nvSpPr>
          <p:cNvPr id="5" name="Espace réservé du numéro de diapositive 4" hidden="1"/>
          <p:cNvSpPr>
            <a:spLocks noGrp="1"/>
          </p:cNvSpPr>
          <p:nvPr>
            <p:ph type="sldNum" sz="quarter" idx="17"/>
          </p:nvPr>
        </p:nvSpPr>
        <p:spPr/>
        <p:txBody>
          <a:bodyPr/>
          <a:lstStyle>
            <a:lvl1pPr>
              <a:defRPr>
                <a:solidFill>
                  <a:schemeClr val="tx2"/>
                </a:solidFill>
              </a:defRPr>
            </a:lvl1pPr>
          </a:lstStyle>
          <a:p>
            <a:fld id="{4935277D-866F-4BEA-8879-80233C760332}" type="slidenum">
              <a:rPr lang="fr-CA" smtClean="0"/>
              <a:pPr/>
              <a:t>‹N°›</a:t>
            </a:fld>
            <a:endParaRPr lang="fr-CA" dirty="0"/>
          </a:p>
        </p:txBody>
      </p:sp>
      <p:sp>
        <p:nvSpPr>
          <p:cNvPr id="3" name="Espace réservé du graphique 2"/>
          <p:cNvSpPr>
            <a:spLocks noGrp="1"/>
          </p:cNvSpPr>
          <p:nvPr>
            <p:ph type="chart" sz="quarter" idx="18"/>
          </p:nvPr>
        </p:nvSpPr>
        <p:spPr>
          <a:xfrm>
            <a:off x="3590925" y="1009650"/>
            <a:ext cx="5157788" cy="4749800"/>
          </a:xfrm>
        </p:spPr>
        <p:txBody>
          <a:bodyPr/>
          <a:lstStyle>
            <a:lvl1pPr>
              <a:defRPr>
                <a:solidFill>
                  <a:schemeClr val="bg1"/>
                </a:solidFill>
              </a:defRPr>
            </a:lvl1pPr>
          </a:lstStyle>
          <a:p>
            <a:endParaRPr lang="fr-CA"/>
          </a:p>
        </p:txBody>
      </p:sp>
      <p:sp>
        <p:nvSpPr>
          <p:cNvPr id="10" name="Espace réservé du texte 9"/>
          <p:cNvSpPr>
            <a:spLocks noGrp="1"/>
          </p:cNvSpPr>
          <p:nvPr>
            <p:ph type="body" sz="quarter" idx="19"/>
          </p:nvPr>
        </p:nvSpPr>
        <p:spPr>
          <a:xfrm>
            <a:off x="303213" y="3582291"/>
            <a:ext cx="2552700" cy="2365375"/>
          </a:xfrm>
        </p:spPr>
        <p:txBody>
          <a:bodyPr>
            <a:normAutofit/>
          </a:bodyPr>
          <a:lstStyle>
            <a:lvl1pPr>
              <a:defRPr sz="1800"/>
            </a:lvl1pPr>
            <a:lvl2pPr marL="360000" indent="-180000">
              <a:defRPr sz="1800"/>
            </a:lvl2pPr>
          </a:lstStyle>
          <a:p>
            <a:pPr lvl="0"/>
            <a:r>
              <a:rPr lang="fr-FR" dirty="0" smtClean="0"/>
              <a:t>Modifier les styles du texte du masque</a:t>
            </a:r>
          </a:p>
          <a:p>
            <a:pPr lvl="1"/>
            <a:r>
              <a:rPr lang="fr-FR" dirty="0" smtClean="0"/>
              <a:t>Deuxième niveau</a:t>
            </a:r>
          </a:p>
        </p:txBody>
      </p: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525" y="6023488"/>
            <a:ext cx="2886075" cy="784946"/>
          </a:xfrm>
          <a:prstGeom prst="rect">
            <a:avLst/>
          </a:prstGeom>
        </p:spPr>
      </p:pic>
    </p:spTree>
    <p:extLst>
      <p:ext uri="{BB962C8B-B14F-4D97-AF65-F5344CB8AC3E}">
        <p14:creationId xmlns:p14="http://schemas.microsoft.com/office/powerpoint/2010/main" val="8948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sous-titre, GRAPHIQUE (2)">
    <p:bg>
      <p:bgPr>
        <a:solidFill>
          <a:schemeClr val="bg2"/>
        </a:solidFill>
        <a:effectLst/>
      </p:bgPr>
    </p:bg>
    <p:spTree>
      <p:nvGrpSpPr>
        <p:cNvPr id="1" name=""/>
        <p:cNvGrpSpPr/>
        <p:nvPr/>
      </p:nvGrpSpPr>
      <p:grpSpPr>
        <a:xfrm>
          <a:off x="0" y="0"/>
          <a:ext cx="0" cy="0"/>
          <a:chOff x="0" y="0"/>
          <a:chExt cx="0" cy="0"/>
        </a:xfrm>
      </p:grpSpPr>
      <p:sp>
        <p:nvSpPr>
          <p:cNvPr id="6" name="Rectangle-droite"/>
          <p:cNvSpPr/>
          <p:nvPr userDrawn="1"/>
        </p:nvSpPr>
        <p:spPr>
          <a:xfrm>
            <a:off x="0" y="-1"/>
            <a:ext cx="3160077" cy="6856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Espace réservé du numéro de diapositive 4" hidden="1"/>
          <p:cNvSpPr>
            <a:spLocks noGrp="1"/>
          </p:cNvSpPr>
          <p:nvPr>
            <p:ph type="sldNum" sz="quarter" idx="17"/>
          </p:nvPr>
        </p:nvSpPr>
        <p:spPr/>
        <p:txBody>
          <a:bodyPr/>
          <a:lstStyle>
            <a:lvl1pPr>
              <a:defRPr>
                <a:solidFill>
                  <a:schemeClr val="tx2"/>
                </a:solidFill>
              </a:defRPr>
            </a:lvl1pPr>
          </a:lstStyle>
          <a:p>
            <a:fld id="{4935277D-866F-4BEA-8879-80233C760332}" type="slidenum">
              <a:rPr lang="fr-CA" smtClean="0"/>
              <a:pPr/>
              <a:t>‹N°›</a:t>
            </a:fld>
            <a:endParaRPr lang="fr-CA" dirty="0"/>
          </a:p>
        </p:txBody>
      </p:sp>
      <p:sp>
        <p:nvSpPr>
          <p:cNvPr id="3" name="Espace réservé du graphique 2"/>
          <p:cNvSpPr>
            <a:spLocks noGrp="1"/>
          </p:cNvSpPr>
          <p:nvPr>
            <p:ph type="chart" sz="quarter" idx="18"/>
          </p:nvPr>
        </p:nvSpPr>
        <p:spPr>
          <a:xfrm>
            <a:off x="3590925" y="1009650"/>
            <a:ext cx="5157788" cy="4749800"/>
          </a:xfrm>
        </p:spPr>
        <p:txBody>
          <a:bodyPr/>
          <a:lstStyle>
            <a:lvl1pPr>
              <a:defRPr>
                <a:solidFill>
                  <a:schemeClr val="tx2"/>
                </a:solidFill>
              </a:defRPr>
            </a:lvl1pPr>
          </a:lstStyle>
          <a:p>
            <a:endParaRPr lang="fr-CA"/>
          </a:p>
        </p:txBody>
      </p:sp>
      <p:sp>
        <p:nvSpPr>
          <p:cNvPr id="8" name="Titre 7"/>
          <p:cNvSpPr>
            <a:spLocks noGrp="1"/>
          </p:cNvSpPr>
          <p:nvPr>
            <p:ph type="title"/>
          </p:nvPr>
        </p:nvSpPr>
        <p:spPr>
          <a:xfrm>
            <a:off x="303838" y="1123950"/>
            <a:ext cx="2552400" cy="2365208"/>
          </a:xfrm>
          <a:prstGeom prst="rect">
            <a:avLst/>
          </a:prstGeom>
        </p:spPr>
        <p:txBody>
          <a:bodyPr tIns="0" rIns="0" bIns="0" anchor="b">
            <a:normAutofit/>
          </a:bodyPr>
          <a:lstStyle>
            <a:lvl1pPr>
              <a:defRPr sz="3600" cap="none" baseline="0">
                <a:solidFill>
                  <a:schemeClr val="accent2"/>
                </a:solidFill>
              </a:defRPr>
            </a:lvl1pPr>
          </a:lstStyle>
          <a:p>
            <a:r>
              <a:rPr lang="fr-FR" dirty="0" smtClean="0"/>
              <a:t>Modifiez le style du titre</a:t>
            </a:r>
            <a:endParaRPr lang="fr-CA" dirty="0"/>
          </a:p>
        </p:txBody>
      </p:sp>
      <p:sp>
        <p:nvSpPr>
          <p:cNvPr id="10" name="Espace réservé du texte 9"/>
          <p:cNvSpPr>
            <a:spLocks noGrp="1"/>
          </p:cNvSpPr>
          <p:nvPr>
            <p:ph type="body" sz="quarter" idx="19"/>
          </p:nvPr>
        </p:nvSpPr>
        <p:spPr>
          <a:xfrm>
            <a:off x="303213" y="3582291"/>
            <a:ext cx="2552700" cy="2365375"/>
          </a:xfrm>
        </p:spPr>
        <p:txBody>
          <a:bodyPr>
            <a:normAutofit/>
          </a:bodyPr>
          <a:lstStyle>
            <a:lvl1pPr>
              <a:defRPr sz="1800">
                <a:solidFill>
                  <a:schemeClr val="bg1"/>
                </a:solidFill>
              </a:defRPr>
            </a:lvl1pPr>
            <a:lvl2pPr marL="358775" indent="-180000">
              <a:defRPr sz="1800">
                <a:solidFill>
                  <a:schemeClr val="bg1"/>
                </a:solidFill>
              </a:defRPr>
            </a:lvl2pPr>
          </a:lstStyle>
          <a:p>
            <a:pPr lvl="0"/>
            <a:r>
              <a:rPr lang="fr-FR" dirty="0" smtClean="0"/>
              <a:t>Modifier les styles du texte du masque</a:t>
            </a:r>
          </a:p>
          <a:p>
            <a:pPr lvl="1"/>
            <a:r>
              <a:rPr lang="fr-FR" dirty="0" smtClean="0"/>
              <a:t>Deuxième niveau</a:t>
            </a: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496" y="6019889"/>
            <a:ext cx="2889104" cy="785770"/>
          </a:xfrm>
          <a:prstGeom prst="rect">
            <a:avLst/>
          </a:prstGeom>
        </p:spPr>
      </p:pic>
    </p:spTree>
    <p:extLst>
      <p:ext uri="{BB962C8B-B14F-4D97-AF65-F5344CB8AC3E}">
        <p14:creationId xmlns:p14="http://schemas.microsoft.com/office/powerpoint/2010/main" val="326671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ercalaire - bleu - Titre et sous-titre">
    <p:bg>
      <p:bgPr>
        <a:solidFill>
          <a:schemeClr val="tx2"/>
        </a:solidFill>
        <a:effectLst/>
      </p:bgPr>
    </p:bg>
    <p:spTree>
      <p:nvGrpSpPr>
        <p:cNvPr id="1" name=""/>
        <p:cNvGrpSpPr/>
        <p:nvPr/>
      </p:nvGrpSpPr>
      <p:grpSpPr>
        <a:xfrm>
          <a:off x="0" y="0"/>
          <a:ext cx="0" cy="0"/>
          <a:chOff x="0" y="0"/>
          <a:chExt cx="0" cy="0"/>
        </a:xfrm>
      </p:grpSpPr>
      <p:sp>
        <p:nvSpPr>
          <p:cNvPr id="15" name="Espace réservé de la date 14"/>
          <p:cNvSpPr>
            <a:spLocks noGrp="1"/>
          </p:cNvSpPr>
          <p:nvPr>
            <p:ph type="dt" sz="half" idx="11"/>
          </p:nvPr>
        </p:nvSpPr>
        <p:spPr/>
        <p:txBody>
          <a:bodyPr/>
          <a:lstStyle>
            <a:lvl1pPr>
              <a:defRPr>
                <a:solidFill>
                  <a:schemeClr val="bg2"/>
                </a:solidFill>
              </a:defRPr>
            </a:lvl1pPr>
          </a:lstStyle>
          <a:p>
            <a:fld id="{751B8215-184D-461D-BC80-3D5F5EB721F7}" type="datetime1">
              <a:rPr lang="fr-CA" smtClean="0"/>
              <a:t>2018-04-12</a:t>
            </a:fld>
            <a:endParaRPr lang="fr-CA"/>
          </a:p>
        </p:txBody>
      </p:sp>
      <p:sp>
        <p:nvSpPr>
          <p:cNvPr id="16" name="Espace réservé du pied de page 15"/>
          <p:cNvSpPr>
            <a:spLocks noGrp="1"/>
          </p:cNvSpPr>
          <p:nvPr>
            <p:ph type="ftr" sz="quarter" idx="12"/>
          </p:nvPr>
        </p:nvSpPr>
        <p:spPr/>
        <p:txBody>
          <a:bodyPr/>
          <a:lstStyle>
            <a:lvl1pPr>
              <a:defRPr>
                <a:solidFill>
                  <a:schemeClr val="bg2"/>
                </a:solidFill>
              </a:defRPr>
            </a:lvl1pPr>
          </a:lstStyle>
          <a:p>
            <a:r>
              <a:rPr lang="fr-CA" smtClean="0"/>
              <a:t>Pied de page de la présentation ici</a:t>
            </a:r>
            <a:endParaRPr lang="fr-CA" dirty="0"/>
          </a:p>
        </p:txBody>
      </p:sp>
      <p:sp>
        <p:nvSpPr>
          <p:cNvPr id="17" name="Espace réservé du numéro de diapositive 16"/>
          <p:cNvSpPr>
            <a:spLocks noGrp="1"/>
          </p:cNvSpPr>
          <p:nvPr>
            <p:ph type="sldNum" sz="quarter" idx="13"/>
          </p:nvPr>
        </p:nvSpPr>
        <p:spPr/>
        <p:txBody>
          <a:bodyPr/>
          <a:lstStyle/>
          <a:p>
            <a:fld id="{4935277D-866F-4BEA-8879-80233C760332}" type="slidenum">
              <a:rPr lang="fr-CA" smtClean="0"/>
              <a:pPr/>
              <a:t>‹N°›</a:t>
            </a:fld>
            <a:endParaRPr lang="fr-CA"/>
          </a:p>
        </p:txBody>
      </p:sp>
      <p:cxnSp>
        <p:nvCxnSpPr>
          <p:cNvPr id="6" name="Connecteur droit 5"/>
          <p:cNvCxnSpPr/>
          <p:nvPr/>
        </p:nvCxnSpPr>
        <p:spPr>
          <a:xfrm>
            <a:off x="0" y="2908383"/>
            <a:ext cx="7384469" cy="0"/>
          </a:xfrm>
          <a:prstGeom prst="line">
            <a:avLst/>
          </a:prstGeom>
          <a:ln w="127000"/>
        </p:spPr>
        <p:style>
          <a:lnRef idx="1">
            <a:schemeClr val="accent2"/>
          </a:lnRef>
          <a:fillRef idx="0">
            <a:schemeClr val="accent2"/>
          </a:fillRef>
          <a:effectRef idx="0">
            <a:schemeClr val="accent2"/>
          </a:effectRef>
          <a:fontRef idx="minor">
            <a:schemeClr val="tx1"/>
          </a:fontRef>
        </p:style>
      </p:cxnSp>
      <p:sp>
        <p:nvSpPr>
          <p:cNvPr id="7" name="Espace réservé du texte 6"/>
          <p:cNvSpPr>
            <a:spLocks noGrp="1"/>
          </p:cNvSpPr>
          <p:nvPr>
            <p:ph type="body" sz="quarter" idx="10"/>
          </p:nvPr>
        </p:nvSpPr>
        <p:spPr>
          <a:xfrm>
            <a:off x="432595" y="3077029"/>
            <a:ext cx="6850397" cy="2570400"/>
          </a:xfrm>
        </p:spPr>
        <p:txBody>
          <a:bodyPr lIns="90000">
            <a:normAutofit/>
          </a:bodyPr>
          <a:lstStyle>
            <a:lvl1pPr marL="0" indent="0">
              <a:lnSpc>
                <a:spcPct val="100000"/>
              </a:lnSpc>
              <a:buNone/>
              <a:defRPr lang="fr-FR" sz="1800" kern="1200" dirty="0" smtClean="0">
                <a:solidFill>
                  <a:schemeClr val="bg1"/>
                </a:solidFill>
                <a:latin typeface="+mn-lt"/>
                <a:ea typeface="+mn-ea"/>
                <a:cs typeface="+mn-cs"/>
              </a:defRPr>
            </a:lvl1pPr>
            <a:lvl2pPr>
              <a:lnSpc>
                <a:spcPct val="100000"/>
              </a:lnSpc>
              <a:defRPr lang="fr-FR" sz="1800" kern="1200" dirty="0" smtClean="0">
                <a:solidFill>
                  <a:schemeClr val="bg1"/>
                </a:solidFill>
                <a:latin typeface="+mn-lt"/>
                <a:ea typeface="+mn-ea"/>
                <a:cs typeface="+mn-cs"/>
              </a:defRPr>
            </a:lvl2pPr>
            <a:lvl3pPr marL="857250" indent="-171450">
              <a:lnSpc>
                <a:spcPct val="100000"/>
              </a:lnSpc>
              <a:buFont typeface="Symbol" panose="05050102010706020507" pitchFamily="18" charset="2"/>
              <a:buChar char="-"/>
              <a:defRPr lang="fr-FR" sz="1600" kern="1200" dirty="0" smtClean="0">
                <a:solidFill>
                  <a:schemeClr val="bg1"/>
                </a:solidFill>
                <a:latin typeface="+mn-lt"/>
                <a:ea typeface="+mn-ea"/>
                <a:cs typeface="+mn-cs"/>
              </a:defRPr>
            </a:lvl3pPr>
          </a:lstStyle>
          <a:p>
            <a:pPr lvl="0"/>
            <a:r>
              <a:rPr lang="fr-FR" dirty="0" smtClean="0"/>
              <a:t>Modifier les styles du texte du masque</a:t>
            </a:r>
          </a:p>
          <a:p>
            <a:pPr lvl="1"/>
            <a:r>
              <a:rPr lang="fr-FR" dirty="0" smtClean="0"/>
              <a:t>Deuxième niveau</a:t>
            </a:r>
          </a:p>
          <a:p>
            <a:pPr lvl="2"/>
            <a:r>
              <a:rPr lang="fr-FR" dirty="0" smtClean="0"/>
              <a:t>Troisième niveau</a:t>
            </a:r>
          </a:p>
        </p:txBody>
      </p:sp>
      <p:sp>
        <p:nvSpPr>
          <p:cNvPr id="8" name="Titre 7"/>
          <p:cNvSpPr>
            <a:spLocks noGrp="1"/>
          </p:cNvSpPr>
          <p:nvPr>
            <p:ph type="title"/>
          </p:nvPr>
        </p:nvSpPr>
        <p:spPr>
          <a:xfrm>
            <a:off x="432000" y="365125"/>
            <a:ext cx="6851116" cy="2386800"/>
          </a:xfrm>
          <a:prstGeom prst="rect">
            <a:avLst/>
          </a:prstGeom>
        </p:spPr>
        <p:txBody>
          <a:bodyPr lIns="90000" anchor="b">
            <a:normAutofit/>
          </a:bodyPr>
          <a:lstStyle>
            <a:lvl1pPr>
              <a:defRPr sz="6000" cap="none" baseline="0">
                <a:solidFill>
                  <a:schemeClr val="accent2"/>
                </a:solidFill>
              </a:defRPr>
            </a:lvl1pPr>
          </a:lstStyle>
          <a:p>
            <a:r>
              <a:rPr lang="fr-FR" dirty="0" smtClean="0"/>
              <a:t>Modifiez le style du titre</a:t>
            </a:r>
            <a:endParaRPr lang="fr-CA" dirty="0"/>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19889"/>
            <a:ext cx="2889104" cy="785770"/>
          </a:xfrm>
          <a:prstGeom prst="rect">
            <a:avLst/>
          </a:prstGeom>
        </p:spPr>
      </p:pic>
    </p:spTree>
    <p:extLst>
      <p:ext uri="{BB962C8B-B14F-4D97-AF65-F5344CB8AC3E}">
        <p14:creationId xmlns:p14="http://schemas.microsoft.com/office/powerpoint/2010/main" val="40456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1)">
    <p:bg>
      <p:bgPr>
        <a:solidFill>
          <a:schemeClr val="bg2"/>
        </a:solidFill>
        <a:effectLst/>
      </p:bgPr>
    </p:bg>
    <p:spTree>
      <p:nvGrpSpPr>
        <p:cNvPr id="1" name=""/>
        <p:cNvGrpSpPr/>
        <p:nvPr/>
      </p:nvGrpSpPr>
      <p:grpSpPr>
        <a:xfrm>
          <a:off x="0" y="0"/>
          <a:ext cx="0" cy="0"/>
          <a:chOff x="0" y="0"/>
          <a:chExt cx="0" cy="0"/>
        </a:xfrm>
      </p:grpSpPr>
      <p:sp>
        <p:nvSpPr>
          <p:cNvPr id="8" name="Rectangle-bas"/>
          <p:cNvSpPr/>
          <p:nvPr userDrawn="1"/>
        </p:nvSpPr>
        <p:spPr>
          <a:xfrm>
            <a:off x="0" y="6040800"/>
            <a:ext cx="9144000" cy="81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4" name="Espace réservé du pied de page 13"/>
          <p:cNvSpPr>
            <a:spLocks noGrp="1"/>
          </p:cNvSpPr>
          <p:nvPr>
            <p:ph type="ftr" sz="quarter" idx="15"/>
          </p:nvPr>
        </p:nvSpPr>
        <p:spPr/>
        <p:txBody>
          <a:bodyPr/>
          <a:lstStyle>
            <a:lvl1pPr>
              <a:defRPr>
                <a:solidFill>
                  <a:schemeClr val="tx2"/>
                </a:solidFill>
              </a:defRPr>
            </a:lvl1pPr>
          </a:lstStyle>
          <a:p>
            <a:r>
              <a:rPr lang="fr-CA" smtClean="0"/>
              <a:t>Pied de page de la présentation ici</a:t>
            </a:r>
            <a:endParaRPr lang="fr-CA" dirty="0"/>
          </a:p>
        </p:txBody>
      </p:sp>
      <p:sp>
        <p:nvSpPr>
          <p:cNvPr id="13" name="Espace réservé de la date 12"/>
          <p:cNvSpPr>
            <a:spLocks noGrp="1"/>
          </p:cNvSpPr>
          <p:nvPr>
            <p:ph type="dt" sz="half" idx="14"/>
          </p:nvPr>
        </p:nvSpPr>
        <p:spPr/>
        <p:txBody>
          <a:bodyPr/>
          <a:lstStyle>
            <a:lvl1pPr>
              <a:defRPr>
                <a:solidFill>
                  <a:schemeClr val="tx2"/>
                </a:solidFill>
              </a:defRPr>
            </a:lvl1pPr>
          </a:lstStyle>
          <a:p>
            <a:fld id="{20B9E1B4-3CF5-4438-9083-1029E06F38F9}" type="datetime1">
              <a:rPr lang="fr-CA" smtClean="0"/>
              <a:t>2018-04-12</a:t>
            </a:fld>
            <a:endParaRPr lang="fr-CA" dirty="0"/>
          </a:p>
        </p:txBody>
      </p:sp>
      <p:sp>
        <p:nvSpPr>
          <p:cNvPr id="15" name="Espace réservé du numéro de diapositive 14"/>
          <p:cNvSpPr>
            <a:spLocks noGrp="1"/>
          </p:cNvSpPr>
          <p:nvPr>
            <p:ph type="sldNum" sz="quarter" idx="16"/>
          </p:nvPr>
        </p:nvSpPr>
        <p:spPr>
          <a:solidFill>
            <a:schemeClr val="accent1"/>
          </a:solidFill>
        </p:spPr>
        <p:txBody>
          <a:bodyPr/>
          <a:lstStyle>
            <a:lvl1pPr>
              <a:defRPr>
                <a:solidFill>
                  <a:schemeClr val="bg2"/>
                </a:solidFill>
              </a:defRPr>
            </a:lvl1pPr>
          </a:lstStyle>
          <a:p>
            <a:fld id="{4935277D-866F-4BEA-8879-80233C760332}" type="slidenum">
              <a:rPr lang="fr-CA" smtClean="0"/>
              <a:pPr/>
              <a:t>‹N°›</a:t>
            </a:fld>
            <a:endParaRPr lang="fr-CA" dirty="0"/>
          </a:p>
        </p:txBody>
      </p:sp>
      <p:sp>
        <p:nvSpPr>
          <p:cNvPr id="10" name="Espace réservé du contenu 9"/>
          <p:cNvSpPr>
            <a:spLocks noGrp="1"/>
          </p:cNvSpPr>
          <p:nvPr>
            <p:ph sz="quarter" idx="19"/>
          </p:nvPr>
        </p:nvSpPr>
        <p:spPr>
          <a:xfrm>
            <a:off x="715963" y="2303463"/>
            <a:ext cx="7739062" cy="3373437"/>
          </a:xfrm>
        </p:spPr>
        <p:txBody>
          <a:body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5" name="Titre 4"/>
          <p:cNvSpPr>
            <a:spLocks noGrp="1"/>
          </p:cNvSpPr>
          <p:nvPr>
            <p:ph type="title"/>
          </p:nvPr>
        </p:nvSpPr>
        <p:spPr>
          <a:xfrm>
            <a:off x="716572" y="642257"/>
            <a:ext cx="7722577" cy="1348257"/>
          </a:xfrm>
        </p:spPr>
        <p:txBody>
          <a:bodyPr>
            <a:noAutofit/>
          </a:bodyPr>
          <a:lstStyle>
            <a:lvl1pPr>
              <a:defRPr sz="4400">
                <a:solidFill>
                  <a:schemeClr val="tx2"/>
                </a:solidFill>
              </a:defRPr>
            </a:lvl1pPr>
          </a:lstStyle>
          <a:p>
            <a:r>
              <a:rPr lang="fr-FR" dirty="0" smtClean="0"/>
              <a:t>Modifiez le style du titre</a:t>
            </a:r>
            <a:endParaRPr lang="fr-CA" dirty="0"/>
          </a:p>
        </p:txBody>
      </p:sp>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203163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2)">
    <p:bg>
      <p:bgPr>
        <a:solidFill>
          <a:schemeClr val="bg2"/>
        </a:solidFill>
        <a:effectLst/>
      </p:bgPr>
    </p:bg>
    <p:spTree>
      <p:nvGrpSpPr>
        <p:cNvPr id="1" name=""/>
        <p:cNvGrpSpPr/>
        <p:nvPr/>
      </p:nvGrpSpPr>
      <p:grpSpPr>
        <a:xfrm>
          <a:off x="0" y="0"/>
          <a:ext cx="0" cy="0"/>
          <a:chOff x="0" y="0"/>
          <a:chExt cx="0" cy="0"/>
        </a:xfrm>
      </p:grpSpPr>
      <p:sp>
        <p:nvSpPr>
          <p:cNvPr id="9" name="Rectangle-bas"/>
          <p:cNvSpPr/>
          <p:nvPr userDrawn="1"/>
        </p:nvSpPr>
        <p:spPr>
          <a:xfrm>
            <a:off x="0" y="6040800"/>
            <a:ext cx="9144000" cy="81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4" name="Espace réservé du pied de page 13"/>
          <p:cNvSpPr>
            <a:spLocks noGrp="1"/>
          </p:cNvSpPr>
          <p:nvPr>
            <p:ph type="ftr" sz="quarter" idx="15"/>
          </p:nvPr>
        </p:nvSpPr>
        <p:spPr/>
        <p:txBody>
          <a:bodyPr/>
          <a:lstStyle>
            <a:lvl1pPr>
              <a:defRPr>
                <a:solidFill>
                  <a:schemeClr val="accent2"/>
                </a:solidFill>
              </a:defRPr>
            </a:lvl1pPr>
          </a:lstStyle>
          <a:p>
            <a:r>
              <a:rPr lang="fr-CA" smtClean="0"/>
              <a:t>Pied de page de la présentation ici</a:t>
            </a:r>
            <a:endParaRPr lang="fr-CA" dirty="0"/>
          </a:p>
        </p:txBody>
      </p:sp>
      <p:sp>
        <p:nvSpPr>
          <p:cNvPr id="13" name="Espace réservé de la date 12"/>
          <p:cNvSpPr>
            <a:spLocks noGrp="1"/>
          </p:cNvSpPr>
          <p:nvPr>
            <p:ph type="dt" sz="half" idx="14"/>
          </p:nvPr>
        </p:nvSpPr>
        <p:spPr/>
        <p:txBody>
          <a:bodyPr/>
          <a:lstStyle>
            <a:lvl1pPr>
              <a:defRPr>
                <a:solidFill>
                  <a:schemeClr val="accent2"/>
                </a:solidFill>
              </a:defRPr>
            </a:lvl1pPr>
          </a:lstStyle>
          <a:p>
            <a:fld id="{C66FE08B-3AB2-4F47-9B03-49724509BCA4}" type="datetime1">
              <a:rPr lang="fr-CA" smtClean="0"/>
              <a:t>2018-04-12</a:t>
            </a:fld>
            <a:endParaRPr lang="fr-CA" dirty="0"/>
          </a:p>
        </p:txBody>
      </p:sp>
      <p:sp>
        <p:nvSpPr>
          <p:cNvPr id="15" name="Espace réservé du numéro de diapositive 14"/>
          <p:cNvSpPr>
            <a:spLocks noGrp="1"/>
          </p:cNvSpPr>
          <p:nvPr>
            <p:ph type="sldNum" sz="quarter" idx="16"/>
          </p:nvPr>
        </p:nvSpPr>
        <p:spPr>
          <a:solidFill>
            <a:schemeClr val="accent2"/>
          </a:solidFill>
        </p:spPr>
        <p:txBody>
          <a:bodyPr/>
          <a:lstStyle>
            <a:lvl1pPr>
              <a:defRPr>
                <a:solidFill>
                  <a:schemeClr val="tx2"/>
                </a:solidFill>
              </a:defRPr>
            </a:lvl1pPr>
          </a:lstStyle>
          <a:p>
            <a:fld id="{4935277D-866F-4BEA-8879-80233C760332}" type="slidenum">
              <a:rPr lang="fr-CA" smtClean="0"/>
              <a:pPr/>
              <a:t>‹N°›</a:t>
            </a:fld>
            <a:endParaRPr lang="fr-CA" dirty="0"/>
          </a:p>
        </p:txBody>
      </p:sp>
      <p:sp>
        <p:nvSpPr>
          <p:cNvPr id="3" name="Espace réservé du contenu 2"/>
          <p:cNvSpPr>
            <a:spLocks noGrp="1"/>
          </p:cNvSpPr>
          <p:nvPr>
            <p:ph sz="quarter" idx="19"/>
          </p:nvPr>
        </p:nvSpPr>
        <p:spPr>
          <a:xfrm>
            <a:off x="715963" y="2305050"/>
            <a:ext cx="7739062" cy="3373438"/>
          </a:xfrm>
        </p:spPr>
        <p:txBody>
          <a:body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5" name="Titre 4"/>
          <p:cNvSpPr>
            <a:spLocks noGrp="1"/>
          </p:cNvSpPr>
          <p:nvPr>
            <p:ph type="title"/>
          </p:nvPr>
        </p:nvSpPr>
        <p:spPr>
          <a:xfrm>
            <a:off x="716572" y="642257"/>
            <a:ext cx="7722577" cy="1348257"/>
          </a:xfrm>
        </p:spPr>
        <p:txBody>
          <a:bodyPr>
            <a:noAutofit/>
          </a:bodyPr>
          <a:lstStyle>
            <a:lvl1pPr>
              <a:defRPr sz="4400">
                <a:solidFill>
                  <a:schemeClr val="tx2"/>
                </a:solidFill>
              </a:defRPr>
            </a:lvl1pPr>
          </a:lstStyle>
          <a:p>
            <a:r>
              <a:rPr lang="fr-FR" dirty="0" smtClean="0"/>
              <a:t>Modifiez le style du titre</a:t>
            </a:r>
            <a:endParaRPr lang="fr-CA" dirty="0"/>
          </a:p>
        </p:txBody>
      </p: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19889"/>
            <a:ext cx="2889104" cy="785770"/>
          </a:xfrm>
          <a:prstGeom prst="rect">
            <a:avLst/>
          </a:prstGeom>
        </p:spPr>
      </p:pic>
    </p:spTree>
    <p:extLst>
      <p:ext uri="{BB962C8B-B14F-4D97-AF65-F5344CB8AC3E}">
        <p14:creationId xmlns:p14="http://schemas.microsoft.com/office/powerpoint/2010/main" val="267608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3)">
    <p:bg>
      <p:bgPr>
        <a:solidFill>
          <a:schemeClr val="bg1"/>
        </a:solidFill>
        <a:effectLst/>
      </p:bgPr>
    </p:bg>
    <p:spTree>
      <p:nvGrpSpPr>
        <p:cNvPr id="1" name=""/>
        <p:cNvGrpSpPr/>
        <p:nvPr/>
      </p:nvGrpSpPr>
      <p:grpSpPr>
        <a:xfrm>
          <a:off x="0" y="0"/>
          <a:ext cx="0" cy="0"/>
          <a:chOff x="0" y="0"/>
          <a:chExt cx="0" cy="0"/>
        </a:xfrm>
      </p:grpSpPr>
      <p:sp>
        <p:nvSpPr>
          <p:cNvPr id="11" name="Rectangle-bas"/>
          <p:cNvSpPr/>
          <p:nvPr userDrawn="1"/>
        </p:nvSpPr>
        <p:spPr>
          <a:xfrm>
            <a:off x="0" y="6040800"/>
            <a:ext cx="9144000" cy="81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4" name="Espace réservé du pied de page 13"/>
          <p:cNvSpPr>
            <a:spLocks noGrp="1"/>
          </p:cNvSpPr>
          <p:nvPr>
            <p:ph type="ftr" sz="quarter" idx="15"/>
          </p:nvPr>
        </p:nvSpPr>
        <p:spPr/>
        <p:txBody>
          <a:bodyPr/>
          <a:lstStyle>
            <a:lvl1pPr>
              <a:defRPr>
                <a:solidFill>
                  <a:schemeClr val="tx2"/>
                </a:solidFill>
              </a:defRPr>
            </a:lvl1pPr>
          </a:lstStyle>
          <a:p>
            <a:r>
              <a:rPr lang="fr-CA" smtClean="0"/>
              <a:t>Pied de page de la présentation ici</a:t>
            </a:r>
            <a:endParaRPr lang="fr-CA" dirty="0"/>
          </a:p>
        </p:txBody>
      </p:sp>
      <p:sp>
        <p:nvSpPr>
          <p:cNvPr id="13" name="Espace réservé de la date 12"/>
          <p:cNvSpPr>
            <a:spLocks noGrp="1"/>
          </p:cNvSpPr>
          <p:nvPr>
            <p:ph type="dt" sz="half" idx="14"/>
          </p:nvPr>
        </p:nvSpPr>
        <p:spPr/>
        <p:txBody>
          <a:bodyPr/>
          <a:lstStyle>
            <a:lvl1pPr>
              <a:defRPr>
                <a:solidFill>
                  <a:schemeClr val="tx2"/>
                </a:solidFill>
              </a:defRPr>
            </a:lvl1pPr>
          </a:lstStyle>
          <a:p>
            <a:fld id="{EF863F0D-B1C7-40E9-B3C6-998B39D562C3}" type="datetime1">
              <a:rPr lang="fr-CA" smtClean="0"/>
              <a:t>2018-04-12</a:t>
            </a:fld>
            <a:endParaRPr lang="fr-CA" dirty="0"/>
          </a:p>
        </p:txBody>
      </p:sp>
      <p:sp>
        <p:nvSpPr>
          <p:cNvPr id="15" name="Espace réservé du numéro de diapositive 14"/>
          <p:cNvSpPr>
            <a:spLocks noGrp="1"/>
          </p:cNvSpPr>
          <p:nvPr>
            <p:ph type="sldNum" sz="quarter" idx="16"/>
          </p:nvPr>
        </p:nvSpPr>
        <p:spPr>
          <a:solidFill>
            <a:schemeClr val="accent1"/>
          </a:solidFill>
        </p:spPr>
        <p:txBody>
          <a:bodyPr/>
          <a:lstStyle>
            <a:lvl1pPr>
              <a:defRPr>
                <a:solidFill>
                  <a:schemeClr val="bg2"/>
                </a:solidFill>
              </a:defRPr>
            </a:lvl1pPr>
          </a:lstStyle>
          <a:p>
            <a:fld id="{4935277D-866F-4BEA-8879-80233C760332}" type="slidenum">
              <a:rPr lang="fr-CA" smtClean="0"/>
              <a:pPr/>
              <a:t>‹N°›</a:t>
            </a:fld>
            <a:endParaRPr lang="fr-CA" dirty="0"/>
          </a:p>
        </p:txBody>
      </p:sp>
      <p:sp>
        <p:nvSpPr>
          <p:cNvPr id="3" name="Espace réservé du contenu 2"/>
          <p:cNvSpPr>
            <a:spLocks noGrp="1"/>
          </p:cNvSpPr>
          <p:nvPr>
            <p:ph sz="quarter" idx="19"/>
          </p:nvPr>
        </p:nvSpPr>
        <p:spPr>
          <a:xfrm>
            <a:off x="715963" y="2305050"/>
            <a:ext cx="7739062" cy="3373438"/>
          </a:xfrm>
        </p:spPr>
        <p:txBody>
          <a:body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5" name="Titre 4"/>
          <p:cNvSpPr>
            <a:spLocks noGrp="1"/>
          </p:cNvSpPr>
          <p:nvPr>
            <p:ph type="title"/>
          </p:nvPr>
        </p:nvSpPr>
        <p:spPr>
          <a:xfrm>
            <a:off x="716572" y="642257"/>
            <a:ext cx="7722577" cy="1348257"/>
          </a:xfrm>
        </p:spPr>
        <p:txBody>
          <a:bodyPr>
            <a:noAutofit/>
          </a:bodyPr>
          <a:lstStyle>
            <a:lvl1pPr>
              <a:defRPr sz="4400">
                <a:solidFill>
                  <a:schemeClr val="tx2"/>
                </a:solidFill>
              </a:defRPr>
            </a:lvl1pPr>
          </a:lstStyle>
          <a:p>
            <a:r>
              <a:rPr lang="fr-FR" dirty="0" smtClean="0"/>
              <a:t>Modifiez le style du titre</a:t>
            </a:r>
            <a:endParaRPr lang="fr-CA" dirty="0"/>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32686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4)">
    <p:bg>
      <p:bgPr>
        <a:solidFill>
          <a:schemeClr val="bg1"/>
        </a:solidFill>
        <a:effectLst/>
      </p:bgPr>
    </p:bg>
    <p:spTree>
      <p:nvGrpSpPr>
        <p:cNvPr id="1" name=""/>
        <p:cNvGrpSpPr/>
        <p:nvPr/>
      </p:nvGrpSpPr>
      <p:grpSpPr>
        <a:xfrm>
          <a:off x="0" y="0"/>
          <a:ext cx="0" cy="0"/>
          <a:chOff x="0" y="0"/>
          <a:chExt cx="0" cy="0"/>
        </a:xfrm>
      </p:grpSpPr>
      <p:sp>
        <p:nvSpPr>
          <p:cNvPr id="5" name="Espace réservé du contenu 4"/>
          <p:cNvSpPr>
            <a:spLocks noGrp="1"/>
          </p:cNvSpPr>
          <p:nvPr>
            <p:ph sz="quarter" idx="19"/>
          </p:nvPr>
        </p:nvSpPr>
        <p:spPr>
          <a:xfrm>
            <a:off x="395154" y="1610436"/>
            <a:ext cx="8337682" cy="4311564"/>
          </a:xfrm>
        </p:spPr>
        <p:txBody>
          <a:bodyPr/>
          <a:lstStyle>
            <a:lvl4pPr>
              <a:defRPr/>
            </a:lvl4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6" name="Rectangle-haut"/>
          <p:cNvSpPr/>
          <p:nvPr userDrawn="1"/>
        </p:nvSpPr>
        <p:spPr>
          <a:xfrm>
            <a:off x="0" y="-1"/>
            <a:ext cx="9144000" cy="11217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4" name="Espace réservé de la date 3"/>
          <p:cNvSpPr>
            <a:spLocks noGrp="1"/>
          </p:cNvSpPr>
          <p:nvPr>
            <p:ph type="dt" sz="half" idx="20"/>
          </p:nvPr>
        </p:nvSpPr>
        <p:spPr/>
        <p:txBody>
          <a:bodyPr/>
          <a:lstStyle/>
          <a:p>
            <a:fld id="{15630235-E426-4C5C-B3AD-7E06D06A527B}" type="datetime1">
              <a:rPr lang="fr-CA" smtClean="0"/>
              <a:t>2018-04-12</a:t>
            </a:fld>
            <a:endParaRPr lang="fr-CA" dirty="0"/>
          </a:p>
        </p:txBody>
      </p:sp>
      <p:sp>
        <p:nvSpPr>
          <p:cNvPr id="6" name="Espace réservé du pied de page 5"/>
          <p:cNvSpPr>
            <a:spLocks noGrp="1"/>
          </p:cNvSpPr>
          <p:nvPr>
            <p:ph type="ftr" sz="quarter" idx="21"/>
          </p:nvPr>
        </p:nvSpPr>
        <p:spPr/>
        <p:txBody>
          <a:bodyPr/>
          <a:lstStyle/>
          <a:p>
            <a:r>
              <a:rPr lang="fr-CA" smtClean="0"/>
              <a:t>Pied de page de la présentation ici</a:t>
            </a:r>
            <a:endParaRPr lang="fr-CA" dirty="0"/>
          </a:p>
        </p:txBody>
      </p:sp>
      <p:sp>
        <p:nvSpPr>
          <p:cNvPr id="7" name="Espace réservé du numéro de diapositive 6"/>
          <p:cNvSpPr>
            <a:spLocks noGrp="1"/>
          </p:cNvSpPr>
          <p:nvPr>
            <p:ph type="sldNum" sz="quarter" idx="22"/>
          </p:nvPr>
        </p:nvSpPr>
        <p:spPr/>
        <p:txBody>
          <a:bodyPr/>
          <a:lstStyle/>
          <a:p>
            <a:fld id="{4935277D-866F-4BEA-8879-80233C760332}" type="slidenum">
              <a:rPr lang="fr-CA" smtClean="0"/>
              <a:pPr/>
              <a:t>‹N°›</a:t>
            </a:fld>
            <a:endParaRPr lang="fr-CA" dirty="0"/>
          </a:p>
        </p:txBody>
      </p:sp>
      <p:sp>
        <p:nvSpPr>
          <p:cNvPr id="2" name="Titre 1"/>
          <p:cNvSpPr>
            <a:spLocks noGrp="1"/>
          </p:cNvSpPr>
          <p:nvPr>
            <p:ph type="title"/>
          </p:nvPr>
        </p:nvSpPr>
        <p:spPr>
          <a:xfrm>
            <a:off x="402841" y="192513"/>
            <a:ext cx="8336720" cy="900751"/>
          </a:xfrm>
        </p:spPr>
        <p:txBody>
          <a:bodyPr/>
          <a:lstStyle>
            <a:lvl1pPr>
              <a:defRPr>
                <a:solidFill>
                  <a:schemeClr val="accent2"/>
                </a:solidFill>
              </a:defRPr>
            </a:lvl1pPr>
          </a:lstStyle>
          <a:p>
            <a:r>
              <a:rPr lang="fr-FR" dirty="0" smtClean="0"/>
              <a:t>Modifiez le style du titre</a:t>
            </a:r>
            <a:endParaRPr lang="fr-CA" dirty="0"/>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250383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 bleu clair">
    <p:bg>
      <p:bgPr>
        <a:solidFill>
          <a:schemeClr val="bg2"/>
        </a:solidFill>
        <a:effectLst/>
      </p:bgPr>
    </p:bg>
    <p:spTree>
      <p:nvGrpSpPr>
        <p:cNvPr id="1" name=""/>
        <p:cNvGrpSpPr/>
        <p:nvPr/>
      </p:nvGrpSpPr>
      <p:grpSpPr>
        <a:xfrm>
          <a:off x="0" y="0"/>
          <a:ext cx="0" cy="0"/>
          <a:chOff x="0" y="0"/>
          <a:chExt cx="0" cy="0"/>
        </a:xfrm>
      </p:grpSpPr>
      <p:sp>
        <p:nvSpPr>
          <p:cNvPr id="6" name="Rectangle-droite"/>
          <p:cNvSpPr/>
          <p:nvPr userDrawn="1"/>
        </p:nvSpPr>
        <p:spPr>
          <a:xfrm>
            <a:off x="0" y="0"/>
            <a:ext cx="3160077" cy="6856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CA"/>
          </a:p>
        </p:txBody>
      </p:sp>
      <p:sp>
        <p:nvSpPr>
          <p:cNvPr id="4" name="Espace réservé du contenu 3"/>
          <p:cNvSpPr>
            <a:spLocks noGrp="1"/>
          </p:cNvSpPr>
          <p:nvPr>
            <p:ph sz="quarter" idx="10"/>
          </p:nvPr>
        </p:nvSpPr>
        <p:spPr>
          <a:xfrm>
            <a:off x="3591572" y="1546947"/>
            <a:ext cx="5040000" cy="3523650"/>
          </a:xfrm>
        </p:spPr>
        <p:txBody>
          <a:bodyPr anchor="t">
            <a:normAutofit/>
          </a:bodyPr>
          <a:lstStyle>
            <a:lvl1pPr marL="0" indent="0">
              <a:lnSpc>
                <a:spcPct val="100000"/>
              </a:lnSpc>
              <a:spcBef>
                <a:spcPts val="500"/>
              </a:spcBef>
              <a:spcAft>
                <a:spcPts val="500"/>
              </a:spcAft>
              <a:buNone/>
              <a:defRPr sz="2000">
                <a:solidFill>
                  <a:schemeClr val="tx1"/>
                </a:solidFill>
              </a:defRPr>
            </a:lvl1pPr>
            <a:lvl2pPr>
              <a:lnSpc>
                <a:spcPct val="100000"/>
              </a:lnSpc>
              <a:spcBef>
                <a:spcPts val="500"/>
              </a:spcBef>
              <a:spcAft>
                <a:spcPts val="0"/>
              </a:spcAft>
              <a:buSzPct val="130000"/>
              <a:defRPr sz="2000">
                <a:solidFill>
                  <a:schemeClr val="tx1"/>
                </a:solidFill>
              </a:defRPr>
            </a:lvl2pPr>
            <a:lvl3pPr marL="857250" indent="-171450">
              <a:lnSpc>
                <a:spcPct val="100000"/>
              </a:lnSpc>
              <a:spcBef>
                <a:spcPts val="300"/>
              </a:spcBef>
              <a:buFont typeface="Symbol" panose="05050102010706020507" pitchFamily="18" charset="2"/>
              <a:buChar char="-"/>
              <a:defRPr sz="2000">
                <a:solidFill>
                  <a:schemeClr val="tx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dirty="0" smtClean="0"/>
              <a:t>Modifier les styles du texte du masque</a:t>
            </a:r>
          </a:p>
          <a:p>
            <a:pPr lvl="1"/>
            <a:r>
              <a:rPr lang="fr-FR" dirty="0" smtClean="0"/>
              <a:t>Deuxième niveau</a:t>
            </a:r>
          </a:p>
          <a:p>
            <a:pPr lvl="2"/>
            <a:r>
              <a:rPr lang="fr-FR" dirty="0" smtClean="0"/>
              <a:t>Troisième niveau</a:t>
            </a:r>
          </a:p>
        </p:txBody>
      </p:sp>
      <p:sp>
        <p:nvSpPr>
          <p:cNvPr id="8" name="Titre 7"/>
          <p:cNvSpPr>
            <a:spLocks noGrp="1"/>
          </p:cNvSpPr>
          <p:nvPr>
            <p:ph type="title"/>
          </p:nvPr>
        </p:nvSpPr>
        <p:spPr>
          <a:xfrm>
            <a:off x="303838" y="1591551"/>
            <a:ext cx="2552400" cy="3523650"/>
          </a:xfrm>
          <a:prstGeom prst="rect">
            <a:avLst/>
          </a:prstGeom>
        </p:spPr>
        <p:txBody>
          <a:bodyPr tIns="0" rIns="0" bIns="0" anchor="t">
            <a:normAutofit/>
          </a:bodyPr>
          <a:lstStyle>
            <a:lvl1pPr>
              <a:defRPr sz="3600" cap="none" baseline="0">
                <a:solidFill>
                  <a:schemeClr val="accent2"/>
                </a:solidFill>
              </a:defRPr>
            </a:lvl1pPr>
          </a:lstStyle>
          <a:p>
            <a:r>
              <a:rPr lang="fr-FR" dirty="0" smtClean="0"/>
              <a:t>Modifiez le style du titre</a:t>
            </a:r>
            <a:endParaRPr lang="fr-CA" dirty="0"/>
          </a:p>
        </p:txBody>
      </p:sp>
      <p:sp>
        <p:nvSpPr>
          <p:cNvPr id="5" name="Espace réservé du numéro de diapositive 4"/>
          <p:cNvSpPr>
            <a:spLocks noGrp="1"/>
          </p:cNvSpPr>
          <p:nvPr>
            <p:ph type="sldNum" sz="quarter" idx="17"/>
          </p:nvPr>
        </p:nvSpPr>
        <p:spPr/>
        <p:txBody>
          <a:bodyPr/>
          <a:lstStyle>
            <a:lvl1pPr>
              <a:defRPr>
                <a:solidFill>
                  <a:schemeClr val="tx2"/>
                </a:solidFill>
              </a:defRPr>
            </a:lvl1pPr>
          </a:lstStyle>
          <a:p>
            <a:fld id="{4935277D-866F-4BEA-8879-80233C760332}" type="slidenum">
              <a:rPr lang="fr-CA" smtClean="0"/>
              <a:pPr/>
              <a:t>‹N°›</a:t>
            </a:fld>
            <a:endParaRPr lang="fr-CA" dirty="0"/>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49727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contenu - bleu foncé">
    <p:bg>
      <p:bgPr>
        <a:solidFill>
          <a:schemeClr val="accent1"/>
        </a:solidFill>
        <a:effectLst/>
      </p:bgPr>
    </p:bg>
    <p:spTree>
      <p:nvGrpSpPr>
        <p:cNvPr id="1" name=""/>
        <p:cNvGrpSpPr/>
        <p:nvPr/>
      </p:nvGrpSpPr>
      <p:grpSpPr>
        <a:xfrm>
          <a:off x="0" y="0"/>
          <a:ext cx="0" cy="0"/>
          <a:chOff x="0" y="0"/>
          <a:chExt cx="0" cy="0"/>
        </a:xfrm>
      </p:grpSpPr>
      <p:sp>
        <p:nvSpPr>
          <p:cNvPr id="6" name="Rectangle-droite"/>
          <p:cNvSpPr/>
          <p:nvPr userDrawn="1"/>
        </p:nvSpPr>
        <p:spPr>
          <a:xfrm>
            <a:off x="0" y="0"/>
            <a:ext cx="316007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Espace réservé du contenu 3"/>
          <p:cNvSpPr>
            <a:spLocks noGrp="1"/>
          </p:cNvSpPr>
          <p:nvPr>
            <p:ph sz="quarter" idx="10"/>
          </p:nvPr>
        </p:nvSpPr>
        <p:spPr>
          <a:xfrm>
            <a:off x="3591572" y="1548000"/>
            <a:ext cx="5040000" cy="3524400"/>
          </a:xfrm>
        </p:spPr>
        <p:txBody>
          <a:bodyPr anchor="t">
            <a:normAutofit/>
          </a:bodyPr>
          <a:lstStyle>
            <a:lvl1pPr marL="0" indent="0">
              <a:lnSpc>
                <a:spcPct val="100000"/>
              </a:lnSpc>
              <a:spcBef>
                <a:spcPts val="500"/>
              </a:spcBef>
              <a:spcAft>
                <a:spcPts val="500"/>
              </a:spcAft>
              <a:buNone/>
              <a:defRPr sz="2000">
                <a:solidFill>
                  <a:schemeClr val="bg2"/>
                </a:solidFill>
              </a:defRPr>
            </a:lvl1pPr>
            <a:lvl2pPr>
              <a:lnSpc>
                <a:spcPct val="100000"/>
              </a:lnSpc>
              <a:spcBef>
                <a:spcPts val="500"/>
              </a:spcBef>
              <a:spcAft>
                <a:spcPts val="0"/>
              </a:spcAft>
              <a:buSzPct val="130000"/>
              <a:defRPr sz="2000">
                <a:solidFill>
                  <a:schemeClr val="bg2"/>
                </a:solidFill>
              </a:defRPr>
            </a:lvl2pPr>
            <a:lvl3pPr marL="857250" indent="-171450">
              <a:lnSpc>
                <a:spcPct val="100000"/>
              </a:lnSpc>
              <a:spcBef>
                <a:spcPts val="300"/>
              </a:spcBef>
              <a:buFont typeface="Symbol" panose="05050102010706020507" pitchFamily="18" charset="2"/>
              <a:buChar char="-"/>
              <a:defRPr sz="2000">
                <a:solidFill>
                  <a:schemeClr val="bg2"/>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dirty="0" smtClean="0"/>
              <a:t>Modifier les styles du texte du masque</a:t>
            </a:r>
          </a:p>
          <a:p>
            <a:pPr lvl="1"/>
            <a:r>
              <a:rPr lang="fr-FR" dirty="0" smtClean="0"/>
              <a:t>Deuxième niveau</a:t>
            </a:r>
          </a:p>
          <a:p>
            <a:pPr lvl="2"/>
            <a:r>
              <a:rPr lang="fr-FR" dirty="0" smtClean="0"/>
              <a:t>Troisième niveau</a:t>
            </a:r>
          </a:p>
        </p:txBody>
      </p:sp>
      <p:sp>
        <p:nvSpPr>
          <p:cNvPr id="8" name="Titre 7"/>
          <p:cNvSpPr>
            <a:spLocks noGrp="1"/>
          </p:cNvSpPr>
          <p:nvPr>
            <p:ph type="title"/>
          </p:nvPr>
        </p:nvSpPr>
        <p:spPr>
          <a:xfrm>
            <a:off x="303838" y="1548000"/>
            <a:ext cx="2552400" cy="3524400"/>
          </a:xfrm>
          <a:prstGeom prst="rect">
            <a:avLst/>
          </a:prstGeom>
        </p:spPr>
        <p:txBody>
          <a:bodyPr tIns="0" rIns="0" bIns="0" anchor="t">
            <a:normAutofit/>
          </a:bodyPr>
          <a:lstStyle>
            <a:lvl1pPr>
              <a:defRPr sz="3600" cap="none" baseline="0">
                <a:solidFill>
                  <a:schemeClr val="tx2"/>
                </a:solidFill>
              </a:defRPr>
            </a:lvl1pPr>
          </a:lstStyle>
          <a:p>
            <a:r>
              <a:rPr lang="fr-FR" dirty="0" smtClean="0"/>
              <a:t>Modifiez le style du titre</a:t>
            </a:r>
            <a:endParaRPr lang="fr-CA" dirty="0"/>
          </a:p>
        </p:txBody>
      </p:sp>
      <p:sp>
        <p:nvSpPr>
          <p:cNvPr id="5" name="Espace réservé du numéro de diapositive 4"/>
          <p:cNvSpPr>
            <a:spLocks noGrp="1"/>
          </p:cNvSpPr>
          <p:nvPr>
            <p:ph type="sldNum" sz="quarter" idx="17"/>
          </p:nvPr>
        </p:nvSpPr>
        <p:spPr>
          <a:solidFill>
            <a:schemeClr val="accent1"/>
          </a:solidFill>
        </p:spPr>
        <p:txBody>
          <a:bodyPr/>
          <a:lstStyle>
            <a:lvl1pPr>
              <a:defRPr>
                <a:solidFill>
                  <a:schemeClr val="bg2"/>
                </a:solidFill>
              </a:defRPr>
            </a:lvl1pPr>
          </a:lstStyle>
          <a:p>
            <a:fld id="{4935277D-866F-4BEA-8879-80233C760332}" type="slidenum">
              <a:rPr lang="fr-CA" smtClean="0"/>
              <a:pPr/>
              <a:t>‹N°›</a:t>
            </a:fld>
            <a:endParaRPr lang="fr-CA"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19889"/>
            <a:ext cx="2889104" cy="785770"/>
          </a:xfrm>
          <a:prstGeom prst="rect">
            <a:avLst/>
          </a:prstGeom>
        </p:spPr>
      </p:pic>
    </p:spTree>
    <p:extLst>
      <p:ext uri="{BB962C8B-B14F-4D97-AF65-F5344CB8AC3E}">
        <p14:creationId xmlns:p14="http://schemas.microsoft.com/office/powerpoint/2010/main" val="349789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e 3" hidden="1"/>
          <p:cNvGrpSpPr/>
          <p:nvPr userDrawn="1"/>
        </p:nvGrpSpPr>
        <p:grpSpPr>
          <a:xfrm>
            <a:off x="0" y="0"/>
            <a:ext cx="9144000" cy="6858000"/>
            <a:chOff x="0" y="0"/>
            <a:chExt cx="9144000" cy="6858000"/>
          </a:xfrm>
        </p:grpSpPr>
        <p:sp>
          <p:nvSpPr>
            <p:cNvPr id="13" name="Rectangle-bas"/>
            <p:cNvSpPr/>
            <p:nvPr userDrawn="1"/>
          </p:nvSpPr>
          <p:spPr>
            <a:xfrm>
              <a:off x="0" y="6040800"/>
              <a:ext cx="9144000" cy="81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9" name="logoUdeM"/>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6224337" y="6039126"/>
              <a:ext cx="2919663" cy="816999"/>
            </a:xfrm>
            <a:prstGeom prst="rect">
              <a:avLst/>
            </a:prstGeom>
          </p:spPr>
        </p:pic>
        <p:sp>
          <p:nvSpPr>
            <p:cNvPr id="8" name="Rectangle-haut"/>
            <p:cNvSpPr/>
            <p:nvPr userDrawn="1"/>
          </p:nvSpPr>
          <p:spPr>
            <a:xfrm>
              <a:off x="0" y="0"/>
              <a:ext cx="9144000" cy="9007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grpSp>
      <p:pic>
        <p:nvPicPr>
          <p:cNvPr id="16" name="logoUdeM-fond pale" hidden="1"/>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6224338" y="6040800"/>
            <a:ext cx="2920385" cy="817200"/>
          </a:xfrm>
          <a:prstGeom prst="rect">
            <a:avLst/>
          </a:prstGeom>
        </p:spPr>
      </p:pic>
      <p:sp>
        <p:nvSpPr>
          <p:cNvPr id="10" name="Espace réservé du numéro de diapositive 9"/>
          <p:cNvSpPr>
            <a:spLocks noGrp="1"/>
          </p:cNvSpPr>
          <p:nvPr userDrawn="1">
            <p:ph type="sldNum" sz="quarter" idx="4"/>
          </p:nvPr>
        </p:nvSpPr>
        <p:spPr>
          <a:xfrm>
            <a:off x="121132" y="6522984"/>
            <a:ext cx="216000" cy="216000"/>
          </a:xfrm>
          <a:prstGeom prst="rect">
            <a:avLst/>
          </a:prstGeom>
          <a:solidFill>
            <a:schemeClr val="accent2"/>
          </a:solidFill>
        </p:spPr>
        <p:txBody>
          <a:bodyPr lIns="0" tIns="0" rIns="0" bIns="0" anchor="ctr">
            <a:noAutofit/>
          </a:bodyPr>
          <a:lstStyle>
            <a:lvl1pPr algn="ctr">
              <a:defRPr sz="900" b="1">
                <a:solidFill>
                  <a:schemeClr val="tx2"/>
                </a:solidFill>
              </a:defRPr>
            </a:lvl1pPr>
          </a:lstStyle>
          <a:p>
            <a:fld id="{4935277D-866F-4BEA-8879-80233C760332}" type="slidenum">
              <a:rPr lang="fr-CA" smtClean="0"/>
              <a:pPr/>
              <a:t>‹N°›</a:t>
            </a:fld>
            <a:endParaRPr lang="fr-CA" dirty="0"/>
          </a:p>
        </p:txBody>
      </p:sp>
      <p:sp>
        <p:nvSpPr>
          <p:cNvPr id="11" name="Espace réservé du pied de page 6"/>
          <p:cNvSpPr>
            <a:spLocks noGrp="1"/>
          </p:cNvSpPr>
          <p:nvPr userDrawn="1">
            <p:ph type="ftr" sz="quarter" idx="3"/>
          </p:nvPr>
        </p:nvSpPr>
        <p:spPr>
          <a:xfrm>
            <a:off x="475675" y="6522984"/>
            <a:ext cx="4464000" cy="216000"/>
          </a:xfrm>
          <a:prstGeom prst="rect">
            <a:avLst/>
          </a:prstGeom>
        </p:spPr>
        <p:txBody>
          <a:bodyPr lIns="0" tIns="0" rIns="0" bIns="0" anchor="ctr" anchorCtr="0">
            <a:normAutofit/>
          </a:bodyPr>
          <a:lstStyle>
            <a:lvl1pPr algn="l">
              <a:defRPr sz="900" cap="none" baseline="0">
                <a:solidFill>
                  <a:schemeClr val="tx2"/>
                </a:solidFill>
              </a:defRPr>
            </a:lvl1pPr>
          </a:lstStyle>
          <a:p>
            <a:r>
              <a:rPr lang="fr-CA" smtClean="0"/>
              <a:t>Pied de page de la présentation ici</a:t>
            </a:r>
            <a:endParaRPr lang="fr-CA" dirty="0"/>
          </a:p>
        </p:txBody>
      </p:sp>
      <p:sp>
        <p:nvSpPr>
          <p:cNvPr id="12" name="Espace réservé de la date 5"/>
          <p:cNvSpPr>
            <a:spLocks noGrp="1"/>
          </p:cNvSpPr>
          <p:nvPr userDrawn="1">
            <p:ph type="dt" sz="half" idx="2"/>
          </p:nvPr>
        </p:nvSpPr>
        <p:spPr>
          <a:xfrm>
            <a:off x="5225131" y="6522984"/>
            <a:ext cx="720000" cy="216000"/>
          </a:xfrm>
          <a:prstGeom prst="rect">
            <a:avLst/>
          </a:prstGeom>
        </p:spPr>
        <p:txBody>
          <a:bodyPr lIns="0" tIns="0" rIns="0" bIns="0" anchor="ctr" anchorCtr="0"/>
          <a:lstStyle>
            <a:lvl1pPr algn="r">
              <a:defRPr sz="900">
                <a:solidFill>
                  <a:schemeClr val="tx2"/>
                </a:solidFill>
              </a:defRPr>
            </a:lvl1pPr>
          </a:lstStyle>
          <a:p>
            <a:fld id="{BB53C963-FA81-47DB-B083-9B4BBC2B3602}" type="datetime1">
              <a:rPr lang="fr-CA" smtClean="0"/>
              <a:t>2018-04-12</a:t>
            </a:fld>
            <a:endParaRPr lang="fr-CA" dirty="0"/>
          </a:p>
        </p:txBody>
      </p:sp>
      <p:sp>
        <p:nvSpPr>
          <p:cNvPr id="3" name="Text Placeholder 2"/>
          <p:cNvSpPr>
            <a:spLocks noGrp="1"/>
          </p:cNvSpPr>
          <p:nvPr userDrawn="1">
            <p:ph type="body" idx="1"/>
          </p:nvPr>
        </p:nvSpPr>
        <p:spPr>
          <a:xfrm>
            <a:off x="716400" y="2304000"/>
            <a:ext cx="8017421" cy="3593431"/>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
        <p:nvSpPr>
          <p:cNvPr id="14" name="Espace réservé du titre 13"/>
          <p:cNvSpPr>
            <a:spLocks noGrp="1"/>
          </p:cNvSpPr>
          <p:nvPr userDrawn="1">
            <p:ph type="title"/>
          </p:nvPr>
        </p:nvSpPr>
        <p:spPr>
          <a:xfrm>
            <a:off x="337132" y="192513"/>
            <a:ext cx="8256115" cy="900751"/>
          </a:xfrm>
          <a:prstGeom prst="rect">
            <a:avLst/>
          </a:prstGeom>
        </p:spPr>
        <p:txBody>
          <a:bodyPr vert="horz" lIns="91440" tIns="45720" rIns="91440" bIns="45720" rtlCol="0" anchor="b">
            <a:normAutofit/>
          </a:bodyPr>
          <a:lstStyle/>
          <a:p>
            <a:r>
              <a:rPr lang="fr-FR" dirty="0" smtClean="0"/>
              <a:t>Modifiez le style du titre</a:t>
            </a:r>
            <a:endParaRPr lang="fr-CA" dirty="0"/>
          </a:p>
        </p:txBody>
      </p:sp>
    </p:spTree>
    <p:extLst>
      <p:ext uri="{BB962C8B-B14F-4D97-AF65-F5344CB8AC3E}">
        <p14:creationId xmlns:p14="http://schemas.microsoft.com/office/powerpoint/2010/main" val="3399478653"/>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722" r:id="rId4"/>
    <p:sldLayoutId id="2147483730" r:id="rId5"/>
    <p:sldLayoutId id="2147483734" r:id="rId6"/>
    <p:sldLayoutId id="2147483744" r:id="rId7"/>
    <p:sldLayoutId id="2147483728" r:id="rId8"/>
    <p:sldLayoutId id="2147483731" r:id="rId9"/>
    <p:sldLayoutId id="2147483681" r:id="rId10"/>
    <p:sldLayoutId id="2147483723" r:id="rId11"/>
    <p:sldLayoutId id="2147483724" r:id="rId12"/>
    <p:sldLayoutId id="2147483725" r:id="rId13"/>
    <p:sldLayoutId id="2147483727" r:id="rId14"/>
    <p:sldLayoutId id="2147483738" r:id="rId15"/>
    <p:sldLayoutId id="2147483691" r:id="rId16"/>
    <p:sldLayoutId id="2147483732" r:id="rId17"/>
    <p:sldLayoutId id="2147483736" r:id="rId18"/>
    <p:sldLayoutId id="2147483742" r:id="rId19"/>
    <p:sldLayoutId id="2147483743" r:id="rId20"/>
    <p:sldLayoutId id="2147483740" r:id="rId21"/>
    <p:sldLayoutId id="2147483741" r:id="rId22"/>
    <p:sldLayoutId id="2147483733" r:id="rId23"/>
    <p:sldLayoutId id="2147483737"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685800" rtl="0" eaLnBrk="1" latinLnBrk="0" hangingPunct="1">
        <a:lnSpc>
          <a:spcPct val="90000"/>
        </a:lnSpc>
        <a:spcBef>
          <a:spcPct val="0"/>
        </a:spcBef>
        <a:buNone/>
        <a:defRPr sz="3600" kern="1200" cap="none" baseline="0">
          <a:solidFill>
            <a:schemeClr val="tx2"/>
          </a:solidFill>
          <a:latin typeface="+mj-lt"/>
          <a:ea typeface="+mj-ea"/>
          <a:cs typeface="+mj-cs"/>
        </a:defRPr>
      </a:lvl1pPr>
    </p:titleStyle>
    <p:bodyStyle>
      <a:lvl1pPr marL="0" indent="0" algn="l" defTabSz="6858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1pPr>
      <a:lvl2pPr marL="540000" indent="-252000" algn="l" defTabSz="685800" rtl="0" eaLnBrk="1" latinLnBrk="0" hangingPunct="1">
        <a:lnSpc>
          <a:spcPct val="100000"/>
        </a:lnSpc>
        <a:spcBef>
          <a:spcPts val="500"/>
        </a:spcBef>
        <a:spcAft>
          <a:spcPts val="500"/>
        </a:spcAft>
        <a:buSzPct val="140000"/>
        <a:buFont typeface="Arial" panose="020B0604020202020204" pitchFamily="34" charset="0"/>
        <a:buChar char="•"/>
        <a:defRPr sz="1800" kern="1200">
          <a:solidFill>
            <a:schemeClr val="tx1"/>
          </a:solidFill>
          <a:latin typeface="+mn-lt"/>
          <a:ea typeface="+mn-ea"/>
          <a:cs typeface="+mn-cs"/>
        </a:defRPr>
      </a:lvl2pPr>
      <a:lvl3pPr marL="977900" indent="-250825" algn="l" defTabSz="685800" rtl="0" eaLnBrk="1" latinLnBrk="0" hangingPunct="1">
        <a:lnSpc>
          <a:spcPct val="100000"/>
        </a:lnSpc>
        <a:spcBef>
          <a:spcPts val="300"/>
        </a:spcBef>
        <a:buFont typeface="Symbol" panose="05050102010706020507" pitchFamily="18" charset="2"/>
        <a:buChar char="-"/>
        <a:defRPr sz="1600" kern="1200">
          <a:solidFill>
            <a:schemeClr val="tx1"/>
          </a:solidFill>
          <a:latin typeface="+mn-lt"/>
          <a:ea typeface="+mn-ea"/>
          <a:cs typeface="+mn-cs"/>
        </a:defRPr>
      </a:lvl3pPr>
      <a:lvl4pPr marL="513000" indent="-272700" algn="l" defTabSz="685800" rtl="0" eaLnBrk="1" latinLnBrk="0" hangingPunct="1">
        <a:lnSpc>
          <a:spcPct val="100000"/>
        </a:lnSpc>
        <a:spcBef>
          <a:spcPts val="500"/>
        </a:spcBef>
        <a:spcAft>
          <a:spcPts val="500"/>
        </a:spcAft>
        <a:buClr>
          <a:schemeClr val="tx2"/>
        </a:buClr>
        <a:buSzPct val="110000"/>
        <a:buFont typeface="+mj-lt"/>
        <a:buAutoNum type="arabicPeriod"/>
        <a:defRPr lang="fr-FR" sz="1800" kern="1200" dirty="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texte 17"/>
          <p:cNvSpPr>
            <a:spLocks noGrp="1"/>
          </p:cNvSpPr>
          <p:nvPr>
            <p:ph type="body" sz="quarter" idx="15"/>
          </p:nvPr>
        </p:nvSpPr>
        <p:spPr/>
        <p:txBody>
          <a:bodyPr/>
          <a:lstStyle/>
          <a:p>
            <a:endParaRPr lang="fr-CA" dirty="0"/>
          </a:p>
        </p:txBody>
      </p:sp>
      <p:sp>
        <p:nvSpPr>
          <p:cNvPr id="17" name="Espace réservé du texte 16"/>
          <p:cNvSpPr>
            <a:spLocks noGrp="1"/>
          </p:cNvSpPr>
          <p:nvPr>
            <p:ph type="body" sz="quarter" idx="14"/>
          </p:nvPr>
        </p:nvSpPr>
        <p:spPr/>
        <p:txBody>
          <a:bodyPr/>
          <a:lstStyle/>
          <a:p>
            <a:endParaRPr lang="fr-CA" dirty="0"/>
          </a:p>
        </p:txBody>
      </p:sp>
      <p:sp>
        <p:nvSpPr>
          <p:cNvPr id="6" name="Espace réservé du texte 5">
            <a:extLst>
              <a:ext uri="{FF2B5EF4-FFF2-40B4-BE49-F238E27FC236}">
                <a16:creationId xmlns:a16="http://schemas.microsoft.com/office/drawing/2014/main" xmlns="" id="{2C213DAE-E7D3-4E3B-9807-12E226FF9F94}"/>
              </a:ext>
            </a:extLst>
          </p:cNvPr>
          <p:cNvSpPr>
            <a:spLocks noGrp="1"/>
          </p:cNvSpPr>
          <p:nvPr>
            <p:ph type="body" sz="quarter" idx="13"/>
          </p:nvPr>
        </p:nvSpPr>
        <p:spPr/>
        <p:txBody>
          <a:bodyPr/>
          <a:lstStyle/>
          <a:p>
            <a:pPr lvl="0"/>
            <a:r>
              <a:rPr lang="fr-FR" dirty="0" smtClean="0"/>
              <a:t>Varia</a:t>
            </a:r>
            <a:endParaRPr lang="fr-FR" sz="2800" dirty="0" smtClean="0">
              <a:solidFill>
                <a:schemeClr val="bg1"/>
              </a:solidFill>
            </a:endParaRPr>
          </a:p>
        </p:txBody>
      </p:sp>
    </p:spTree>
    <p:extLst>
      <p:ext uri="{BB962C8B-B14F-4D97-AF65-F5344CB8AC3E}">
        <p14:creationId xmlns:p14="http://schemas.microsoft.com/office/powerpoint/2010/main" val="225126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body" sz="quarter" idx="19"/>
          </p:nvPr>
        </p:nvSpPr>
        <p:spPr>
          <a:xfrm>
            <a:off x="715963" y="1406013"/>
            <a:ext cx="8172398" cy="4272475"/>
          </a:xfrm>
        </p:spPr>
        <p:txBody>
          <a:bodyPr>
            <a:normAutofit/>
          </a:bodyPr>
          <a:lstStyle/>
          <a:p>
            <a:pPr marL="285750" indent="-285750">
              <a:buFont typeface="Arial" panose="020B0604020202020204" pitchFamily="34" charset="0"/>
              <a:buChar char="•"/>
            </a:pPr>
            <a:endParaRPr lang="fr-CA" sz="2800" dirty="0" smtClean="0"/>
          </a:p>
          <a:p>
            <a:pPr marL="285750" indent="-285750">
              <a:buFont typeface="Arial" panose="020B0604020202020204" pitchFamily="34" charset="0"/>
              <a:buChar char="•"/>
            </a:pPr>
            <a:r>
              <a:rPr lang="fr-CA" sz="2800" dirty="0" smtClean="0"/>
              <a:t>Assemblée annuelle</a:t>
            </a:r>
          </a:p>
          <a:p>
            <a:pPr marL="285750" indent="-285750">
              <a:buFont typeface="Arial" panose="020B0604020202020204" pitchFamily="34" charset="0"/>
              <a:buChar char="•"/>
            </a:pPr>
            <a:r>
              <a:rPr lang="fr-CA" sz="2800" dirty="0" smtClean="0"/>
              <a:t>Journée </a:t>
            </a:r>
            <a:r>
              <a:rPr lang="fr-CA" sz="2800" dirty="0" smtClean="0"/>
              <a:t>d’érudition</a:t>
            </a:r>
          </a:p>
          <a:p>
            <a:pPr marL="997200" lvl="1" indent="-457200">
              <a:buFont typeface="Wingdings" panose="05000000000000000000" pitchFamily="2" charset="2"/>
              <a:buChar char="Ø"/>
            </a:pPr>
            <a:r>
              <a:rPr lang="fr-CA" sz="2000" dirty="0" smtClean="0"/>
              <a:t>Inscription R1 (date limite: 11 mai) </a:t>
            </a:r>
            <a:r>
              <a:rPr lang="fr-CA" sz="2000" b="1" u="sng" smtClean="0"/>
              <a:t>Formulaire présentateur</a:t>
            </a:r>
            <a:endParaRPr lang="fr-CA" sz="2000" b="1" u="sng" dirty="0" smtClean="0"/>
          </a:p>
          <a:p>
            <a:pPr marL="285750" indent="-285750">
              <a:buFont typeface="Arial" panose="020B0604020202020204" pitchFamily="34" charset="0"/>
              <a:buChar char="•"/>
            </a:pPr>
            <a:r>
              <a:rPr lang="fr-CA" sz="2800" dirty="0" smtClean="0"/>
              <a:t>Prochain comité de programme (CUMF St-Hubert)</a:t>
            </a:r>
            <a:endParaRPr lang="fr-CA" sz="2800" dirty="0"/>
          </a:p>
        </p:txBody>
      </p:sp>
      <p:sp>
        <p:nvSpPr>
          <p:cNvPr id="3" name="Titre 2"/>
          <p:cNvSpPr>
            <a:spLocks noGrp="1"/>
          </p:cNvSpPr>
          <p:nvPr>
            <p:ph type="title"/>
          </p:nvPr>
        </p:nvSpPr>
        <p:spPr>
          <a:xfrm>
            <a:off x="716572" y="642257"/>
            <a:ext cx="7722577" cy="419627"/>
          </a:xfrm>
        </p:spPr>
        <p:txBody>
          <a:bodyPr/>
          <a:lstStyle/>
          <a:p>
            <a:endParaRPr lang="fr-CA" dirty="0"/>
          </a:p>
        </p:txBody>
      </p:sp>
    </p:spTree>
    <p:extLst>
      <p:ext uri="{BB962C8B-B14F-4D97-AF65-F5344CB8AC3E}">
        <p14:creationId xmlns:p14="http://schemas.microsoft.com/office/powerpoint/2010/main" val="138860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sz="quarter" idx="19"/>
          </p:nvPr>
        </p:nvSpPr>
        <p:spPr/>
        <p:txBody>
          <a:bodyPr>
            <a:normAutofit/>
          </a:bodyPr>
          <a:lstStyle/>
          <a:p>
            <a:pPr marL="457200" indent="-457200">
              <a:buFont typeface="Arial" panose="020B0604020202020204" pitchFamily="34" charset="0"/>
              <a:buChar char="•"/>
            </a:pPr>
            <a:r>
              <a:rPr lang="fr-CA" sz="2800" dirty="0" smtClean="0"/>
              <a:t>20 septembre 2018</a:t>
            </a:r>
          </a:p>
          <a:p>
            <a:pPr marL="457200" indent="-457200">
              <a:buFont typeface="Arial" panose="020B0604020202020204" pitchFamily="34" charset="0"/>
              <a:buChar char="•"/>
            </a:pPr>
            <a:r>
              <a:rPr lang="fr-CA" sz="2800" dirty="0" smtClean="0"/>
              <a:t>7 décembre 2018</a:t>
            </a:r>
          </a:p>
          <a:p>
            <a:pPr marL="457200" indent="-457200">
              <a:buFont typeface="Arial" panose="020B0604020202020204" pitchFamily="34" charset="0"/>
              <a:buChar char="•"/>
            </a:pPr>
            <a:r>
              <a:rPr lang="fr-CA" sz="2800" dirty="0" smtClean="0"/>
              <a:t>15 février 2019</a:t>
            </a:r>
          </a:p>
          <a:p>
            <a:pPr marL="457200" indent="-457200">
              <a:buFont typeface="Arial" panose="020B0604020202020204" pitchFamily="34" charset="0"/>
              <a:buChar char="•"/>
            </a:pPr>
            <a:r>
              <a:rPr lang="fr-CA" sz="2800" dirty="0" smtClean="0"/>
              <a:t>12 avril 2019</a:t>
            </a:r>
          </a:p>
          <a:p>
            <a:pPr marL="457200" indent="-457200">
              <a:buFont typeface="Arial" panose="020B0604020202020204" pitchFamily="34" charset="0"/>
              <a:buChar char="•"/>
            </a:pPr>
            <a:r>
              <a:rPr lang="fr-CA" sz="2800" dirty="0" smtClean="0"/>
              <a:t>14 juin 2019</a:t>
            </a:r>
            <a:endParaRPr lang="fr-CA" sz="2800" dirty="0"/>
          </a:p>
        </p:txBody>
      </p:sp>
      <p:sp>
        <p:nvSpPr>
          <p:cNvPr id="3" name="Titre 2"/>
          <p:cNvSpPr>
            <a:spLocks noGrp="1"/>
          </p:cNvSpPr>
          <p:nvPr>
            <p:ph type="title"/>
          </p:nvPr>
        </p:nvSpPr>
        <p:spPr>
          <a:xfrm>
            <a:off x="716572" y="642257"/>
            <a:ext cx="7722577" cy="1019395"/>
          </a:xfrm>
        </p:spPr>
        <p:txBody>
          <a:bodyPr/>
          <a:lstStyle/>
          <a:p>
            <a:r>
              <a:rPr lang="fr-CA" dirty="0" smtClean="0"/>
              <a:t>Calendrier 2018-2019</a:t>
            </a:r>
            <a:endParaRPr lang="fr-CA" dirty="0"/>
          </a:p>
        </p:txBody>
      </p:sp>
    </p:spTree>
    <p:extLst>
      <p:ext uri="{BB962C8B-B14F-4D97-AF65-F5344CB8AC3E}">
        <p14:creationId xmlns:p14="http://schemas.microsoft.com/office/powerpoint/2010/main" val="104809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a:xfrm>
            <a:off x="715963" y="1535897"/>
            <a:ext cx="7739062" cy="4142591"/>
          </a:xfrm>
        </p:spPr>
        <p:txBody>
          <a:bodyPr>
            <a:normAutofit fontScale="92500" lnSpcReduction="10000"/>
          </a:bodyPr>
          <a:lstStyle/>
          <a:p>
            <a:pPr marL="571500" indent="-571500">
              <a:buFont typeface="Arial"/>
              <a:buChar char="•"/>
            </a:pPr>
            <a:r>
              <a:rPr lang="fr-CA" sz="3600" dirty="0" smtClean="0"/>
              <a:t>Rencontre des 18 CUMF d’ici la fin juin 2018</a:t>
            </a:r>
          </a:p>
          <a:p>
            <a:pPr marL="571500" indent="-571500">
              <a:buFont typeface="Arial"/>
              <a:buChar char="•"/>
            </a:pPr>
            <a:r>
              <a:rPr lang="fr-CA" sz="3600" dirty="0" smtClean="0"/>
              <a:t>Discussion du tableau de bord</a:t>
            </a:r>
          </a:p>
          <a:p>
            <a:pPr marL="571500" indent="-571500">
              <a:buFont typeface="Arial"/>
              <a:buChar char="•"/>
            </a:pPr>
            <a:r>
              <a:rPr lang="fr-CA" sz="3600" dirty="0" smtClean="0"/>
              <a:t>Bons coups et défis</a:t>
            </a:r>
          </a:p>
          <a:p>
            <a:pPr marL="571500" indent="-571500">
              <a:buFont typeface="Arial"/>
              <a:buChar char="•"/>
            </a:pPr>
            <a:r>
              <a:rPr lang="fr-CA" sz="3600" dirty="0" smtClean="0"/>
              <a:t>Visite interne 2019</a:t>
            </a:r>
          </a:p>
          <a:p>
            <a:pPr marL="571500" indent="-571500">
              <a:buFont typeface="Arial"/>
              <a:buChar char="•"/>
            </a:pPr>
            <a:r>
              <a:rPr lang="fr-CA" sz="3600" dirty="0" smtClean="0"/>
              <a:t>Liste des disponibilités à venir</a:t>
            </a:r>
          </a:p>
          <a:p>
            <a:pPr marL="571500" indent="-571500">
              <a:buFont typeface="Arial"/>
              <a:buChar char="•"/>
            </a:pPr>
            <a:r>
              <a:rPr lang="fr-CA" sz="3600" dirty="0" smtClean="0"/>
              <a:t>RV de 1h à prévoir (par zoom)</a:t>
            </a:r>
            <a:endParaRPr lang="fr-CA" sz="3600" dirty="0"/>
          </a:p>
        </p:txBody>
      </p:sp>
      <p:sp>
        <p:nvSpPr>
          <p:cNvPr id="3" name="Title 2"/>
          <p:cNvSpPr>
            <a:spLocks noGrp="1"/>
          </p:cNvSpPr>
          <p:nvPr>
            <p:ph type="title"/>
          </p:nvPr>
        </p:nvSpPr>
        <p:spPr>
          <a:xfrm>
            <a:off x="687039" y="568416"/>
            <a:ext cx="7722577" cy="731189"/>
          </a:xfrm>
        </p:spPr>
        <p:txBody>
          <a:bodyPr/>
          <a:lstStyle/>
          <a:p>
            <a:r>
              <a:rPr lang="fr-CA" dirty="0" smtClean="0"/>
              <a:t>Suivi des CUMF</a:t>
            </a:r>
            <a:endParaRPr lang="fr-CA" dirty="0"/>
          </a:p>
        </p:txBody>
      </p:sp>
    </p:spTree>
    <p:extLst>
      <p:ext uri="{BB962C8B-B14F-4D97-AF65-F5344CB8AC3E}">
        <p14:creationId xmlns:p14="http://schemas.microsoft.com/office/powerpoint/2010/main" val="353847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body" sz="quarter" idx="19"/>
          </p:nvPr>
        </p:nvSpPr>
        <p:spPr>
          <a:xfrm>
            <a:off x="715963" y="1406013"/>
            <a:ext cx="8172398" cy="4272475"/>
          </a:xfrm>
        </p:spPr>
        <p:txBody>
          <a:bodyPr>
            <a:normAutofit/>
          </a:bodyPr>
          <a:lstStyle/>
          <a:p>
            <a:pPr marL="285750" indent="-285750">
              <a:buFont typeface="Arial" panose="020B0604020202020204" pitchFamily="34" charset="0"/>
              <a:buChar char="•"/>
            </a:pPr>
            <a:r>
              <a:rPr lang="fr-CA" sz="3600" dirty="0"/>
              <a:t>5</a:t>
            </a:r>
            <a:r>
              <a:rPr lang="fr-CA" sz="3600" dirty="0" smtClean="0"/>
              <a:t> factures reçues</a:t>
            </a:r>
          </a:p>
          <a:p>
            <a:pPr marL="285750" indent="-285750">
              <a:buFont typeface="Arial" panose="020B0604020202020204" pitchFamily="34" charset="0"/>
              <a:buChar char="•"/>
            </a:pPr>
            <a:r>
              <a:rPr lang="fr-CA" sz="3600" dirty="0" smtClean="0"/>
              <a:t>Le montant pourrait donc dépasser 275$ par UMF</a:t>
            </a:r>
          </a:p>
          <a:p>
            <a:pPr marL="285750" indent="-285750">
              <a:buFont typeface="Arial" panose="020B0604020202020204" pitchFamily="34" charset="0"/>
              <a:buChar char="•"/>
            </a:pPr>
            <a:r>
              <a:rPr lang="fr-CA" sz="3600" dirty="0" smtClean="0"/>
              <a:t>Factures au plus tard lundi</a:t>
            </a:r>
          </a:p>
          <a:p>
            <a:pPr marL="285750" indent="-285750">
              <a:buFont typeface="Arial" panose="020B0604020202020204" pitchFamily="34" charset="0"/>
              <a:buChar char="•"/>
            </a:pPr>
            <a:r>
              <a:rPr lang="fr-CA" sz="3600" dirty="0" smtClean="0"/>
              <a:t>Le montant a été approuvé pour 2018 (1 mai au 31 avril 2019)</a:t>
            </a:r>
          </a:p>
        </p:txBody>
      </p:sp>
      <p:sp>
        <p:nvSpPr>
          <p:cNvPr id="3" name="Titre 2"/>
          <p:cNvSpPr>
            <a:spLocks noGrp="1"/>
          </p:cNvSpPr>
          <p:nvPr>
            <p:ph type="title"/>
          </p:nvPr>
        </p:nvSpPr>
        <p:spPr>
          <a:xfrm>
            <a:off x="716572" y="642257"/>
            <a:ext cx="7722577" cy="419627"/>
          </a:xfrm>
        </p:spPr>
        <p:txBody>
          <a:bodyPr/>
          <a:lstStyle/>
          <a:p>
            <a:r>
              <a:rPr lang="fr-CA" dirty="0" smtClean="0"/>
              <a:t>Projet bien-être</a:t>
            </a:r>
            <a:endParaRPr lang="fr-CA" dirty="0"/>
          </a:p>
        </p:txBody>
      </p:sp>
    </p:spTree>
    <p:extLst>
      <p:ext uri="{BB962C8B-B14F-4D97-AF65-F5344CB8AC3E}">
        <p14:creationId xmlns:p14="http://schemas.microsoft.com/office/powerpoint/2010/main" val="171959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body" sz="quarter" idx="19"/>
          </p:nvPr>
        </p:nvSpPr>
        <p:spPr>
          <a:xfrm>
            <a:off x="715963" y="1406013"/>
            <a:ext cx="8172398" cy="4272475"/>
          </a:xfrm>
        </p:spPr>
        <p:txBody>
          <a:bodyPr>
            <a:normAutofit/>
          </a:bodyPr>
          <a:lstStyle/>
          <a:p>
            <a:pPr marL="285750" indent="-285750">
              <a:buFont typeface="Arial" panose="020B0604020202020204" pitchFamily="34" charset="0"/>
              <a:buChar char="•"/>
            </a:pPr>
            <a:r>
              <a:rPr lang="fr-CA" sz="3600" dirty="0" smtClean="0"/>
              <a:t>Liste de la doyenne</a:t>
            </a:r>
          </a:p>
          <a:p>
            <a:pPr marL="882900" lvl="1" indent="-342900">
              <a:buFont typeface="Wingdings" panose="05000000000000000000" pitchFamily="2" charset="2"/>
              <a:buChar char="Ø"/>
            </a:pPr>
            <a:r>
              <a:rPr lang="fr-CA" sz="2100" dirty="0" smtClean="0"/>
              <a:t>Les </a:t>
            </a:r>
            <a:r>
              <a:rPr lang="fr-CA" sz="2100" dirty="0"/>
              <a:t>résidents sélectionnés doivent être des diplômés qui de l’avis du Comité d’évaluation de leur programme, se sont distingués par un niveau d’excellence supérieur au 90e percentile lorsque comparés aux résidents de leur programme et de leur cohorte ou des cohortes </a:t>
            </a:r>
            <a:r>
              <a:rPr lang="fr-CA" sz="2100" dirty="0" smtClean="0"/>
              <a:t>antérieures</a:t>
            </a:r>
            <a:r>
              <a:rPr lang="fr-CA" sz="2100" i="1" dirty="0" smtClean="0"/>
              <a:t>.</a:t>
            </a:r>
            <a:endParaRPr lang="fr-CA" sz="2100" dirty="0"/>
          </a:p>
          <a:p>
            <a:endParaRPr lang="fr-CA" sz="2100" dirty="0" smtClean="0"/>
          </a:p>
        </p:txBody>
      </p:sp>
      <p:sp>
        <p:nvSpPr>
          <p:cNvPr id="3" name="Titre 2"/>
          <p:cNvSpPr>
            <a:spLocks noGrp="1"/>
          </p:cNvSpPr>
          <p:nvPr>
            <p:ph type="title"/>
          </p:nvPr>
        </p:nvSpPr>
        <p:spPr>
          <a:xfrm>
            <a:off x="716572" y="642257"/>
            <a:ext cx="7722577" cy="419627"/>
          </a:xfrm>
        </p:spPr>
        <p:txBody>
          <a:bodyPr/>
          <a:lstStyle/>
          <a:p>
            <a:r>
              <a:rPr lang="fr-CA" dirty="0" smtClean="0"/>
              <a:t>Collation des grades</a:t>
            </a:r>
            <a:endParaRPr lang="fr-CA" dirty="0"/>
          </a:p>
        </p:txBody>
      </p:sp>
    </p:spTree>
    <p:extLst>
      <p:ext uri="{BB962C8B-B14F-4D97-AF65-F5344CB8AC3E}">
        <p14:creationId xmlns:p14="http://schemas.microsoft.com/office/powerpoint/2010/main" val="138850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GAB_pptUdeM-2017">
  <a:themeElements>
    <a:clrScheme name="GAB-UdeM2017-b">
      <a:dk1>
        <a:srgbClr val="4D4C4A"/>
      </a:dk1>
      <a:lt1>
        <a:srgbClr val="FFFFFF"/>
      </a:lt1>
      <a:dk2>
        <a:srgbClr val="006BB6"/>
      </a:dk2>
      <a:lt2>
        <a:srgbClr val="DBEEFC"/>
      </a:lt2>
      <a:accent1>
        <a:srgbClr val="006BB6"/>
      </a:accent1>
      <a:accent2>
        <a:srgbClr val="5BC2E7"/>
      </a:accent2>
      <a:accent3>
        <a:srgbClr val="003D5F"/>
      </a:accent3>
      <a:accent4>
        <a:srgbClr val="DBDCD8"/>
      </a:accent4>
      <a:accent5>
        <a:srgbClr val="FFCA05"/>
      </a:accent5>
      <a:accent6>
        <a:srgbClr val="8FA74A"/>
      </a:accent6>
      <a:hlink>
        <a:srgbClr val="A57C38"/>
      </a:hlink>
      <a:folHlink>
        <a:srgbClr val="585758"/>
      </a:folHlink>
    </a:clrScheme>
    <a:fontScheme name="ppt insitutuionnel">
      <a:majorFont>
        <a:latin typeface="Arial"/>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B_pptUdeM-2017" id="{75D7DAA2-223F-4754-A153-E554C386799E}" vid="{975636CD-CFED-4A31-901C-C7F2BB9A155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GAB_pptUdeM-2017</Template>
  <TotalTime>3555</TotalTime>
  <Words>165</Words>
  <Application>Microsoft Office PowerPoint</Application>
  <PresentationFormat>Affichage à l'écran (4:3)</PresentationFormat>
  <Paragraphs>28</Paragraphs>
  <Slides>6</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vt:i4>
      </vt:variant>
    </vt:vector>
  </HeadingPairs>
  <TitlesOfParts>
    <vt:vector size="11" baseType="lpstr">
      <vt:lpstr>Arial</vt:lpstr>
      <vt:lpstr>Calibri</vt:lpstr>
      <vt:lpstr>Symbol</vt:lpstr>
      <vt:lpstr>Wingdings</vt:lpstr>
      <vt:lpstr>GAB_pptUdeM-2017</vt:lpstr>
      <vt:lpstr>Présentation PowerPoint</vt:lpstr>
      <vt:lpstr>Présentation PowerPoint</vt:lpstr>
      <vt:lpstr>Calendrier 2018-2019</vt:lpstr>
      <vt:lpstr>Suivi des CUMF</vt:lpstr>
      <vt:lpstr>Projet bien-être</vt:lpstr>
      <vt:lpstr>Collation des grades</vt:lpstr>
    </vt:vector>
  </TitlesOfParts>
  <Company>Universite de Montreal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Calvet Hélène</dc:creator>
  <cp:lastModifiedBy>Héroux Mylène</cp:lastModifiedBy>
  <cp:revision>119</cp:revision>
  <cp:lastPrinted>2017-09-08T13:39:11Z</cp:lastPrinted>
  <dcterms:created xsi:type="dcterms:W3CDTF">2017-08-30T19:02:13Z</dcterms:created>
  <dcterms:modified xsi:type="dcterms:W3CDTF">2018-04-12T15:02:01Z</dcterms:modified>
</cp:coreProperties>
</file>