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Comité admission-</a:t>
            </a:r>
            <a:r>
              <a:rPr lang="fr-CA" dirty="0"/>
              <a:t>é</a:t>
            </a:r>
            <a:r>
              <a:rPr lang="fr-CA" dirty="0" smtClean="0"/>
              <a:t>valuation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203000"/>
                </a:solidFill>
              </a:rPr>
              <a:t>Comité de programme 13 avril 2018</a:t>
            </a:r>
            <a:endParaRPr lang="fr-CA" dirty="0">
              <a:solidFill>
                <a:srgbClr val="203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627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</a:t>
            </a:r>
            <a:r>
              <a:rPr lang="fr-FR" dirty="0" smtClean="0"/>
              <a:t>h</a:t>
            </a:r>
            <a:r>
              <a:rPr lang="fr-CA" dirty="0" err="1" smtClean="0"/>
              <a:t>angements</a:t>
            </a:r>
            <a:r>
              <a:rPr lang="fr-CA" dirty="0" smtClean="0"/>
              <a:t> proposés- </a:t>
            </a:r>
            <a:br>
              <a:rPr lang="fr-CA" dirty="0" smtClean="0"/>
            </a:br>
            <a:r>
              <a:rPr lang="fr-CA" dirty="0" smtClean="0"/>
              <a:t>Comité </a:t>
            </a:r>
            <a:r>
              <a:rPr lang="fr-CA" dirty="0" smtClean="0"/>
              <a:t>d’évaluation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e</a:t>
            </a: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s 2 comités seront scindés</a:t>
            </a:r>
          </a:p>
          <a:p>
            <a:pPr marL="0" indent="0">
              <a:buNone/>
            </a:pP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C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o</a:t>
            </a: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mite </a:t>
            </a: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évaluation:</a:t>
            </a:r>
            <a:endParaRPr lang="fr-CA" dirty="0" smtClean="0">
              <a:solidFill>
                <a:schemeClr val="tx1">
                  <a:lumMod val="10000"/>
                </a:schemeClr>
              </a:solidFill>
            </a:endParaRPr>
          </a:p>
          <a:p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6 membres et 2 résidents </a:t>
            </a:r>
          </a:p>
          <a:p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Enseignant m</a:t>
            </a:r>
            <a:r>
              <a:rPr lang="fr-CA" dirty="0" err="1" smtClean="0">
                <a:solidFill>
                  <a:schemeClr val="tx1">
                    <a:lumMod val="10000"/>
                  </a:schemeClr>
                </a:solidFill>
              </a:rPr>
              <a:t>embre</a:t>
            </a: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 d’un CLE et sans tâche DLP\chef GMFU</a:t>
            </a:r>
          </a:p>
          <a:p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M</a:t>
            </a:r>
            <a:r>
              <a:rPr lang="fr-CA" dirty="0" err="1" smtClean="0">
                <a:solidFill>
                  <a:schemeClr val="tx1">
                    <a:lumMod val="10000"/>
                  </a:schemeClr>
                </a:solidFill>
              </a:rPr>
              <a:t>andat</a:t>
            </a: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 de 4 ans ( vs 3 ans)</a:t>
            </a:r>
          </a:p>
          <a:p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M</a:t>
            </a:r>
            <a:r>
              <a:rPr lang="fr-CA" dirty="0" err="1" smtClean="0">
                <a:solidFill>
                  <a:schemeClr val="tx1">
                    <a:lumMod val="10000"/>
                  </a:schemeClr>
                </a:solidFill>
              </a:rPr>
              <a:t>ax</a:t>
            </a: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 1 membre par </a:t>
            </a: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CUMF</a:t>
            </a:r>
            <a:endParaRPr lang="fr-CA" dirty="0" smtClean="0">
              <a:solidFill>
                <a:schemeClr val="tx1">
                  <a:lumMod val="10000"/>
                </a:schemeClr>
              </a:solidFill>
            </a:endParaRPr>
          </a:p>
          <a:p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M</a:t>
            </a:r>
            <a:r>
              <a:rPr lang="fr-CA" dirty="0" err="1" smtClean="0">
                <a:solidFill>
                  <a:schemeClr val="tx1">
                    <a:lumMod val="10000"/>
                  </a:schemeClr>
                </a:solidFill>
              </a:rPr>
              <a:t>ax</a:t>
            </a: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 2 départs par année</a:t>
            </a:r>
          </a:p>
          <a:p>
            <a:endParaRPr lang="fr-CA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5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203000"/>
                </a:solidFill>
              </a:rPr>
              <a:t>P</a:t>
            </a:r>
            <a:r>
              <a:rPr lang="fr-CA" smtClean="0">
                <a:solidFill>
                  <a:srgbClr val="203000"/>
                </a:solidFill>
              </a:rPr>
              <a:t>résence</a:t>
            </a:r>
            <a:r>
              <a:rPr lang="fr-CA" dirty="0" smtClean="0">
                <a:solidFill>
                  <a:srgbClr val="203000"/>
                </a:solidFill>
              </a:rPr>
              <a:t> sur place sera favorisée</a:t>
            </a:r>
          </a:p>
          <a:p>
            <a:r>
              <a:rPr lang="fr-FR" dirty="0" smtClean="0">
                <a:solidFill>
                  <a:srgbClr val="203000"/>
                </a:solidFill>
              </a:rPr>
              <a:t>R</a:t>
            </a:r>
            <a:r>
              <a:rPr lang="fr-CA" dirty="0" err="1" smtClean="0">
                <a:solidFill>
                  <a:srgbClr val="203000"/>
                </a:solidFill>
              </a:rPr>
              <a:t>ésident</a:t>
            </a:r>
            <a:r>
              <a:rPr lang="fr-CA" dirty="0" smtClean="0">
                <a:solidFill>
                  <a:srgbClr val="203000"/>
                </a:solidFill>
              </a:rPr>
              <a:t> volontaire avec avis du DLP et avec un parcours sans difficulté</a:t>
            </a:r>
          </a:p>
          <a:p>
            <a:r>
              <a:rPr lang="fr-FR" dirty="0" smtClean="0">
                <a:solidFill>
                  <a:srgbClr val="203000"/>
                </a:solidFill>
              </a:rPr>
              <a:t>P</a:t>
            </a:r>
            <a:r>
              <a:rPr lang="fr-CA" dirty="0" err="1" smtClean="0">
                <a:solidFill>
                  <a:srgbClr val="203000"/>
                </a:solidFill>
              </a:rPr>
              <a:t>atient</a:t>
            </a:r>
            <a:r>
              <a:rPr lang="fr-CA" dirty="0" smtClean="0">
                <a:solidFill>
                  <a:srgbClr val="203000"/>
                </a:solidFill>
              </a:rPr>
              <a:t> partenaire; critères de sélection, projet pilote 1 an droit de parole , pas membre votant</a:t>
            </a:r>
          </a:p>
        </p:txBody>
      </p:sp>
    </p:spTree>
    <p:extLst>
      <p:ext uri="{BB962C8B-B14F-4D97-AF65-F5344CB8AC3E}">
        <p14:creationId xmlns:p14="http://schemas.microsoft.com/office/powerpoint/2010/main" val="361016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Comité admission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203000"/>
                </a:solidFill>
              </a:rPr>
              <a:t>N</a:t>
            </a:r>
            <a:r>
              <a:rPr lang="fr-CA" dirty="0" smtClean="0">
                <a:solidFill>
                  <a:srgbClr val="203000"/>
                </a:solidFill>
              </a:rPr>
              <a:t>ombre de membres </a:t>
            </a:r>
            <a:r>
              <a:rPr lang="fr-CA" dirty="0" smtClean="0">
                <a:solidFill>
                  <a:srgbClr val="203000"/>
                </a:solidFill>
              </a:rPr>
              <a:t>à </a:t>
            </a:r>
            <a:r>
              <a:rPr lang="fr-CA" dirty="0" smtClean="0">
                <a:solidFill>
                  <a:srgbClr val="203000"/>
                </a:solidFill>
              </a:rPr>
              <a:t>déterminer</a:t>
            </a:r>
          </a:p>
          <a:p>
            <a:r>
              <a:rPr lang="fr-CA" smtClean="0">
                <a:solidFill>
                  <a:srgbClr val="203000"/>
                </a:solidFill>
              </a:rPr>
              <a:t>Président = Directeur </a:t>
            </a:r>
            <a:r>
              <a:rPr lang="fr-CA" dirty="0" smtClean="0">
                <a:solidFill>
                  <a:srgbClr val="203000"/>
                </a:solidFill>
              </a:rPr>
              <a:t>du programme</a:t>
            </a:r>
          </a:p>
          <a:p>
            <a:r>
              <a:rPr lang="fr-FR" dirty="0" smtClean="0">
                <a:solidFill>
                  <a:srgbClr val="203000"/>
                </a:solidFill>
              </a:rPr>
              <a:t>M</a:t>
            </a:r>
            <a:r>
              <a:rPr lang="fr-CA" dirty="0" err="1" smtClean="0">
                <a:solidFill>
                  <a:srgbClr val="203000"/>
                </a:solidFill>
              </a:rPr>
              <a:t>embres</a:t>
            </a:r>
            <a:r>
              <a:rPr lang="fr-CA" dirty="0" smtClean="0">
                <a:solidFill>
                  <a:srgbClr val="203000"/>
                </a:solidFill>
              </a:rPr>
              <a:t> du comité d’évaluation central présents</a:t>
            </a:r>
          </a:p>
          <a:p>
            <a:pPr marL="0" indent="0">
              <a:buNone/>
            </a:pPr>
            <a:endParaRPr lang="fr-CA" dirty="0">
              <a:solidFill>
                <a:srgbClr val="203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5228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sonnalisée 7">
      <a:dk1>
        <a:srgbClr val="F6FFE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2159BB"/>
      </a:accent3>
      <a:accent4>
        <a:srgbClr val="FF0700"/>
      </a:accent4>
      <a:accent5>
        <a:srgbClr val="4BACC6"/>
      </a:accent5>
      <a:accent6>
        <a:srgbClr val="EDF7E5"/>
      </a:accent6>
      <a:hlink>
        <a:srgbClr val="2A48FF"/>
      </a:hlink>
      <a:folHlink>
        <a:srgbClr val="FF2C44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43</TotalTime>
  <Words>119</Words>
  <Application>Microsoft Office PowerPoint</Application>
  <PresentationFormat>Affichage à l'écran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Perception</vt:lpstr>
      <vt:lpstr>Comité admission-évaluation</vt:lpstr>
      <vt:lpstr>Changements proposés-  Comité d’évaluation</vt:lpstr>
      <vt:lpstr>Présentation PowerPoint</vt:lpstr>
      <vt:lpstr>Comité admission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admission-évaluation</dc:title>
  <dc:creator>Isabelle Gosselin</dc:creator>
  <cp:lastModifiedBy>Héroux Mylène</cp:lastModifiedBy>
  <cp:revision>7</cp:revision>
  <dcterms:created xsi:type="dcterms:W3CDTF">2018-04-12T11:01:31Z</dcterms:created>
  <dcterms:modified xsi:type="dcterms:W3CDTF">2018-04-12T13:48:38Z</dcterms:modified>
</cp:coreProperties>
</file>