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2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6E18D6-BE44-6748-BAA8-8F35789768FF}" type="datetimeFigureOut">
              <a:rPr lang="fr-FR" smtClean="0"/>
              <a:t>18-04-12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</a:t>
            </a:r>
            <a:r>
              <a:rPr lang="fr-CA" dirty="0" smtClean="0"/>
              <a:t>oins en périnatalité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13 avril 2018</a:t>
            </a:r>
          </a:p>
          <a:p>
            <a:r>
              <a:rPr lang="fr-FR" dirty="0" smtClean="0"/>
              <a:t>C</a:t>
            </a:r>
            <a:r>
              <a:rPr lang="fr-CA" dirty="0" err="1" smtClean="0"/>
              <a:t>omité</a:t>
            </a:r>
            <a:r>
              <a:rPr lang="fr-CA" dirty="0" smtClean="0"/>
              <a:t> de programme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7575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</a:t>
            </a:r>
            <a:r>
              <a:rPr lang="fr-CA" dirty="0" err="1" smtClean="0"/>
              <a:t>uestionnaire</a:t>
            </a:r>
            <a:r>
              <a:rPr lang="fr-CA" dirty="0" smtClean="0"/>
              <a:t> 2016-2017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Faits saillants comparés avec 2016</a:t>
            </a:r>
          </a:p>
          <a:p>
            <a:r>
              <a:rPr lang="fr-FR" dirty="0" smtClean="0"/>
              <a:t>M</a:t>
            </a:r>
            <a:r>
              <a:rPr lang="fr-CA" dirty="0" err="1" smtClean="0"/>
              <a:t>odifications</a:t>
            </a:r>
            <a:r>
              <a:rPr lang="fr-CA" dirty="0" smtClean="0"/>
              <a:t> questions pour 2018</a:t>
            </a:r>
          </a:p>
          <a:p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2432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fr-CA" dirty="0" err="1" smtClean="0"/>
              <a:t>xposition</a:t>
            </a:r>
            <a:r>
              <a:rPr lang="fr-CA" dirty="0" smtClean="0"/>
              <a:t> stage périnatalité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7329" y="1106714"/>
            <a:ext cx="7620000" cy="5230586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9211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Horaire stage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Selon convention collective;</a:t>
            </a:r>
          </a:p>
          <a:p>
            <a:pPr lvl="1"/>
            <a:r>
              <a:rPr lang="fr-FR" dirty="0" smtClean="0"/>
              <a:t>M</a:t>
            </a:r>
            <a:r>
              <a:rPr lang="fr-CA" dirty="0" err="1" smtClean="0"/>
              <a:t>ax</a:t>
            </a:r>
            <a:r>
              <a:rPr lang="fr-CA" dirty="0" smtClean="0"/>
              <a:t> 6 gardes </a:t>
            </a:r>
            <a:r>
              <a:rPr lang="fr-CA" dirty="0"/>
              <a:t>p</a:t>
            </a:r>
            <a:r>
              <a:rPr lang="fr-CA" dirty="0" smtClean="0"/>
              <a:t>ar mois dont 2 fins de semaine</a:t>
            </a:r>
          </a:p>
          <a:p>
            <a:pPr lvl="1"/>
            <a:r>
              <a:rPr lang="fr-FR" dirty="0" smtClean="0"/>
              <a:t>N</a:t>
            </a:r>
            <a:r>
              <a:rPr lang="fr-CA" dirty="0" err="1" smtClean="0"/>
              <a:t>uit</a:t>
            </a:r>
            <a:r>
              <a:rPr lang="fr-CA" dirty="0" smtClean="0"/>
              <a:t> et fin de semaine = garde</a:t>
            </a:r>
          </a:p>
          <a:p>
            <a:pPr lvl="1"/>
            <a:r>
              <a:rPr lang="fr-CA" dirty="0" smtClean="0"/>
              <a:t>Garde=12 heures max </a:t>
            </a:r>
          </a:p>
          <a:p>
            <a:pPr lvl="1"/>
            <a:endParaRPr lang="fr-CA" dirty="0"/>
          </a:p>
          <a:p>
            <a:pPr lvl="1"/>
            <a:r>
              <a:rPr lang="fr-FR" dirty="0" smtClean="0"/>
              <a:t>J</a:t>
            </a:r>
            <a:r>
              <a:rPr lang="fr-CA" dirty="0" err="1" smtClean="0"/>
              <a:t>ournée</a:t>
            </a:r>
            <a:r>
              <a:rPr lang="fr-CA" dirty="0" smtClean="0"/>
              <a:t> de semaine; horaire maximum de travail 12 heures</a:t>
            </a:r>
          </a:p>
          <a:p>
            <a:pPr lvl="1"/>
            <a:r>
              <a:rPr lang="fr-FR" dirty="0" smtClean="0"/>
              <a:t>D</a:t>
            </a:r>
            <a:r>
              <a:rPr lang="fr-CA" dirty="0" smtClean="0"/>
              <a:t>onc max 16 quarts 10-12 heures avec minimum de 12 quarts incluant journée académiques</a:t>
            </a:r>
          </a:p>
          <a:p>
            <a:pPr lvl="2"/>
            <a:r>
              <a:rPr lang="fr-FR" dirty="0" smtClean="0"/>
              <a:t>E</a:t>
            </a:r>
            <a:r>
              <a:rPr lang="fr-CA" dirty="0" err="1" smtClean="0"/>
              <a:t>xemple</a:t>
            </a:r>
            <a:r>
              <a:rPr lang="fr-CA" dirty="0" smtClean="0"/>
              <a:t> stage de 12 quarts; 6 gardes et 6 jours= 1.5 jours par </a:t>
            </a:r>
            <a:r>
              <a:rPr lang="fr-CA" dirty="0" err="1" smtClean="0"/>
              <a:t>sem</a:t>
            </a:r>
            <a:r>
              <a:rPr lang="fr-CA" dirty="0"/>
              <a:t> </a:t>
            </a:r>
            <a:r>
              <a:rPr lang="fr-CA" dirty="0" smtClean="0"/>
              <a:t>et 1 jour de retour UMF</a:t>
            </a:r>
          </a:p>
          <a:p>
            <a:pPr lvl="2"/>
            <a:r>
              <a:rPr lang="fr-FR" dirty="0" smtClean="0"/>
              <a:t>S</a:t>
            </a:r>
            <a:r>
              <a:rPr lang="fr-CA" dirty="0" err="1" smtClean="0"/>
              <a:t>tage</a:t>
            </a:r>
            <a:r>
              <a:rPr lang="fr-CA" dirty="0" smtClean="0"/>
              <a:t> de 16 quarts; 10 jour et 6 gardes= 2,5 jours par </a:t>
            </a:r>
            <a:r>
              <a:rPr lang="fr-CA" dirty="0" err="1" smtClean="0"/>
              <a:t>sem</a:t>
            </a:r>
            <a:r>
              <a:rPr lang="fr-CA" dirty="0" smtClean="0"/>
              <a:t> et 1 jour de retour UMF</a:t>
            </a:r>
          </a:p>
          <a:p>
            <a:pPr lvl="2"/>
            <a:endParaRPr lang="fr-CA" dirty="0" smtClean="0"/>
          </a:p>
          <a:p>
            <a:pPr lvl="1"/>
            <a:endParaRPr lang="fr-CA" dirty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9497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APC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</a:t>
            </a:r>
            <a:r>
              <a:rPr lang="fr-CA" dirty="0" err="1" smtClean="0"/>
              <a:t>tage</a:t>
            </a:r>
            <a:r>
              <a:rPr lang="fr-CA" dirty="0" smtClean="0"/>
              <a:t> </a:t>
            </a:r>
            <a:r>
              <a:rPr lang="fr-CA" dirty="0" smtClean="0"/>
              <a:t>périnatalité; ajout au APC </a:t>
            </a:r>
          </a:p>
          <a:p>
            <a:r>
              <a:rPr lang="fr-FR" dirty="0" smtClean="0"/>
              <a:t>S</a:t>
            </a:r>
            <a:r>
              <a:rPr lang="fr-CA" dirty="0" err="1" smtClean="0"/>
              <a:t>tage</a:t>
            </a:r>
            <a:r>
              <a:rPr lang="fr-CA" dirty="0" smtClean="0"/>
              <a:t> option ; nouvelle grille évaluation</a:t>
            </a:r>
          </a:p>
          <a:p>
            <a:r>
              <a:rPr lang="fr-CA" dirty="0" smtClean="0"/>
              <a:t>Programme court en périnatalité; nouvelle grille a venir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3213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GESTA PRN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</a:t>
            </a:r>
            <a:r>
              <a:rPr lang="fr-CA" dirty="0" err="1" smtClean="0"/>
              <a:t>ormation</a:t>
            </a:r>
            <a:r>
              <a:rPr lang="fr-CA" dirty="0" smtClean="0"/>
              <a:t> instructeur septembre 2018</a:t>
            </a:r>
          </a:p>
          <a:p>
            <a:r>
              <a:rPr lang="fr-FR" dirty="0" smtClean="0"/>
              <a:t>R</a:t>
            </a:r>
            <a:r>
              <a:rPr lang="fr-CA" dirty="0" err="1" smtClean="0"/>
              <a:t>émunération</a:t>
            </a:r>
            <a:r>
              <a:rPr lang="fr-CA" dirty="0" smtClean="0"/>
              <a:t> instructeurs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0394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Développement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linique</a:t>
            </a:r>
            <a:r>
              <a:rPr lang="fr-CA" dirty="0" smtClean="0"/>
              <a:t> obstétrique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24148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̀me par défaut">
  <a:themeElements>
    <a:clrScheme name="Personnalisée 3">
      <a:dk1>
        <a:srgbClr val="292934"/>
      </a:dk1>
      <a:lt1>
        <a:srgbClr val="FFFFFF"/>
      </a:lt1>
      <a:dk2>
        <a:srgbClr val="D2533C"/>
      </a:dk2>
      <a:lt2>
        <a:srgbClr val="3CD5F3"/>
      </a:lt2>
      <a:accent1>
        <a:srgbClr val="F2AA30"/>
      </a:accent1>
      <a:accent2>
        <a:srgbClr val="AD8F67"/>
      </a:accent2>
      <a:accent3>
        <a:srgbClr val="FF2616"/>
      </a:accent3>
      <a:accent4>
        <a:srgbClr val="2403FF"/>
      </a:accent4>
      <a:accent5>
        <a:srgbClr val="808DA0"/>
      </a:accent5>
      <a:accent6>
        <a:srgbClr val="79463D"/>
      </a:accent6>
      <a:hlink>
        <a:srgbClr val="0000FF"/>
      </a:hlink>
      <a:folHlink>
        <a:srgbClr val="84FF81"/>
      </a:folHlink>
    </a:clrScheme>
    <a:fontScheme name="Bureau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37</TotalTime>
  <Words>155</Words>
  <Application>Microsoft Macintosh PowerPoint</Application>
  <PresentationFormat>Présentation à l'écran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Thème par défaut</vt:lpstr>
      <vt:lpstr>Soins en périnatalité</vt:lpstr>
      <vt:lpstr>Questionnaire 2016-2017</vt:lpstr>
      <vt:lpstr>Exposition stage périnatalité</vt:lpstr>
      <vt:lpstr>Horaire stage</vt:lpstr>
      <vt:lpstr>APC</vt:lpstr>
      <vt:lpstr>GESTA PRN</vt:lpstr>
      <vt:lpstr>Développement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Soins en périnatalité</dc:title>
  <dc:creator>Isabelle Gosselin</dc:creator>
  <cp:lastModifiedBy>Isabelle Gosselin</cp:lastModifiedBy>
  <cp:revision>3</cp:revision>
  <dcterms:created xsi:type="dcterms:W3CDTF">2018-04-13T01:05:54Z</dcterms:created>
  <dcterms:modified xsi:type="dcterms:W3CDTF">2018-04-13T01:43:01Z</dcterms:modified>
</cp:coreProperties>
</file>